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7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0D67-FBA1-AE14-B448-C4A22A79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37B-19D8-74AE-810A-5FB77E3E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9F4C4-8C0C-4B97-26AA-D57FD9E4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DA55-8481-483E-0F6B-2BAA7820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35DD-9BE2-FC9E-E4D3-8890B524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70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0027-9B0B-7B93-120A-30C5F1D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66B36-677A-F944-5C6E-174853BCF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D236-0BA3-2C5C-B790-CADBD480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4622-CB70-BEE8-3FAB-BBE3DDC3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9F902-B8DE-8935-0B26-2D487193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076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36FC0-D253-3BA4-4FC1-05B927A8B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E2F9E-0E0D-4D39-C750-BD259997A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AB52-C9EF-9447-1EB8-B6FAE81F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C03A-7A17-D554-911F-DFAE0236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1498E-B226-CF0C-D6BE-016DB15C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326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C7A0-08D8-B832-7548-B8B8265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C22F-A4E9-A023-6E05-E8FC637F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D4CF-E545-28E3-E97B-2719F799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D7CD-3F7C-2F4E-38DB-68D7890A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ED32-BB2E-AAA1-34BE-2D1A28BE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76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ED90-E289-F51E-FF97-4ADF3D0F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26924-4AE2-A74C-F82E-BEB39CAD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6FFE-3E02-D26A-9FFD-47EBFA30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3AA2-83CC-3511-AFCB-C2346DF2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3A50-D8BE-D972-CDAD-1C01C821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92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EA7-2667-9DC3-D845-A3CB5A25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D9CF-1047-13F7-B2AA-80B749551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04DEB-84D5-84DD-F8A6-EDD9C3ED7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A9E1A-5124-DD8B-2F57-EC11B206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D89A4-1C7F-6DF7-C6F1-B1986909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E644B-9AE6-1508-14FB-B81AFF6F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62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79BD-8440-B05C-6419-39BCFD55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BC06-95C5-8AD2-FAC1-30CCF7D9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4E5E8-3D04-0D98-8149-C27DD4D5C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B3012-7041-5357-4082-FE8F430A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90C41-C65C-8007-BB82-41BB6B9CF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9D49E-0365-7418-C2A4-CF75D5E0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20C37-F1FC-48D4-0E08-BAE56CBE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6E463-6A1B-CAEC-2A4B-62E70660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79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23E1-8E05-F68F-5970-E9161FC4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E0876-51FE-D73A-3E49-4D3E5D38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2166D-4B94-30CE-9863-A24497CC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D9D9F-D5D0-4B45-38A0-861B3E7D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64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69AA0-52D1-86BF-D8B4-6C30298C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D8330-E503-0A43-37DB-7CC4C883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4A752-871F-41CF-8888-2F2317D6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853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AA38-D323-2EB6-FF52-8F1E80C5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126B-D841-28F5-16EB-B7DB3C45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F30A6-6319-6EB4-9589-465CE081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19673-D9AD-A699-DED1-8B95649E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56E3-E54F-5ACD-B11F-4A6EB77D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384CF-1C03-4B35-1F78-2A9F02FA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822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9A07-57DF-CFDB-0335-E2EB2B83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8091C-3B31-9701-4676-BA2F77190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03BDE-3F7D-4BFF-B2D5-E9C76452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5982A-DDF6-90EF-5184-DE0C6012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1843E-353F-37A5-78A5-6438EF32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FD56-3740-D82A-6282-53134FF2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0E14E-B963-50ED-2974-63E585A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CD98-C293-C98F-E39A-C2B969D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36806-6F66-8B52-3FCA-9B5E43040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381B-7E58-C8FD-5803-D3D03267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8B24-D72F-DF31-A295-AE40EC40B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2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3788"/>
            <a:ext cx="12192000" cy="152082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UROP Project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 Detection Using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5591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N. Akhila(AP19110010322)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K. Manasa(AP19110010343)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Navya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(AP19110010417)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K. N. P. Suparnika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(AP19110010480)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Results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2381A0-24C6-25C5-A98A-47D0BDB39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531178"/>
              </p:ext>
            </p:extLst>
          </p:nvPr>
        </p:nvGraphicFramePr>
        <p:xfrm>
          <a:off x="1214438" y="1690687"/>
          <a:ext cx="8772524" cy="4395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4110">
                  <a:extLst>
                    <a:ext uri="{9D8B030D-6E8A-4147-A177-3AD203B41FA5}">
                      <a16:colId xmlns:a16="http://schemas.microsoft.com/office/drawing/2014/main" val="3131052948"/>
                    </a:ext>
                  </a:extLst>
                </a:gridCol>
                <a:gridCol w="1754110">
                  <a:extLst>
                    <a:ext uri="{9D8B030D-6E8A-4147-A177-3AD203B41FA5}">
                      <a16:colId xmlns:a16="http://schemas.microsoft.com/office/drawing/2014/main" val="3992340566"/>
                    </a:ext>
                  </a:extLst>
                </a:gridCol>
                <a:gridCol w="1754110">
                  <a:extLst>
                    <a:ext uri="{9D8B030D-6E8A-4147-A177-3AD203B41FA5}">
                      <a16:colId xmlns:a16="http://schemas.microsoft.com/office/drawing/2014/main" val="2504294330"/>
                    </a:ext>
                  </a:extLst>
                </a:gridCol>
                <a:gridCol w="1755097">
                  <a:extLst>
                    <a:ext uri="{9D8B030D-6E8A-4147-A177-3AD203B41FA5}">
                      <a16:colId xmlns:a16="http://schemas.microsoft.com/office/drawing/2014/main" val="3371727616"/>
                    </a:ext>
                  </a:extLst>
                </a:gridCol>
                <a:gridCol w="1755097">
                  <a:extLst>
                    <a:ext uri="{9D8B030D-6E8A-4147-A177-3AD203B41FA5}">
                      <a16:colId xmlns:a16="http://schemas.microsoft.com/office/drawing/2014/main" val="1682604797"/>
                    </a:ext>
                  </a:extLst>
                </a:gridCol>
              </a:tblGrid>
              <a:tr h="62441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Accuracy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Precision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F1-Score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Recall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9917545"/>
                  </a:ext>
                </a:extLst>
              </a:tr>
              <a:tr h="62441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SVM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74.57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69.67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63.69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62.20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707895"/>
                  </a:ext>
                </a:extLst>
              </a:tr>
              <a:tr h="62441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KNN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70.79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63.20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60.91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60.06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6743949"/>
                  </a:ext>
                </a:extLst>
              </a:tr>
              <a:tr h="62441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56.97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47.81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45.69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45.64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291320"/>
                  </a:ext>
                </a:extLst>
              </a:tr>
              <a:tr h="62441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71.92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71.08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61.79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60.07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022475"/>
                  </a:ext>
                </a:extLst>
              </a:tr>
              <a:tr h="62441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 69.49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64.38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61.04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60.07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140642"/>
                  </a:ext>
                </a:extLst>
              </a:tr>
              <a:tr h="64931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MLP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74.85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66.15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63.57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62.75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3024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Conclusion &amp; Future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After using several Classification Models, it can be observed that SVM and MLP both have the highest Accuracy. Therefore, SVM and MLP are the recommended methods for this approach.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To increase the accuracy one can use more features without increasing time complexity.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One can also use their own model to predict the output.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Pre-Processing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Classification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Conclusion &amp; Future work</a:t>
            </a: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project  is based on Machine Learning. Using Several Classification Models and Image processing techniques, one can classify the leaf and its disease.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will help farmers to understand the nature of the crop and help them to increase the crop yield.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Introduction-Dataset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873115" cy="4526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is an open source data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data set link is provided by Pranesh Shridhar Kulkarni through Research Gate.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data set contains leaves of 38 classes, out of which we have taken 25 classes.</a:t>
            </a:r>
          </a:p>
        </p:txBody>
      </p:sp>
      <p:pic>
        <p:nvPicPr>
          <p:cNvPr id="4" name="Content Placeholder 3" descr="image (14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5610" y="1600200"/>
            <a:ext cx="2438400" cy="24384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785610" y="4039235"/>
            <a:ext cx="243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Apple_scab</a:t>
            </a:r>
          </a:p>
        </p:txBody>
      </p:sp>
      <p:pic>
        <p:nvPicPr>
          <p:cNvPr id="8" name="Picture 7" descr="image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010" y="1600835"/>
            <a:ext cx="2438400" cy="24384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223375" y="4039870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Tomato_Late_Blight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Pre-Processing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Gray Scale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Otsu’s Thresholding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Morphological transformation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Bit and Operation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GLCM(Gray Level Co- Occurance Matrix)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Standard Scalar Normalization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551C-F9B2-6250-F117-ED36C74B32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85800"/>
            <a:ext cx="10515600" cy="207168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methodology-Flow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C7270B-40EB-CFF9-7402-7F8A2A951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071562"/>
            <a:ext cx="8129940" cy="5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7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Classification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1.KNN(K-Nearest Neighbor)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KNN algorithm assumes the similarity between the new case/data and available cases and puts the new case into the category that is most similar to the available categories.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KNN algorithm can be used for Regression as well as for Classification but mostly it is used for the Classification problems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2.DECISION TREE: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a flowchart like tree structure. Where each internal node denotes a test on an attribute, each branch represents an outcome of the test, and each leaf node holds a class level. The top most node in the tree is the root node.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algorithms can be used for classification problems.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B4E7C1-B139-ADF8-23BB-D28E004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3.SVM(Support Vector Machine)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C7DEB1-0A67-29EA-6296-E73D3EE4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7678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Support Vector Machine algorithm is to create the best line or decision boundary that can segregate n-dimensional space into classes so that we can easily put the new data point in the correct category in the future.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SVM algorithm can be used for Regression as well as for Classification problems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4.RANDOM FOREST: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is a type of ensemble algorithm. Builds a set of decision trees from a randomly selected subset of training sets.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algorithm can be used for Regression as well as for Classification problems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8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D75D-ED43-A07D-3CF0-4006666A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400A-1DE3-32EA-79F0-A2096341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4413" y="1214437"/>
            <a:ext cx="12368213" cy="4948238"/>
          </a:xfrm>
        </p:spPr>
        <p:txBody>
          <a:bodyPr>
            <a:normAutofit/>
          </a:bodyPr>
          <a:lstStyle/>
          <a:p>
            <a:pPr lvl="4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statistical analysis method to predict binary outcome, such as yes, or no based on prior observations of dataset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algorithm can be used for Regression as well as for Classification problems</a:t>
            </a:r>
            <a:r>
              <a:rPr lang="en-IN" sz="2800" dirty="0"/>
              <a:t>.</a:t>
            </a:r>
          </a:p>
          <a:p>
            <a:pPr marL="1828800" lvl="4" indent="0">
              <a:buNone/>
            </a:pPr>
            <a:endParaRPr lang="en-IN" sz="2800" dirty="0"/>
          </a:p>
          <a:p>
            <a:pPr marL="1828800" lvl="4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6.MLP(Multi-layer perceptron):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multilayer perceptron is a feedforward artificial neural network that generates a set of outputs from a set of inputs.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algorithm can be used for Regression as well as for Classification problems</a:t>
            </a:r>
          </a:p>
          <a:p>
            <a:pPr lvl="4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endParaRPr lang="en-IN" sz="2800" b="0" i="0" dirty="0">
              <a:solidFill>
                <a:srgbClr val="6C6C6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5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Words>610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UROP Project Plant Disease Detection Using Image processing</vt:lpstr>
      <vt:lpstr>Contents</vt:lpstr>
      <vt:lpstr>Introduction</vt:lpstr>
      <vt:lpstr>Introduction-Dataset</vt:lpstr>
      <vt:lpstr>Pre-Processing Methods</vt:lpstr>
      <vt:lpstr>      Used methodology-Flow chart</vt:lpstr>
      <vt:lpstr>Classification Models</vt:lpstr>
      <vt:lpstr>3.SVM(Support Vector Machine)</vt:lpstr>
      <vt:lpstr>5.LOGISTIC REGRESSION</vt:lpstr>
      <vt:lpstr>Results </vt:lpstr>
      <vt:lpstr>Conclusion &amp; Future 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UROP Project Plant Disease Detection Using Image processing</dc:title>
  <dc:creator>DELL</dc:creator>
  <cp:lastModifiedBy>kavurumanasa@gmail.com</cp:lastModifiedBy>
  <cp:revision>9</cp:revision>
  <dcterms:created xsi:type="dcterms:W3CDTF">2022-05-09T07:24:16Z</dcterms:created>
  <dcterms:modified xsi:type="dcterms:W3CDTF">2022-05-11T05:01:52Z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BDBCB97A9EE5496B8837994C06F6CAE8</vt:lpwstr>
  </property>
  <property fmtid="{D5CDD505-2E9C-101B-9397-08002B2CF9AE}" pid="3" name="KSOProductBuildVer">
    <vt:lpwstr>1033-11.2.0.11074</vt:lpwstr>
  </property>
</Properties>
</file>