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DM Sans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9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40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41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4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43.png" Type="http://schemas.openxmlformats.org/officeDocument/2006/relationships/image"/><Relationship Id="rId32" Target="../media/image44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45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1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3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4.png" Type="http://schemas.openxmlformats.org/officeDocument/2006/relationships/image"/><Relationship Id="rId32" Target="../media/image35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6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7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8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Project Database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Absensi sekolah Sma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100922" y="1292793"/>
            <a:ext cx="13347343" cy="8908630"/>
          </a:xfrm>
          <a:custGeom>
            <a:avLst/>
            <a:gdLst/>
            <a:ahLst/>
            <a:cxnLst/>
            <a:rect r="r" b="b" t="t" l="l"/>
            <a:pathLst>
              <a:path h="8908630" w="13347343">
                <a:moveTo>
                  <a:pt x="0" y="0"/>
                </a:moveTo>
                <a:lnTo>
                  <a:pt x="13347343" y="0"/>
                </a:lnTo>
                <a:lnTo>
                  <a:pt x="13347343" y="8908631"/>
                </a:lnTo>
                <a:lnTo>
                  <a:pt x="0" y="8908631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050472" y="547391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Inner join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033192" y="461666"/>
            <a:ext cx="11858086" cy="9172158"/>
          </a:xfrm>
          <a:custGeom>
            <a:avLst/>
            <a:gdLst/>
            <a:ahLst/>
            <a:cxnLst/>
            <a:rect r="r" b="b" t="t" l="l"/>
            <a:pathLst>
              <a:path h="9172158" w="11858086">
                <a:moveTo>
                  <a:pt x="0" y="0"/>
                </a:moveTo>
                <a:lnTo>
                  <a:pt x="11858087" y="0"/>
                </a:lnTo>
                <a:lnTo>
                  <a:pt x="11858087" y="9172158"/>
                </a:lnTo>
                <a:lnTo>
                  <a:pt x="0" y="9172158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050472" y="547391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subquery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328246" y="326874"/>
            <a:ext cx="12483207" cy="9412579"/>
          </a:xfrm>
          <a:custGeom>
            <a:avLst/>
            <a:gdLst/>
            <a:ahLst/>
            <a:cxnLst/>
            <a:rect r="r" b="b" t="t" l="l"/>
            <a:pathLst>
              <a:path h="9412579" w="12483207">
                <a:moveTo>
                  <a:pt x="0" y="0"/>
                </a:moveTo>
                <a:lnTo>
                  <a:pt x="12483207" y="0"/>
                </a:lnTo>
                <a:lnTo>
                  <a:pt x="12483207" y="9412579"/>
                </a:lnTo>
                <a:lnTo>
                  <a:pt x="0" y="9412579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050472" y="547391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having 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030709" y="431341"/>
            <a:ext cx="12101153" cy="9283076"/>
          </a:xfrm>
          <a:custGeom>
            <a:avLst/>
            <a:gdLst/>
            <a:ahLst/>
            <a:cxnLst/>
            <a:rect r="r" b="b" t="t" l="l"/>
            <a:pathLst>
              <a:path h="9283076" w="12101153">
                <a:moveTo>
                  <a:pt x="0" y="0"/>
                </a:moveTo>
                <a:lnTo>
                  <a:pt x="12101153" y="0"/>
                </a:lnTo>
                <a:lnTo>
                  <a:pt x="12101153" y="9283076"/>
                </a:lnTo>
                <a:lnTo>
                  <a:pt x="0" y="928307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050472" y="547391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wildcard 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95002" y="3465814"/>
            <a:ext cx="17391073" cy="1168597"/>
          </a:xfrm>
          <a:custGeom>
            <a:avLst/>
            <a:gdLst/>
            <a:ahLst/>
            <a:cxnLst/>
            <a:rect r="r" b="b" t="t" l="l"/>
            <a:pathLst>
              <a:path h="1168597" w="17391073">
                <a:moveTo>
                  <a:pt x="0" y="0"/>
                </a:moveTo>
                <a:lnTo>
                  <a:pt x="17391073" y="0"/>
                </a:lnTo>
                <a:lnTo>
                  <a:pt x="17391073" y="1168597"/>
                </a:lnTo>
                <a:lnTo>
                  <a:pt x="0" y="1168597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-938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95002" y="4934138"/>
            <a:ext cx="17391073" cy="1634499"/>
          </a:xfrm>
          <a:custGeom>
            <a:avLst/>
            <a:gdLst/>
            <a:ahLst/>
            <a:cxnLst/>
            <a:rect r="r" b="b" t="t" l="l"/>
            <a:pathLst>
              <a:path h="1634499" w="17391073">
                <a:moveTo>
                  <a:pt x="0" y="0"/>
                </a:moveTo>
                <a:lnTo>
                  <a:pt x="17391073" y="0"/>
                </a:lnTo>
                <a:lnTo>
                  <a:pt x="17391073" y="1634499"/>
                </a:lnTo>
                <a:lnTo>
                  <a:pt x="0" y="1634499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914102" y="1684316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backup dengan dump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44446" y="4050113"/>
            <a:ext cx="17599108" cy="1569254"/>
          </a:xfrm>
          <a:custGeom>
            <a:avLst/>
            <a:gdLst/>
            <a:ahLst/>
            <a:cxnLst/>
            <a:rect r="r" b="b" t="t" l="l"/>
            <a:pathLst>
              <a:path h="1569254" w="17599108">
                <a:moveTo>
                  <a:pt x="0" y="0"/>
                </a:moveTo>
                <a:lnTo>
                  <a:pt x="17599108" y="0"/>
                </a:lnTo>
                <a:lnTo>
                  <a:pt x="17599108" y="1569253"/>
                </a:lnTo>
                <a:lnTo>
                  <a:pt x="0" y="1569253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914102" y="2905290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replikasi data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442586" y="4455138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Penerapan dump sql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442586" y="4455138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penerapan replikasi 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157569" y="2576219"/>
            <a:ext cx="8072425" cy="6231196"/>
          </a:xfrm>
          <a:custGeom>
            <a:avLst/>
            <a:gdLst/>
            <a:ahLst/>
            <a:cxnLst/>
            <a:rect r="r" b="b" t="t" l="l"/>
            <a:pathLst>
              <a:path h="6231196" w="8072425">
                <a:moveTo>
                  <a:pt x="0" y="0"/>
                </a:moveTo>
                <a:lnTo>
                  <a:pt x="8072425" y="0"/>
                </a:lnTo>
                <a:lnTo>
                  <a:pt x="8072425" y="6231197"/>
                </a:lnTo>
                <a:lnTo>
                  <a:pt x="0" y="6231197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914102" y="1684316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entity 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17779" y="2262342"/>
            <a:ext cx="17545518" cy="7586956"/>
          </a:xfrm>
          <a:custGeom>
            <a:avLst/>
            <a:gdLst/>
            <a:ahLst/>
            <a:cxnLst/>
            <a:rect r="r" b="b" t="t" l="l"/>
            <a:pathLst>
              <a:path h="7586956" w="17545518">
                <a:moveTo>
                  <a:pt x="0" y="0"/>
                </a:moveTo>
                <a:lnTo>
                  <a:pt x="17545518" y="0"/>
                </a:lnTo>
                <a:lnTo>
                  <a:pt x="17545518" y="7586956"/>
                </a:lnTo>
                <a:lnTo>
                  <a:pt x="0" y="758695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-146552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914102" y="1684316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tabel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89609" y="2535481"/>
            <a:ext cx="12708783" cy="6558256"/>
          </a:xfrm>
          <a:custGeom>
            <a:avLst/>
            <a:gdLst/>
            <a:ahLst/>
            <a:cxnLst/>
            <a:rect r="r" b="b" t="t" l="l"/>
            <a:pathLst>
              <a:path h="6558256" w="12708783">
                <a:moveTo>
                  <a:pt x="0" y="0"/>
                </a:moveTo>
                <a:lnTo>
                  <a:pt x="12708782" y="0"/>
                </a:lnTo>
                <a:lnTo>
                  <a:pt x="12708782" y="6558256"/>
                </a:lnTo>
                <a:lnTo>
                  <a:pt x="0" y="655825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-187230" b="-1989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914102" y="1684316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tabel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24455" y="2443317"/>
            <a:ext cx="15354183" cy="7207936"/>
          </a:xfrm>
          <a:custGeom>
            <a:avLst/>
            <a:gdLst/>
            <a:ahLst/>
            <a:cxnLst/>
            <a:rect r="r" b="b" t="t" l="l"/>
            <a:pathLst>
              <a:path h="7207936" w="15354183">
                <a:moveTo>
                  <a:pt x="0" y="0"/>
                </a:moveTo>
                <a:lnTo>
                  <a:pt x="15354183" y="0"/>
                </a:lnTo>
                <a:lnTo>
                  <a:pt x="15354183" y="7207936"/>
                </a:lnTo>
                <a:lnTo>
                  <a:pt x="0" y="720793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914102" y="1684316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tabel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7765" y="2724321"/>
            <a:ext cx="14878597" cy="3901288"/>
          </a:xfrm>
          <a:custGeom>
            <a:avLst/>
            <a:gdLst/>
            <a:ahLst/>
            <a:cxnLst/>
            <a:rect r="r" b="b" t="t" l="l"/>
            <a:pathLst>
              <a:path h="3901288" w="14878597">
                <a:moveTo>
                  <a:pt x="0" y="0"/>
                </a:moveTo>
                <a:lnTo>
                  <a:pt x="14878597" y="0"/>
                </a:lnTo>
                <a:lnTo>
                  <a:pt x="14878597" y="3901288"/>
                </a:lnTo>
                <a:lnTo>
                  <a:pt x="0" y="3901288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37765" y="6707379"/>
            <a:ext cx="14878597" cy="2217412"/>
          </a:xfrm>
          <a:custGeom>
            <a:avLst/>
            <a:gdLst/>
            <a:ahLst/>
            <a:cxnLst/>
            <a:rect r="r" b="b" t="t" l="l"/>
            <a:pathLst>
              <a:path h="2217412" w="14878597">
                <a:moveTo>
                  <a:pt x="0" y="0"/>
                </a:moveTo>
                <a:lnTo>
                  <a:pt x="14878597" y="0"/>
                </a:lnTo>
                <a:lnTo>
                  <a:pt x="14878597" y="2217412"/>
                </a:lnTo>
                <a:lnTo>
                  <a:pt x="0" y="2217412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-2347" r="-156488" b="-2347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914102" y="1684316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trigger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996889" y="197163"/>
            <a:ext cx="9464683" cy="9892674"/>
          </a:xfrm>
          <a:custGeom>
            <a:avLst/>
            <a:gdLst/>
            <a:ahLst/>
            <a:cxnLst/>
            <a:rect r="r" b="b" t="t" l="l"/>
            <a:pathLst>
              <a:path h="9892674" w="9464683">
                <a:moveTo>
                  <a:pt x="0" y="0"/>
                </a:moveTo>
                <a:lnTo>
                  <a:pt x="9464683" y="0"/>
                </a:lnTo>
                <a:lnTo>
                  <a:pt x="9464683" y="9892674"/>
                </a:lnTo>
                <a:lnTo>
                  <a:pt x="0" y="989267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-1612" r="0" b="-1612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895779" y="450674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277861" y="306467"/>
            <a:ext cx="9057636" cy="9702882"/>
          </a:xfrm>
          <a:custGeom>
            <a:avLst/>
            <a:gdLst/>
            <a:ahLst/>
            <a:cxnLst/>
            <a:rect r="r" b="b" t="t" l="l"/>
            <a:pathLst>
              <a:path h="9702882" w="9057636">
                <a:moveTo>
                  <a:pt x="0" y="0"/>
                </a:moveTo>
                <a:lnTo>
                  <a:pt x="9057637" y="0"/>
                </a:lnTo>
                <a:lnTo>
                  <a:pt x="9057637" y="9702882"/>
                </a:lnTo>
                <a:lnTo>
                  <a:pt x="0" y="9702882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050472" y="547391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Agregat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24144" y="2567142"/>
            <a:ext cx="920270" cy="1168596"/>
          </a:xfrm>
          <a:custGeom>
            <a:avLst/>
            <a:gdLst/>
            <a:ahLst/>
            <a:cxnLst/>
            <a:rect r="r" b="b" t="t" l="l"/>
            <a:pathLst>
              <a:path h="1168596" w="920270">
                <a:moveTo>
                  <a:pt x="0" y="0"/>
                </a:moveTo>
                <a:lnTo>
                  <a:pt x="920270" y="0"/>
                </a:lnTo>
                <a:lnTo>
                  <a:pt x="920270" y="1168596"/>
                </a:lnTo>
                <a:lnTo>
                  <a:pt x="0" y="1168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32646" y="1414700"/>
            <a:ext cx="16822708" cy="8219124"/>
          </a:xfrm>
          <a:custGeom>
            <a:avLst/>
            <a:gdLst/>
            <a:ahLst/>
            <a:cxnLst/>
            <a:rect r="r" b="b" t="t" l="l"/>
            <a:pathLst>
              <a:path h="8219124" w="16822708">
                <a:moveTo>
                  <a:pt x="0" y="0"/>
                </a:moveTo>
                <a:lnTo>
                  <a:pt x="16822708" y="0"/>
                </a:lnTo>
                <a:lnTo>
                  <a:pt x="16822708" y="8219124"/>
                </a:lnTo>
                <a:lnTo>
                  <a:pt x="0" y="821912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050472" y="547391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Pembuatan Left join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DAGI80z2O9I</dc:identifier>
  <dcterms:modified xsi:type="dcterms:W3CDTF">2011-08-01T06:04:30Z</dcterms:modified>
  <cp:revision>1</cp:revision>
  <dc:title>Project Database</dc:title>
</cp:coreProperties>
</file>