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21" d="100"/>
          <a:sy n="121" d="100"/>
        </p:scale>
        <p:origin x="4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92979" y="2706623"/>
            <a:ext cx="2606040" cy="2607945"/>
          </a:xfrm>
          <a:custGeom>
            <a:avLst/>
            <a:gdLst/>
            <a:ahLst/>
            <a:cxnLst/>
            <a:rect l="l" t="t" r="r" b="b"/>
            <a:pathLst>
              <a:path w="2606040" h="2607945">
                <a:moveTo>
                  <a:pt x="0" y="1303782"/>
                </a:moveTo>
                <a:lnTo>
                  <a:pt x="1303020" y="0"/>
                </a:lnTo>
                <a:lnTo>
                  <a:pt x="2606040" y="1303782"/>
                </a:lnTo>
                <a:lnTo>
                  <a:pt x="1303020" y="2607564"/>
                </a:lnTo>
                <a:lnTo>
                  <a:pt x="0" y="1303782"/>
                </a:lnTo>
                <a:close/>
              </a:path>
            </a:pathLst>
          </a:custGeom>
          <a:ln w="12700">
            <a:solidFill>
              <a:srgbClr val="11A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25111" y="1543811"/>
            <a:ext cx="3542029" cy="3542029"/>
          </a:xfrm>
          <a:custGeom>
            <a:avLst/>
            <a:gdLst/>
            <a:ahLst/>
            <a:cxnLst/>
            <a:rect l="l" t="t" r="r" b="b"/>
            <a:pathLst>
              <a:path w="3542029" h="3542029">
                <a:moveTo>
                  <a:pt x="0" y="1770888"/>
                </a:moveTo>
                <a:lnTo>
                  <a:pt x="1770888" y="0"/>
                </a:lnTo>
                <a:lnTo>
                  <a:pt x="3541776" y="1770888"/>
                </a:lnTo>
                <a:lnTo>
                  <a:pt x="1770888" y="3541776"/>
                </a:lnTo>
                <a:lnTo>
                  <a:pt x="0" y="1770888"/>
                </a:lnTo>
                <a:close/>
              </a:path>
            </a:pathLst>
          </a:custGeom>
          <a:ln w="12700">
            <a:solidFill>
              <a:srgbClr val="F59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3259" y="127203"/>
            <a:ext cx="474548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197" y="1454048"/>
            <a:ext cx="11325605" cy="469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" name="object 3"/>
          <p:cNvSpPr txBox="1"/>
          <p:nvPr/>
        </p:nvSpPr>
        <p:spPr>
          <a:xfrm>
            <a:off x="2113533" y="4258767"/>
            <a:ext cx="7964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14" dirty="0">
                <a:solidFill>
                  <a:srgbClr val="FFFFFF"/>
                </a:solidFill>
                <a:latin typeface="Tahoma"/>
                <a:cs typeface="Tahoma"/>
              </a:rPr>
              <a:t>ZOMATO</a:t>
            </a:r>
            <a:r>
              <a:rPr sz="6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550" dirty="0">
                <a:solidFill>
                  <a:srgbClr val="FFFFFF"/>
                </a:solidFill>
                <a:latin typeface="Tahoma"/>
                <a:cs typeface="Tahoma"/>
              </a:rPr>
              <a:t>RESTAURANT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8761" y="0"/>
            <a:ext cx="3554729" cy="4223385"/>
            <a:chOff x="4318761" y="0"/>
            <a:chExt cx="3554729" cy="4223385"/>
          </a:xfrm>
        </p:grpSpPr>
        <p:sp>
          <p:nvSpPr>
            <p:cNvPr id="5" name="object 5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0636" y="3724655"/>
              <a:ext cx="490855" cy="492759"/>
            </a:xfrm>
            <a:custGeom>
              <a:avLst/>
              <a:gdLst/>
              <a:ahLst/>
              <a:cxnLst/>
              <a:rect l="l" t="t" r="r" b="b"/>
              <a:pathLst>
                <a:path w="490854" h="492760">
                  <a:moveTo>
                    <a:pt x="490728" y="8128"/>
                  </a:moveTo>
                  <a:lnTo>
                    <a:pt x="490220" y="6604"/>
                  </a:lnTo>
                  <a:lnTo>
                    <a:pt x="490220" y="4318"/>
                  </a:lnTo>
                  <a:lnTo>
                    <a:pt x="489077" y="3302"/>
                  </a:lnTo>
                  <a:lnTo>
                    <a:pt x="488569" y="2159"/>
                  </a:lnTo>
                  <a:lnTo>
                    <a:pt x="487426" y="1143"/>
                  </a:lnTo>
                  <a:lnTo>
                    <a:pt x="485775" y="508"/>
                  </a:lnTo>
                  <a:lnTo>
                    <a:pt x="484759" y="0"/>
                  </a:lnTo>
                  <a:lnTo>
                    <a:pt x="441833" y="0"/>
                  </a:lnTo>
                  <a:lnTo>
                    <a:pt x="441833" y="57277"/>
                  </a:lnTo>
                  <a:lnTo>
                    <a:pt x="441833" y="270383"/>
                  </a:lnTo>
                  <a:lnTo>
                    <a:pt x="441325" y="272542"/>
                  </a:lnTo>
                  <a:lnTo>
                    <a:pt x="440690" y="273685"/>
                  </a:lnTo>
                  <a:lnTo>
                    <a:pt x="440182" y="275336"/>
                  </a:lnTo>
                  <a:lnTo>
                    <a:pt x="439039" y="276352"/>
                  </a:lnTo>
                  <a:lnTo>
                    <a:pt x="438023" y="277495"/>
                  </a:lnTo>
                  <a:lnTo>
                    <a:pt x="436880" y="278003"/>
                  </a:lnTo>
                  <a:lnTo>
                    <a:pt x="434721" y="278511"/>
                  </a:lnTo>
                  <a:lnTo>
                    <a:pt x="55372" y="278511"/>
                  </a:lnTo>
                  <a:lnTo>
                    <a:pt x="53848" y="278003"/>
                  </a:lnTo>
                  <a:lnTo>
                    <a:pt x="52705" y="277495"/>
                  </a:lnTo>
                  <a:lnTo>
                    <a:pt x="51689" y="276352"/>
                  </a:lnTo>
                  <a:lnTo>
                    <a:pt x="50546" y="275336"/>
                  </a:lnTo>
                  <a:lnTo>
                    <a:pt x="50038" y="273685"/>
                  </a:lnTo>
                  <a:lnTo>
                    <a:pt x="48895" y="272542"/>
                  </a:lnTo>
                  <a:lnTo>
                    <a:pt x="48895" y="175628"/>
                  </a:lnTo>
                  <a:lnTo>
                    <a:pt x="49911" y="177546"/>
                  </a:lnTo>
                  <a:lnTo>
                    <a:pt x="50419" y="178689"/>
                  </a:lnTo>
                  <a:lnTo>
                    <a:pt x="51435" y="179832"/>
                  </a:lnTo>
                  <a:lnTo>
                    <a:pt x="52578" y="180848"/>
                  </a:lnTo>
                  <a:lnTo>
                    <a:pt x="53594" y="181991"/>
                  </a:lnTo>
                  <a:lnTo>
                    <a:pt x="55245" y="181991"/>
                  </a:lnTo>
                  <a:lnTo>
                    <a:pt x="56896" y="182499"/>
                  </a:lnTo>
                  <a:lnTo>
                    <a:pt x="130683" y="182499"/>
                  </a:lnTo>
                  <a:lnTo>
                    <a:pt x="133985" y="181483"/>
                  </a:lnTo>
                  <a:lnTo>
                    <a:pt x="135001" y="180848"/>
                  </a:lnTo>
                  <a:lnTo>
                    <a:pt x="136144" y="179832"/>
                  </a:lnTo>
                  <a:lnTo>
                    <a:pt x="173609" y="140589"/>
                  </a:lnTo>
                  <a:lnTo>
                    <a:pt x="204978" y="219075"/>
                  </a:lnTo>
                  <a:lnTo>
                    <a:pt x="205613" y="220726"/>
                  </a:lnTo>
                  <a:lnTo>
                    <a:pt x="207137" y="222377"/>
                  </a:lnTo>
                  <a:lnTo>
                    <a:pt x="210947" y="224028"/>
                  </a:lnTo>
                  <a:lnTo>
                    <a:pt x="213741" y="224028"/>
                  </a:lnTo>
                  <a:lnTo>
                    <a:pt x="215392" y="223520"/>
                  </a:lnTo>
                  <a:lnTo>
                    <a:pt x="216408" y="222377"/>
                  </a:lnTo>
                  <a:lnTo>
                    <a:pt x="218567" y="221869"/>
                  </a:lnTo>
                  <a:lnTo>
                    <a:pt x="238544" y="201295"/>
                  </a:lnTo>
                  <a:lnTo>
                    <a:pt x="269621" y="169291"/>
                  </a:lnTo>
                  <a:lnTo>
                    <a:pt x="304292" y="204724"/>
                  </a:lnTo>
                  <a:lnTo>
                    <a:pt x="305435" y="205740"/>
                  </a:lnTo>
                  <a:lnTo>
                    <a:pt x="307594" y="206883"/>
                  </a:lnTo>
                  <a:lnTo>
                    <a:pt x="309245" y="207391"/>
                  </a:lnTo>
                  <a:lnTo>
                    <a:pt x="310769" y="207391"/>
                  </a:lnTo>
                  <a:lnTo>
                    <a:pt x="312420" y="206883"/>
                  </a:lnTo>
                  <a:lnTo>
                    <a:pt x="313563" y="206375"/>
                  </a:lnTo>
                  <a:lnTo>
                    <a:pt x="315722" y="205740"/>
                  </a:lnTo>
                  <a:lnTo>
                    <a:pt x="316738" y="204724"/>
                  </a:lnTo>
                  <a:lnTo>
                    <a:pt x="330923" y="186944"/>
                  </a:lnTo>
                  <a:lnTo>
                    <a:pt x="390017" y="112903"/>
                  </a:lnTo>
                  <a:lnTo>
                    <a:pt x="391160" y="111760"/>
                  </a:lnTo>
                  <a:lnTo>
                    <a:pt x="391668" y="109601"/>
                  </a:lnTo>
                  <a:lnTo>
                    <a:pt x="391668" y="105156"/>
                  </a:lnTo>
                  <a:lnTo>
                    <a:pt x="385699" y="99568"/>
                  </a:lnTo>
                  <a:lnTo>
                    <a:pt x="384556" y="99060"/>
                  </a:lnTo>
                  <a:lnTo>
                    <a:pt x="383032" y="99060"/>
                  </a:lnTo>
                  <a:lnTo>
                    <a:pt x="381381" y="99568"/>
                  </a:lnTo>
                  <a:lnTo>
                    <a:pt x="380238" y="100203"/>
                  </a:lnTo>
                  <a:lnTo>
                    <a:pt x="378079" y="100711"/>
                  </a:lnTo>
                  <a:lnTo>
                    <a:pt x="377063" y="101854"/>
                  </a:lnTo>
                  <a:lnTo>
                    <a:pt x="309753" y="186944"/>
                  </a:lnTo>
                  <a:lnTo>
                    <a:pt x="292671" y="169291"/>
                  </a:lnTo>
                  <a:lnTo>
                    <a:pt x="275590" y="151638"/>
                  </a:lnTo>
                  <a:lnTo>
                    <a:pt x="272288" y="149352"/>
                  </a:lnTo>
                  <a:lnTo>
                    <a:pt x="270637" y="149352"/>
                  </a:lnTo>
                  <a:lnTo>
                    <a:pt x="269621" y="148844"/>
                  </a:lnTo>
                  <a:lnTo>
                    <a:pt x="267970" y="149352"/>
                  </a:lnTo>
                  <a:lnTo>
                    <a:pt x="265811" y="149352"/>
                  </a:lnTo>
                  <a:lnTo>
                    <a:pt x="264668" y="150495"/>
                  </a:lnTo>
                  <a:lnTo>
                    <a:pt x="263652" y="151638"/>
                  </a:lnTo>
                  <a:lnTo>
                    <a:pt x="215392" y="201295"/>
                  </a:lnTo>
                  <a:lnTo>
                    <a:pt x="191185" y="140589"/>
                  </a:lnTo>
                  <a:lnTo>
                    <a:pt x="183896" y="122301"/>
                  </a:lnTo>
                  <a:lnTo>
                    <a:pt x="182753" y="120650"/>
                  </a:lnTo>
                  <a:lnTo>
                    <a:pt x="181102" y="118999"/>
                  </a:lnTo>
                  <a:lnTo>
                    <a:pt x="180086" y="117856"/>
                  </a:lnTo>
                  <a:lnTo>
                    <a:pt x="177292" y="117348"/>
                  </a:lnTo>
                  <a:lnTo>
                    <a:pt x="173609" y="117348"/>
                  </a:lnTo>
                  <a:lnTo>
                    <a:pt x="171958" y="118364"/>
                  </a:lnTo>
                  <a:lnTo>
                    <a:pt x="170307" y="120015"/>
                  </a:lnTo>
                  <a:lnTo>
                    <a:pt x="126873" y="165989"/>
                  </a:lnTo>
                  <a:lnTo>
                    <a:pt x="55245" y="165989"/>
                  </a:lnTo>
                  <a:lnTo>
                    <a:pt x="53594" y="166497"/>
                  </a:lnTo>
                  <a:lnTo>
                    <a:pt x="52578" y="167132"/>
                  </a:lnTo>
                  <a:lnTo>
                    <a:pt x="51435" y="168783"/>
                  </a:lnTo>
                  <a:lnTo>
                    <a:pt x="50419" y="169799"/>
                  </a:lnTo>
                  <a:lnTo>
                    <a:pt x="49911" y="170942"/>
                  </a:lnTo>
                  <a:lnTo>
                    <a:pt x="48895" y="172415"/>
                  </a:lnTo>
                  <a:lnTo>
                    <a:pt x="48895" y="55626"/>
                  </a:lnTo>
                  <a:lnTo>
                    <a:pt x="50038" y="54483"/>
                  </a:lnTo>
                  <a:lnTo>
                    <a:pt x="50546" y="52324"/>
                  </a:lnTo>
                  <a:lnTo>
                    <a:pt x="52705" y="50165"/>
                  </a:lnTo>
                  <a:lnTo>
                    <a:pt x="53848" y="49657"/>
                  </a:lnTo>
                  <a:lnTo>
                    <a:pt x="55372" y="49022"/>
                  </a:lnTo>
                  <a:lnTo>
                    <a:pt x="434721" y="49022"/>
                  </a:lnTo>
                  <a:lnTo>
                    <a:pt x="436880" y="49657"/>
                  </a:lnTo>
                  <a:lnTo>
                    <a:pt x="438023" y="50165"/>
                  </a:lnTo>
                  <a:lnTo>
                    <a:pt x="440182" y="52324"/>
                  </a:lnTo>
                  <a:lnTo>
                    <a:pt x="440690" y="54483"/>
                  </a:lnTo>
                  <a:lnTo>
                    <a:pt x="441325" y="55626"/>
                  </a:lnTo>
                  <a:lnTo>
                    <a:pt x="441833" y="57277"/>
                  </a:lnTo>
                  <a:lnTo>
                    <a:pt x="441833" y="0"/>
                  </a:lnTo>
                  <a:lnTo>
                    <a:pt x="6477" y="0"/>
                  </a:lnTo>
                  <a:lnTo>
                    <a:pt x="4953" y="508"/>
                  </a:lnTo>
                  <a:lnTo>
                    <a:pt x="3810" y="1143"/>
                  </a:lnTo>
                  <a:lnTo>
                    <a:pt x="2667" y="2159"/>
                  </a:lnTo>
                  <a:lnTo>
                    <a:pt x="1143" y="3302"/>
                  </a:lnTo>
                  <a:lnTo>
                    <a:pt x="508" y="4318"/>
                  </a:lnTo>
                  <a:lnTo>
                    <a:pt x="0" y="6604"/>
                  </a:lnTo>
                  <a:lnTo>
                    <a:pt x="0" y="321564"/>
                  </a:lnTo>
                  <a:lnTo>
                    <a:pt x="508" y="323215"/>
                  </a:lnTo>
                  <a:lnTo>
                    <a:pt x="1143" y="324358"/>
                  </a:lnTo>
                  <a:lnTo>
                    <a:pt x="2667" y="325501"/>
                  </a:lnTo>
                  <a:lnTo>
                    <a:pt x="3810" y="326517"/>
                  </a:lnTo>
                  <a:lnTo>
                    <a:pt x="4953" y="327660"/>
                  </a:lnTo>
                  <a:lnTo>
                    <a:pt x="6477" y="328168"/>
                  </a:lnTo>
                  <a:lnTo>
                    <a:pt x="237490" y="328168"/>
                  </a:lnTo>
                  <a:lnTo>
                    <a:pt x="237490" y="382143"/>
                  </a:lnTo>
                  <a:lnTo>
                    <a:pt x="141351" y="478028"/>
                  </a:lnTo>
                  <a:lnTo>
                    <a:pt x="140716" y="479171"/>
                  </a:lnTo>
                  <a:lnTo>
                    <a:pt x="139700" y="481330"/>
                  </a:lnTo>
                  <a:lnTo>
                    <a:pt x="139065" y="482473"/>
                  </a:lnTo>
                  <a:lnTo>
                    <a:pt x="139065" y="485648"/>
                  </a:lnTo>
                  <a:lnTo>
                    <a:pt x="139700" y="486791"/>
                  </a:lnTo>
                  <a:lnTo>
                    <a:pt x="140716" y="488950"/>
                  </a:lnTo>
                  <a:lnTo>
                    <a:pt x="141351" y="490093"/>
                  </a:lnTo>
                  <a:lnTo>
                    <a:pt x="142875" y="491109"/>
                  </a:lnTo>
                  <a:lnTo>
                    <a:pt x="144018" y="491744"/>
                  </a:lnTo>
                  <a:lnTo>
                    <a:pt x="145669" y="492252"/>
                  </a:lnTo>
                  <a:lnTo>
                    <a:pt x="148844" y="492252"/>
                  </a:lnTo>
                  <a:lnTo>
                    <a:pt x="150495" y="491744"/>
                  </a:lnTo>
                  <a:lnTo>
                    <a:pt x="151638" y="491109"/>
                  </a:lnTo>
                  <a:lnTo>
                    <a:pt x="245618" y="396875"/>
                  </a:lnTo>
                  <a:lnTo>
                    <a:pt x="337439" y="490093"/>
                  </a:lnTo>
                  <a:lnTo>
                    <a:pt x="338582" y="491109"/>
                  </a:lnTo>
                  <a:lnTo>
                    <a:pt x="340741" y="491744"/>
                  </a:lnTo>
                  <a:lnTo>
                    <a:pt x="341884" y="492252"/>
                  </a:lnTo>
                  <a:lnTo>
                    <a:pt x="345059" y="492252"/>
                  </a:lnTo>
                  <a:lnTo>
                    <a:pt x="346202" y="491744"/>
                  </a:lnTo>
                  <a:lnTo>
                    <a:pt x="348361" y="491109"/>
                  </a:lnTo>
                  <a:lnTo>
                    <a:pt x="350520" y="488950"/>
                  </a:lnTo>
                  <a:lnTo>
                    <a:pt x="351028" y="486791"/>
                  </a:lnTo>
                  <a:lnTo>
                    <a:pt x="351663" y="485648"/>
                  </a:lnTo>
                  <a:lnTo>
                    <a:pt x="351663" y="482473"/>
                  </a:lnTo>
                  <a:lnTo>
                    <a:pt x="351028" y="481330"/>
                  </a:lnTo>
                  <a:lnTo>
                    <a:pt x="350520" y="479171"/>
                  </a:lnTo>
                  <a:lnTo>
                    <a:pt x="268427" y="396875"/>
                  </a:lnTo>
                  <a:lnTo>
                    <a:pt x="253746" y="382143"/>
                  </a:lnTo>
                  <a:lnTo>
                    <a:pt x="253746" y="328168"/>
                  </a:lnTo>
                  <a:lnTo>
                    <a:pt x="484759" y="328168"/>
                  </a:lnTo>
                  <a:lnTo>
                    <a:pt x="485775" y="327660"/>
                  </a:lnTo>
                  <a:lnTo>
                    <a:pt x="487426" y="326517"/>
                  </a:lnTo>
                  <a:lnTo>
                    <a:pt x="488569" y="325501"/>
                  </a:lnTo>
                  <a:lnTo>
                    <a:pt x="489077" y="324358"/>
                  </a:lnTo>
                  <a:lnTo>
                    <a:pt x="490220" y="323215"/>
                  </a:lnTo>
                  <a:lnTo>
                    <a:pt x="490220" y="321564"/>
                  </a:lnTo>
                  <a:lnTo>
                    <a:pt x="490728" y="320040"/>
                  </a:lnTo>
                  <a:lnTo>
                    <a:pt x="490728" y="278511"/>
                  </a:lnTo>
                  <a:lnTo>
                    <a:pt x="490728" y="49022"/>
                  </a:lnTo>
                  <a:lnTo>
                    <a:pt x="490728" y="8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43983" y="5115864"/>
            <a:ext cx="543369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F59F25"/>
                </a:solidFill>
                <a:latin typeface="Verdana"/>
                <a:cs typeface="Verdana"/>
              </a:rPr>
              <a:t>ANALYSIS</a:t>
            </a:r>
            <a:endParaRPr sz="4000">
              <a:latin typeface="Verdana"/>
              <a:cs typeface="Verdana"/>
            </a:endParaRPr>
          </a:p>
          <a:p>
            <a:pPr marL="2790190">
              <a:lnSpc>
                <a:spcPct val="100000"/>
              </a:lnSpc>
              <a:spcBef>
                <a:spcPts val="2210"/>
              </a:spcBef>
            </a:pPr>
            <a:r>
              <a:rPr sz="2800" spc="-6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280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Segoe UI Light"/>
                <a:cs typeface="Segoe UI Light"/>
              </a:rPr>
              <a:t>SUPARTH</a:t>
            </a:r>
            <a:r>
              <a:rPr sz="280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JAIN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 </a:t>
            </a:r>
            <a:r>
              <a:rPr spc="-140" dirty="0"/>
              <a:t>Restaurant</a:t>
            </a:r>
            <a:r>
              <a:rPr spc="-60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00" y="5090286"/>
            <a:ext cx="28060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D8294"/>
                </a:solidFill>
                <a:latin typeface="Segoe UI Light"/>
                <a:cs typeface="Segoe UI Light"/>
              </a:rPr>
              <a:t>7076</a:t>
            </a:r>
            <a:r>
              <a:rPr sz="1800" spc="-3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–</a:t>
            </a:r>
            <a:r>
              <a:rPr sz="1800" spc="-1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No</a:t>
            </a:r>
            <a:r>
              <a:rPr sz="1800" spc="-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Online</a:t>
            </a:r>
            <a:r>
              <a:rPr sz="1800" spc="-2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spc="15" dirty="0">
                <a:solidFill>
                  <a:srgbClr val="0D8294"/>
                </a:solidFill>
                <a:latin typeface="Segoe UI Light"/>
                <a:cs typeface="Segoe UI Light"/>
              </a:rPr>
              <a:t>Delivery</a:t>
            </a:r>
            <a:endParaRPr sz="18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116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Almost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3/4</a:t>
            </a:r>
            <a:r>
              <a:rPr sz="1350" b="1" baseline="24691" dirty="0">
                <a:solidFill>
                  <a:srgbClr val="575757"/>
                </a:solidFill>
                <a:latin typeface="Calibri"/>
                <a:cs typeface="Calibri"/>
              </a:rPr>
              <a:t>th</a:t>
            </a:r>
            <a:r>
              <a:rPr sz="1350" b="1" spc="150" baseline="2469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don’t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facility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provide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online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delivery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2368" y="4889093"/>
            <a:ext cx="265938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 Online Delivery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 of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3.2</a:t>
            </a:r>
            <a:r>
              <a:rPr lang="en-US" sz="1400" b="1" spc="-5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delivery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lang="en-US" sz="1400" b="1" spc="-5" dirty="0">
                <a:solidFill>
                  <a:srgbClr val="404040"/>
                </a:solidFill>
                <a:latin typeface="Calibri"/>
                <a:cs typeface="Calibri"/>
              </a:rPr>
              <a:t>75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1C45A-2393-F8F3-CBBA-F9C34781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9" y="1295400"/>
            <a:ext cx="3644940" cy="33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FB857E9-F200-52F3-2C5D-B77E8B7E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295400"/>
            <a:ext cx="3735702" cy="33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500" y="5090286"/>
            <a:ext cx="2606040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8369</a:t>
            </a:r>
            <a:r>
              <a:rPr sz="1800" spc="-4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– No</a:t>
            </a:r>
            <a:r>
              <a:rPr sz="1800" spc="-1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spc="-55" dirty="0">
                <a:solidFill>
                  <a:srgbClr val="0D8294"/>
                </a:solidFill>
                <a:latin typeface="Segoe UI Light"/>
                <a:cs typeface="Segoe UI Light"/>
              </a:rPr>
              <a:t>Table</a:t>
            </a:r>
            <a:r>
              <a:rPr sz="1800" spc="-3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Booking</a:t>
            </a:r>
            <a:endParaRPr sz="1800">
              <a:latin typeface="Segoe UI Light"/>
              <a:cs typeface="Segoe UI Light"/>
            </a:endParaRPr>
          </a:p>
          <a:p>
            <a:pPr marL="173355" marR="5080" indent="635" algn="ctr">
              <a:lnSpc>
                <a:spcPct val="1129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Most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the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doesn’t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provide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convenience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table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booking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customers.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368" y="4889093"/>
            <a:ext cx="265938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 Online Delivery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 of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3.48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delivery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2.81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ABCEDE-3D56-BB96-BEF8-69EFB8F8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452116"/>
            <a:ext cx="3619501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BF246E-83C4-40BE-8D33-0235C043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52116"/>
            <a:ext cx="3327394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19500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19500" h="76200">
                <a:moveTo>
                  <a:pt x="36195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19500" y="44450"/>
                </a:lnTo>
                <a:lnTo>
                  <a:pt x="3619500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404040"/>
                </a:solidFill>
                <a:latin typeface="Tahoma"/>
                <a:cs typeface="Tahoma"/>
              </a:rPr>
              <a:t>Zomato </a:t>
            </a:r>
            <a:r>
              <a:rPr sz="2800" b="1" spc="-140" dirty="0">
                <a:solidFill>
                  <a:srgbClr val="404040"/>
                </a:solidFill>
                <a:latin typeface="Tahoma"/>
                <a:cs typeface="Tahoma"/>
              </a:rPr>
              <a:t>Restaurant</a:t>
            </a:r>
            <a:r>
              <a:rPr sz="28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5500" y="4823212"/>
            <a:ext cx="2580005" cy="14109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0D8294"/>
                </a:solidFill>
                <a:latin typeface="Calibri"/>
                <a:cs typeface="Calibri"/>
              </a:rPr>
              <a:t>1,821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29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are lot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varieties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cuisines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 restaurants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169" y="4873230"/>
            <a:ext cx="2679700" cy="11195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spc="-5" dirty="0">
                <a:solidFill>
                  <a:srgbClr val="404040"/>
                </a:solidFill>
                <a:latin typeface="Segoe UI Light"/>
                <a:cs typeface="Segoe UI Light"/>
              </a:rPr>
              <a:t>0.07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Avg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Cuisines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Ratings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80627C-23B2-DFBB-CF49-E9581E41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653"/>
            <a:ext cx="12192000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6ADCCD2-18C8-7D10-FFBB-08DEE074ED02}"/>
              </a:ext>
            </a:extLst>
          </p:cNvPr>
          <p:cNvSpPr txBox="1"/>
          <p:nvPr/>
        </p:nvSpPr>
        <p:spPr>
          <a:xfrm>
            <a:off x="4953000" y="4965512"/>
            <a:ext cx="22860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Correlation</a:t>
            </a:r>
            <a:endParaRPr lang="en-IN" sz="4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6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0.07</a:t>
            </a:r>
            <a:endParaRPr lang="en-IN" b="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74" y="4844643"/>
            <a:ext cx="272034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29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Indonesia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received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voting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(average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772)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L="71755" marR="62230" indent="-3175" algn="ctr">
              <a:lnSpc>
                <a:spcPct val="112900"/>
              </a:lnSpc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Brazil received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minimum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voting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20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5228" y="4844643"/>
            <a:ext cx="3175635" cy="1355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lang="en-US" sz="1400" b="1" dirty="0">
                <a:solidFill>
                  <a:srgbClr val="575757"/>
                </a:solidFill>
                <a:latin typeface="Calibri"/>
                <a:cs typeface="Calibri"/>
              </a:rPr>
              <a:t>Singapore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has maximum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cost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food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lang="en-US" sz="1400" b="1" dirty="0">
                <a:solidFill>
                  <a:srgbClr val="575757"/>
                </a:solidFill>
                <a:latin typeface="Calibri"/>
                <a:cs typeface="Calibri"/>
              </a:rPr>
              <a:t> 9619)</a:t>
            </a:r>
            <a:endParaRPr sz="1400" dirty="0">
              <a:latin typeface="Calibri"/>
              <a:cs typeface="Calibri"/>
            </a:endParaRPr>
          </a:p>
          <a:p>
            <a:pPr marL="12065" marR="6985" algn="ctr">
              <a:lnSpc>
                <a:spcPct val="112900"/>
              </a:lnSpc>
              <a:spcBef>
                <a:spcPts val="990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Turkey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average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cost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food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25" dirty="0">
                <a:solidFill>
                  <a:srgbClr val="575757"/>
                </a:solidFill>
                <a:latin typeface="Calibri"/>
                <a:cs typeface="Calibri"/>
              </a:rPr>
              <a:t>Rs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219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52C634-EB8D-172E-A54E-F8049E00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78189"/>
            <a:ext cx="5313039" cy="39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4DCC61F-A2DD-3766-AC95-F65E21B6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62" y="771653"/>
            <a:ext cx="5625401" cy="39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E2B835-4530-CFC2-121A-B1D933805249}"/>
              </a:ext>
            </a:extLst>
          </p:cNvPr>
          <p:cNvSpPr txBox="1"/>
          <p:nvPr/>
        </p:nvSpPr>
        <p:spPr>
          <a:xfrm>
            <a:off x="4572000" y="591176"/>
            <a:ext cx="3881127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5400" b="1" dirty="0"/>
              <a:t>DASHBOARD</a:t>
            </a:r>
          </a:p>
        </p:txBody>
      </p:sp>
      <p:sp>
        <p:nvSpPr>
          <p:cNvPr id="62" name="object 6">
            <a:extLst>
              <a:ext uri="{FF2B5EF4-FFF2-40B4-BE49-F238E27FC236}">
                <a16:creationId xmlns:a16="http://schemas.microsoft.com/office/drawing/2014/main" id="{2A279FF0-7B95-D989-0ECC-C63AF1143F42}"/>
              </a:ext>
            </a:extLst>
          </p:cNvPr>
          <p:cNvSpPr txBox="1"/>
          <p:nvPr/>
        </p:nvSpPr>
        <p:spPr>
          <a:xfrm>
            <a:off x="102704" y="6096000"/>
            <a:ext cx="12089296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Dashboard Link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latin typeface="Tahoma"/>
                <a:cs typeface="Tahoma"/>
              </a:rPr>
              <a:t>https://</a:t>
            </a:r>
            <a:r>
              <a:rPr lang="en-IN" sz="1600" dirty="0" err="1">
                <a:latin typeface="Tahoma"/>
                <a:cs typeface="Tahoma"/>
              </a:rPr>
              <a:t>docs.google.com</a:t>
            </a:r>
            <a:r>
              <a:rPr lang="en-IN" sz="1600" dirty="0">
                <a:latin typeface="Tahoma"/>
                <a:cs typeface="Tahoma"/>
              </a:rPr>
              <a:t>/spreadsheets/d/1VsYIyIxkwFox7Y2BylIqy11Yd5QsLN1yE0TlzGW6x5E/</a:t>
            </a:r>
            <a:r>
              <a:rPr lang="en-IN" sz="1600" dirty="0" err="1">
                <a:latin typeface="Tahoma"/>
                <a:cs typeface="Tahoma"/>
              </a:rPr>
              <a:t>edit?usp</a:t>
            </a:r>
            <a:r>
              <a:rPr lang="en-IN" sz="1600">
                <a:latin typeface="Tahoma"/>
                <a:cs typeface="Tahoma"/>
              </a:rPr>
              <a:t>=sharing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6063B8-9142-1577-6A39-26AE82E9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" y="1726004"/>
            <a:ext cx="11968428" cy="4346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2793314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35" dirty="0">
                <a:solidFill>
                  <a:srgbClr val="FFFFFF"/>
                </a:solidFill>
              </a:rPr>
              <a:t>Thank</a:t>
            </a:r>
            <a:r>
              <a:rPr sz="7200" spc="-180" dirty="0">
                <a:solidFill>
                  <a:srgbClr val="FFFFFF"/>
                </a:solidFill>
              </a:rPr>
              <a:t> </a:t>
            </a:r>
            <a:r>
              <a:rPr sz="7200" spc="-170" dirty="0">
                <a:solidFill>
                  <a:srgbClr val="FFFFFF"/>
                </a:solidFill>
              </a:rPr>
              <a:t>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1752" y="1720595"/>
            <a:ext cx="3968750" cy="3968750"/>
          </a:xfrm>
          <a:custGeom>
            <a:avLst/>
            <a:gdLst/>
            <a:ahLst/>
            <a:cxnLst/>
            <a:rect l="l" t="t" r="r" b="b"/>
            <a:pathLst>
              <a:path w="3968750" h="3968750">
                <a:moveTo>
                  <a:pt x="0" y="1984247"/>
                </a:moveTo>
                <a:lnTo>
                  <a:pt x="574" y="1936037"/>
                </a:lnTo>
                <a:lnTo>
                  <a:pt x="2288" y="1888108"/>
                </a:lnTo>
                <a:lnTo>
                  <a:pt x="5128" y="1840474"/>
                </a:lnTo>
                <a:lnTo>
                  <a:pt x="9083" y="1793149"/>
                </a:lnTo>
                <a:lnTo>
                  <a:pt x="14138" y="1746145"/>
                </a:lnTo>
                <a:lnTo>
                  <a:pt x="20281" y="1699475"/>
                </a:lnTo>
                <a:lnTo>
                  <a:pt x="27499" y="1653153"/>
                </a:lnTo>
                <a:lnTo>
                  <a:pt x="35778" y="1607191"/>
                </a:lnTo>
                <a:lnTo>
                  <a:pt x="45106" y="1561601"/>
                </a:lnTo>
                <a:lnTo>
                  <a:pt x="55470" y="1516399"/>
                </a:lnTo>
                <a:lnTo>
                  <a:pt x="66857" y="1471595"/>
                </a:lnTo>
                <a:lnTo>
                  <a:pt x="79254" y="1427203"/>
                </a:lnTo>
                <a:lnTo>
                  <a:pt x="92647" y="1383237"/>
                </a:lnTo>
                <a:lnTo>
                  <a:pt x="107025" y="1339709"/>
                </a:lnTo>
                <a:lnTo>
                  <a:pt x="122373" y="1296632"/>
                </a:lnTo>
                <a:lnTo>
                  <a:pt x="138679" y="1254019"/>
                </a:lnTo>
                <a:lnTo>
                  <a:pt x="155930" y="1211883"/>
                </a:lnTo>
                <a:lnTo>
                  <a:pt x="174112" y="1170238"/>
                </a:lnTo>
                <a:lnTo>
                  <a:pt x="193214" y="1129095"/>
                </a:lnTo>
                <a:lnTo>
                  <a:pt x="213221" y="1088469"/>
                </a:lnTo>
                <a:lnTo>
                  <a:pt x="234122" y="1048371"/>
                </a:lnTo>
                <a:lnTo>
                  <a:pt x="255902" y="1008816"/>
                </a:lnTo>
                <a:lnTo>
                  <a:pt x="278549" y="969816"/>
                </a:lnTo>
                <a:lnTo>
                  <a:pt x="302050" y="931384"/>
                </a:lnTo>
                <a:lnTo>
                  <a:pt x="326392" y="893533"/>
                </a:lnTo>
                <a:lnTo>
                  <a:pt x="351562" y="856276"/>
                </a:lnTo>
                <a:lnTo>
                  <a:pt x="377547" y="819627"/>
                </a:lnTo>
                <a:lnTo>
                  <a:pt x="404334" y="783597"/>
                </a:lnTo>
                <a:lnTo>
                  <a:pt x="431909" y="748200"/>
                </a:lnTo>
                <a:lnTo>
                  <a:pt x="460261" y="713450"/>
                </a:lnTo>
                <a:lnTo>
                  <a:pt x="489376" y="679358"/>
                </a:lnTo>
                <a:lnTo>
                  <a:pt x="519240" y="645939"/>
                </a:lnTo>
                <a:lnTo>
                  <a:pt x="549842" y="613204"/>
                </a:lnTo>
                <a:lnTo>
                  <a:pt x="581167" y="581167"/>
                </a:lnTo>
                <a:lnTo>
                  <a:pt x="613204" y="549842"/>
                </a:lnTo>
                <a:lnTo>
                  <a:pt x="645939" y="519240"/>
                </a:lnTo>
                <a:lnTo>
                  <a:pt x="679358" y="489376"/>
                </a:lnTo>
                <a:lnTo>
                  <a:pt x="713450" y="460261"/>
                </a:lnTo>
                <a:lnTo>
                  <a:pt x="748200" y="431909"/>
                </a:lnTo>
                <a:lnTo>
                  <a:pt x="783597" y="404334"/>
                </a:lnTo>
                <a:lnTo>
                  <a:pt x="819627" y="377547"/>
                </a:lnTo>
                <a:lnTo>
                  <a:pt x="856276" y="351562"/>
                </a:lnTo>
                <a:lnTo>
                  <a:pt x="893533" y="326392"/>
                </a:lnTo>
                <a:lnTo>
                  <a:pt x="931384" y="302050"/>
                </a:lnTo>
                <a:lnTo>
                  <a:pt x="969816" y="278549"/>
                </a:lnTo>
                <a:lnTo>
                  <a:pt x="1008816" y="255902"/>
                </a:lnTo>
                <a:lnTo>
                  <a:pt x="1048371" y="234122"/>
                </a:lnTo>
                <a:lnTo>
                  <a:pt x="1088469" y="213221"/>
                </a:lnTo>
                <a:lnTo>
                  <a:pt x="1129095" y="193214"/>
                </a:lnTo>
                <a:lnTo>
                  <a:pt x="1170238" y="174112"/>
                </a:lnTo>
                <a:lnTo>
                  <a:pt x="1211883" y="155930"/>
                </a:lnTo>
                <a:lnTo>
                  <a:pt x="1254019" y="138679"/>
                </a:lnTo>
                <a:lnTo>
                  <a:pt x="1296632" y="122373"/>
                </a:lnTo>
                <a:lnTo>
                  <a:pt x="1339709" y="107025"/>
                </a:lnTo>
                <a:lnTo>
                  <a:pt x="1383237" y="92647"/>
                </a:lnTo>
                <a:lnTo>
                  <a:pt x="1427203" y="79254"/>
                </a:lnTo>
                <a:lnTo>
                  <a:pt x="1471595" y="66857"/>
                </a:lnTo>
                <a:lnTo>
                  <a:pt x="1516399" y="55470"/>
                </a:lnTo>
                <a:lnTo>
                  <a:pt x="1561601" y="45106"/>
                </a:lnTo>
                <a:lnTo>
                  <a:pt x="1607191" y="35778"/>
                </a:lnTo>
                <a:lnTo>
                  <a:pt x="1653153" y="27499"/>
                </a:lnTo>
                <a:lnTo>
                  <a:pt x="1699475" y="20281"/>
                </a:lnTo>
                <a:lnTo>
                  <a:pt x="1746145" y="14138"/>
                </a:lnTo>
                <a:lnTo>
                  <a:pt x="1793149" y="9083"/>
                </a:lnTo>
                <a:lnTo>
                  <a:pt x="1840474" y="5128"/>
                </a:lnTo>
                <a:lnTo>
                  <a:pt x="1888108" y="2288"/>
                </a:lnTo>
                <a:lnTo>
                  <a:pt x="1936037" y="574"/>
                </a:lnTo>
                <a:lnTo>
                  <a:pt x="1984248" y="0"/>
                </a:lnTo>
                <a:lnTo>
                  <a:pt x="2032458" y="574"/>
                </a:lnTo>
                <a:lnTo>
                  <a:pt x="2080387" y="2288"/>
                </a:lnTo>
                <a:lnTo>
                  <a:pt x="2128021" y="5128"/>
                </a:lnTo>
                <a:lnTo>
                  <a:pt x="2175346" y="9083"/>
                </a:lnTo>
                <a:lnTo>
                  <a:pt x="2222350" y="14138"/>
                </a:lnTo>
                <a:lnTo>
                  <a:pt x="2269020" y="20281"/>
                </a:lnTo>
                <a:lnTo>
                  <a:pt x="2315342" y="27499"/>
                </a:lnTo>
                <a:lnTo>
                  <a:pt x="2361304" y="35778"/>
                </a:lnTo>
                <a:lnTo>
                  <a:pt x="2406894" y="45106"/>
                </a:lnTo>
                <a:lnTo>
                  <a:pt x="2452096" y="55470"/>
                </a:lnTo>
                <a:lnTo>
                  <a:pt x="2496900" y="66857"/>
                </a:lnTo>
                <a:lnTo>
                  <a:pt x="2541292" y="79254"/>
                </a:lnTo>
                <a:lnTo>
                  <a:pt x="2585258" y="92647"/>
                </a:lnTo>
                <a:lnTo>
                  <a:pt x="2628786" y="107025"/>
                </a:lnTo>
                <a:lnTo>
                  <a:pt x="2671863" y="122373"/>
                </a:lnTo>
                <a:lnTo>
                  <a:pt x="2714476" y="138679"/>
                </a:lnTo>
                <a:lnTo>
                  <a:pt x="2756612" y="155930"/>
                </a:lnTo>
                <a:lnTo>
                  <a:pt x="2798257" y="174112"/>
                </a:lnTo>
                <a:lnTo>
                  <a:pt x="2839400" y="193214"/>
                </a:lnTo>
                <a:lnTo>
                  <a:pt x="2880026" y="213221"/>
                </a:lnTo>
                <a:lnTo>
                  <a:pt x="2920124" y="234122"/>
                </a:lnTo>
                <a:lnTo>
                  <a:pt x="2959679" y="255902"/>
                </a:lnTo>
                <a:lnTo>
                  <a:pt x="2998679" y="278549"/>
                </a:lnTo>
                <a:lnTo>
                  <a:pt x="3037111" y="302050"/>
                </a:lnTo>
                <a:lnTo>
                  <a:pt x="3074962" y="326392"/>
                </a:lnTo>
                <a:lnTo>
                  <a:pt x="3112219" y="351562"/>
                </a:lnTo>
                <a:lnTo>
                  <a:pt x="3148868" y="377547"/>
                </a:lnTo>
                <a:lnTo>
                  <a:pt x="3184898" y="404334"/>
                </a:lnTo>
                <a:lnTo>
                  <a:pt x="3220295" y="431909"/>
                </a:lnTo>
                <a:lnTo>
                  <a:pt x="3255045" y="460261"/>
                </a:lnTo>
                <a:lnTo>
                  <a:pt x="3289137" y="489376"/>
                </a:lnTo>
                <a:lnTo>
                  <a:pt x="3322556" y="519240"/>
                </a:lnTo>
                <a:lnTo>
                  <a:pt x="3355291" y="549842"/>
                </a:lnTo>
                <a:lnTo>
                  <a:pt x="3387328" y="581167"/>
                </a:lnTo>
                <a:lnTo>
                  <a:pt x="3418653" y="613204"/>
                </a:lnTo>
                <a:lnTo>
                  <a:pt x="3449255" y="645939"/>
                </a:lnTo>
                <a:lnTo>
                  <a:pt x="3479119" y="679358"/>
                </a:lnTo>
                <a:lnTo>
                  <a:pt x="3508234" y="713450"/>
                </a:lnTo>
                <a:lnTo>
                  <a:pt x="3536586" y="748200"/>
                </a:lnTo>
                <a:lnTo>
                  <a:pt x="3564161" y="783597"/>
                </a:lnTo>
                <a:lnTo>
                  <a:pt x="3590948" y="819627"/>
                </a:lnTo>
                <a:lnTo>
                  <a:pt x="3616933" y="856276"/>
                </a:lnTo>
                <a:lnTo>
                  <a:pt x="3642103" y="893533"/>
                </a:lnTo>
                <a:lnTo>
                  <a:pt x="3666445" y="931384"/>
                </a:lnTo>
                <a:lnTo>
                  <a:pt x="3689946" y="969816"/>
                </a:lnTo>
                <a:lnTo>
                  <a:pt x="3712593" y="1008816"/>
                </a:lnTo>
                <a:lnTo>
                  <a:pt x="3734373" y="1048371"/>
                </a:lnTo>
                <a:lnTo>
                  <a:pt x="3755274" y="1088469"/>
                </a:lnTo>
                <a:lnTo>
                  <a:pt x="3775281" y="1129095"/>
                </a:lnTo>
                <a:lnTo>
                  <a:pt x="3794383" y="1170238"/>
                </a:lnTo>
                <a:lnTo>
                  <a:pt x="3812565" y="1211883"/>
                </a:lnTo>
                <a:lnTo>
                  <a:pt x="3829816" y="1254019"/>
                </a:lnTo>
                <a:lnTo>
                  <a:pt x="3846122" y="1296632"/>
                </a:lnTo>
                <a:lnTo>
                  <a:pt x="3861470" y="1339709"/>
                </a:lnTo>
                <a:lnTo>
                  <a:pt x="3875848" y="1383237"/>
                </a:lnTo>
                <a:lnTo>
                  <a:pt x="3889241" y="1427203"/>
                </a:lnTo>
                <a:lnTo>
                  <a:pt x="3901638" y="1471595"/>
                </a:lnTo>
                <a:lnTo>
                  <a:pt x="3913025" y="1516399"/>
                </a:lnTo>
                <a:lnTo>
                  <a:pt x="3923389" y="1561601"/>
                </a:lnTo>
                <a:lnTo>
                  <a:pt x="3932717" y="1607191"/>
                </a:lnTo>
                <a:lnTo>
                  <a:pt x="3940996" y="1653153"/>
                </a:lnTo>
                <a:lnTo>
                  <a:pt x="3948214" y="1699475"/>
                </a:lnTo>
                <a:lnTo>
                  <a:pt x="3954357" y="1746145"/>
                </a:lnTo>
                <a:lnTo>
                  <a:pt x="3959412" y="1793149"/>
                </a:lnTo>
                <a:lnTo>
                  <a:pt x="3963367" y="1840474"/>
                </a:lnTo>
                <a:lnTo>
                  <a:pt x="3966207" y="1888108"/>
                </a:lnTo>
                <a:lnTo>
                  <a:pt x="3967921" y="1936037"/>
                </a:lnTo>
                <a:lnTo>
                  <a:pt x="3968496" y="1984247"/>
                </a:lnTo>
                <a:lnTo>
                  <a:pt x="3967921" y="2032458"/>
                </a:lnTo>
                <a:lnTo>
                  <a:pt x="3966207" y="2080387"/>
                </a:lnTo>
                <a:lnTo>
                  <a:pt x="3963367" y="2128021"/>
                </a:lnTo>
                <a:lnTo>
                  <a:pt x="3959412" y="2175346"/>
                </a:lnTo>
                <a:lnTo>
                  <a:pt x="3954357" y="2222350"/>
                </a:lnTo>
                <a:lnTo>
                  <a:pt x="3948214" y="2269020"/>
                </a:lnTo>
                <a:lnTo>
                  <a:pt x="3940996" y="2315342"/>
                </a:lnTo>
                <a:lnTo>
                  <a:pt x="3932717" y="2361304"/>
                </a:lnTo>
                <a:lnTo>
                  <a:pt x="3923389" y="2406894"/>
                </a:lnTo>
                <a:lnTo>
                  <a:pt x="3913025" y="2452096"/>
                </a:lnTo>
                <a:lnTo>
                  <a:pt x="3901638" y="2496900"/>
                </a:lnTo>
                <a:lnTo>
                  <a:pt x="3889241" y="2541292"/>
                </a:lnTo>
                <a:lnTo>
                  <a:pt x="3875848" y="2585258"/>
                </a:lnTo>
                <a:lnTo>
                  <a:pt x="3861470" y="2628786"/>
                </a:lnTo>
                <a:lnTo>
                  <a:pt x="3846122" y="2671863"/>
                </a:lnTo>
                <a:lnTo>
                  <a:pt x="3829816" y="2714476"/>
                </a:lnTo>
                <a:lnTo>
                  <a:pt x="3812565" y="2756612"/>
                </a:lnTo>
                <a:lnTo>
                  <a:pt x="3794383" y="2798257"/>
                </a:lnTo>
                <a:lnTo>
                  <a:pt x="3775281" y="2839400"/>
                </a:lnTo>
                <a:lnTo>
                  <a:pt x="3755274" y="2880026"/>
                </a:lnTo>
                <a:lnTo>
                  <a:pt x="3734373" y="2920124"/>
                </a:lnTo>
                <a:lnTo>
                  <a:pt x="3712593" y="2959679"/>
                </a:lnTo>
                <a:lnTo>
                  <a:pt x="3689946" y="2998679"/>
                </a:lnTo>
                <a:lnTo>
                  <a:pt x="3666445" y="3037111"/>
                </a:lnTo>
                <a:lnTo>
                  <a:pt x="3642103" y="3074962"/>
                </a:lnTo>
                <a:lnTo>
                  <a:pt x="3616933" y="3112219"/>
                </a:lnTo>
                <a:lnTo>
                  <a:pt x="3590948" y="3148868"/>
                </a:lnTo>
                <a:lnTo>
                  <a:pt x="3564161" y="3184898"/>
                </a:lnTo>
                <a:lnTo>
                  <a:pt x="3536586" y="3220295"/>
                </a:lnTo>
                <a:lnTo>
                  <a:pt x="3508234" y="3255045"/>
                </a:lnTo>
                <a:lnTo>
                  <a:pt x="3479119" y="3289137"/>
                </a:lnTo>
                <a:lnTo>
                  <a:pt x="3449255" y="3322556"/>
                </a:lnTo>
                <a:lnTo>
                  <a:pt x="3418653" y="3355291"/>
                </a:lnTo>
                <a:lnTo>
                  <a:pt x="3387328" y="3387328"/>
                </a:lnTo>
                <a:lnTo>
                  <a:pt x="3355291" y="3418653"/>
                </a:lnTo>
                <a:lnTo>
                  <a:pt x="3322556" y="3449255"/>
                </a:lnTo>
                <a:lnTo>
                  <a:pt x="3289137" y="3479119"/>
                </a:lnTo>
                <a:lnTo>
                  <a:pt x="3255045" y="3508234"/>
                </a:lnTo>
                <a:lnTo>
                  <a:pt x="3220295" y="3536586"/>
                </a:lnTo>
                <a:lnTo>
                  <a:pt x="3184898" y="3564161"/>
                </a:lnTo>
                <a:lnTo>
                  <a:pt x="3148868" y="3590948"/>
                </a:lnTo>
                <a:lnTo>
                  <a:pt x="3112219" y="3616933"/>
                </a:lnTo>
                <a:lnTo>
                  <a:pt x="3074962" y="3642103"/>
                </a:lnTo>
                <a:lnTo>
                  <a:pt x="3037111" y="3666445"/>
                </a:lnTo>
                <a:lnTo>
                  <a:pt x="2998679" y="3689946"/>
                </a:lnTo>
                <a:lnTo>
                  <a:pt x="2959679" y="3712593"/>
                </a:lnTo>
                <a:lnTo>
                  <a:pt x="2920124" y="3734373"/>
                </a:lnTo>
                <a:lnTo>
                  <a:pt x="2880026" y="3755274"/>
                </a:lnTo>
                <a:lnTo>
                  <a:pt x="2839400" y="3775281"/>
                </a:lnTo>
                <a:lnTo>
                  <a:pt x="2798257" y="3794383"/>
                </a:lnTo>
                <a:lnTo>
                  <a:pt x="2756612" y="3812565"/>
                </a:lnTo>
                <a:lnTo>
                  <a:pt x="2714476" y="3829816"/>
                </a:lnTo>
                <a:lnTo>
                  <a:pt x="2671863" y="3846122"/>
                </a:lnTo>
                <a:lnTo>
                  <a:pt x="2628786" y="3861470"/>
                </a:lnTo>
                <a:lnTo>
                  <a:pt x="2585258" y="3875848"/>
                </a:lnTo>
                <a:lnTo>
                  <a:pt x="2541292" y="3889241"/>
                </a:lnTo>
                <a:lnTo>
                  <a:pt x="2496900" y="3901638"/>
                </a:lnTo>
                <a:lnTo>
                  <a:pt x="2452096" y="3913025"/>
                </a:lnTo>
                <a:lnTo>
                  <a:pt x="2406894" y="3923389"/>
                </a:lnTo>
                <a:lnTo>
                  <a:pt x="2361304" y="3932717"/>
                </a:lnTo>
                <a:lnTo>
                  <a:pt x="2315342" y="3940996"/>
                </a:lnTo>
                <a:lnTo>
                  <a:pt x="2269020" y="3948214"/>
                </a:lnTo>
                <a:lnTo>
                  <a:pt x="2222350" y="3954357"/>
                </a:lnTo>
                <a:lnTo>
                  <a:pt x="2175346" y="3959412"/>
                </a:lnTo>
                <a:lnTo>
                  <a:pt x="2128021" y="3963367"/>
                </a:lnTo>
                <a:lnTo>
                  <a:pt x="2080387" y="3966207"/>
                </a:lnTo>
                <a:lnTo>
                  <a:pt x="2032458" y="3967921"/>
                </a:lnTo>
                <a:lnTo>
                  <a:pt x="1984248" y="3968495"/>
                </a:lnTo>
                <a:lnTo>
                  <a:pt x="1936037" y="3967921"/>
                </a:lnTo>
                <a:lnTo>
                  <a:pt x="1888108" y="3966207"/>
                </a:lnTo>
                <a:lnTo>
                  <a:pt x="1840474" y="3963367"/>
                </a:lnTo>
                <a:lnTo>
                  <a:pt x="1793149" y="3959412"/>
                </a:lnTo>
                <a:lnTo>
                  <a:pt x="1746145" y="3954357"/>
                </a:lnTo>
                <a:lnTo>
                  <a:pt x="1699475" y="3948214"/>
                </a:lnTo>
                <a:lnTo>
                  <a:pt x="1653153" y="3940996"/>
                </a:lnTo>
                <a:lnTo>
                  <a:pt x="1607191" y="3932717"/>
                </a:lnTo>
                <a:lnTo>
                  <a:pt x="1561601" y="3923389"/>
                </a:lnTo>
                <a:lnTo>
                  <a:pt x="1516399" y="3913025"/>
                </a:lnTo>
                <a:lnTo>
                  <a:pt x="1471595" y="3901638"/>
                </a:lnTo>
                <a:lnTo>
                  <a:pt x="1427203" y="3889241"/>
                </a:lnTo>
                <a:lnTo>
                  <a:pt x="1383237" y="3875848"/>
                </a:lnTo>
                <a:lnTo>
                  <a:pt x="1339709" y="3861470"/>
                </a:lnTo>
                <a:lnTo>
                  <a:pt x="1296632" y="3846122"/>
                </a:lnTo>
                <a:lnTo>
                  <a:pt x="1254019" y="3829816"/>
                </a:lnTo>
                <a:lnTo>
                  <a:pt x="1211883" y="3812565"/>
                </a:lnTo>
                <a:lnTo>
                  <a:pt x="1170238" y="3794383"/>
                </a:lnTo>
                <a:lnTo>
                  <a:pt x="1129095" y="3775281"/>
                </a:lnTo>
                <a:lnTo>
                  <a:pt x="1088469" y="3755274"/>
                </a:lnTo>
                <a:lnTo>
                  <a:pt x="1048371" y="3734373"/>
                </a:lnTo>
                <a:lnTo>
                  <a:pt x="1008816" y="3712593"/>
                </a:lnTo>
                <a:lnTo>
                  <a:pt x="969816" y="3689946"/>
                </a:lnTo>
                <a:lnTo>
                  <a:pt x="931384" y="3666445"/>
                </a:lnTo>
                <a:lnTo>
                  <a:pt x="893533" y="3642103"/>
                </a:lnTo>
                <a:lnTo>
                  <a:pt x="856276" y="3616933"/>
                </a:lnTo>
                <a:lnTo>
                  <a:pt x="819627" y="3590948"/>
                </a:lnTo>
                <a:lnTo>
                  <a:pt x="783597" y="3564161"/>
                </a:lnTo>
                <a:lnTo>
                  <a:pt x="748200" y="3536586"/>
                </a:lnTo>
                <a:lnTo>
                  <a:pt x="713450" y="3508234"/>
                </a:lnTo>
                <a:lnTo>
                  <a:pt x="679358" y="3479119"/>
                </a:lnTo>
                <a:lnTo>
                  <a:pt x="645939" y="3449255"/>
                </a:lnTo>
                <a:lnTo>
                  <a:pt x="613204" y="3418653"/>
                </a:lnTo>
                <a:lnTo>
                  <a:pt x="581167" y="3387328"/>
                </a:lnTo>
                <a:lnTo>
                  <a:pt x="549842" y="3355291"/>
                </a:lnTo>
                <a:lnTo>
                  <a:pt x="519240" y="3322556"/>
                </a:lnTo>
                <a:lnTo>
                  <a:pt x="489376" y="3289137"/>
                </a:lnTo>
                <a:lnTo>
                  <a:pt x="460261" y="3255045"/>
                </a:lnTo>
                <a:lnTo>
                  <a:pt x="431909" y="3220295"/>
                </a:lnTo>
                <a:lnTo>
                  <a:pt x="404334" y="3184898"/>
                </a:lnTo>
                <a:lnTo>
                  <a:pt x="377547" y="3148868"/>
                </a:lnTo>
                <a:lnTo>
                  <a:pt x="351562" y="3112219"/>
                </a:lnTo>
                <a:lnTo>
                  <a:pt x="326392" y="3074962"/>
                </a:lnTo>
                <a:lnTo>
                  <a:pt x="302050" y="3037111"/>
                </a:lnTo>
                <a:lnTo>
                  <a:pt x="278549" y="2998679"/>
                </a:lnTo>
                <a:lnTo>
                  <a:pt x="255902" y="2959679"/>
                </a:lnTo>
                <a:lnTo>
                  <a:pt x="234122" y="2920124"/>
                </a:lnTo>
                <a:lnTo>
                  <a:pt x="213221" y="2880026"/>
                </a:lnTo>
                <a:lnTo>
                  <a:pt x="193214" y="2839400"/>
                </a:lnTo>
                <a:lnTo>
                  <a:pt x="174112" y="2798257"/>
                </a:lnTo>
                <a:lnTo>
                  <a:pt x="155930" y="2756612"/>
                </a:lnTo>
                <a:lnTo>
                  <a:pt x="138679" y="2714476"/>
                </a:lnTo>
                <a:lnTo>
                  <a:pt x="122373" y="2671863"/>
                </a:lnTo>
                <a:lnTo>
                  <a:pt x="107025" y="2628786"/>
                </a:lnTo>
                <a:lnTo>
                  <a:pt x="92647" y="2585258"/>
                </a:lnTo>
                <a:lnTo>
                  <a:pt x="79254" y="2541292"/>
                </a:lnTo>
                <a:lnTo>
                  <a:pt x="66857" y="2496900"/>
                </a:lnTo>
                <a:lnTo>
                  <a:pt x="55470" y="2452096"/>
                </a:lnTo>
                <a:lnTo>
                  <a:pt x="45106" y="2406894"/>
                </a:lnTo>
                <a:lnTo>
                  <a:pt x="35778" y="2361304"/>
                </a:lnTo>
                <a:lnTo>
                  <a:pt x="27499" y="2315342"/>
                </a:lnTo>
                <a:lnTo>
                  <a:pt x="20281" y="2269020"/>
                </a:lnTo>
                <a:lnTo>
                  <a:pt x="14138" y="2222350"/>
                </a:lnTo>
                <a:lnTo>
                  <a:pt x="9083" y="2175346"/>
                </a:lnTo>
                <a:lnTo>
                  <a:pt x="5128" y="2128021"/>
                </a:lnTo>
                <a:lnTo>
                  <a:pt x="2288" y="2080387"/>
                </a:lnTo>
                <a:lnTo>
                  <a:pt x="574" y="2032458"/>
                </a:lnTo>
                <a:lnTo>
                  <a:pt x="0" y="1984247"/>
                </a:lnTo>
                <a:close/>
              </a:path>
            </a:pathLst>
          </a:custGeom>
          <a:ln w="1270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60" dirty="0"/>
              <a:t> </a:t>
            </a:r>
            <a:r>
              <a:rPr spc="-140" dirty="0"/>
              <a:t>Restaurant</a:t>
            </a:r>
            <a:r>
              <a:rPr spc="-65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3343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4442" y="1845691"/>
            <a:ext cx="184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SOLUTION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3152" y="333451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32092" y="1514855"/>
            <a:ext cx="940435" cy="939165"/>
            <a:chOff x="6832092" y="1514855"/>
            <a:chExt cx="940435" cy="939165"/>
          </a:xfrm>
        </p:grpSpPr>
        <p:sp>
          <p:nvSpPr>
            <p:cNvPr id="10" name="object 10"/>
            <p:cNvSpPr/>
            <p:nvPr/>
          </p:nvSpPr>
          <p:spPr>
            <a:xfrm>
              <a:off x="6832092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4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7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9272" y="181203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0232" y="0"/>
                  </a:moveTo>
                  <a:lnTo>
                    <a:pt x="5714" y="0"/>
                  </a:lnTo>
                  <a:lnTo>
                    <a:pt x="3809" y="1015"/>
                  </a:lnTo>
                  <a:lnTo>
                    <a:pt x="1397" y="2412"/>
                  </a:lnTo>
                  <a:lnTo>
                    <a:pt x="507" y="3810"/>
                  </a:lnTo>
                  <a:lnTo>
                    <a:pt x="0" y="6223"/>
                  </a:lnTo>
                  <a:lnTo>
                    <a:pt x="0" y="340233"/>
                  </a:lnTo>
                  <a:lnTo>
                    <a:pt x="507" y="343026"/>
                  </a:lnTo>
                  <a:lnTo>
                    <a:pt x="1397" y="344550"/>
                  </a:lnTo>
                  <a:lnTo>
                    <a:pt x="3809" y="345948"/>
                  </a:lnTo>
                  <a:lnTo>
                    <a:pt x="342137" y="345948"/>
                  </a:lnTo>
                  <a:lnTo>
                    <a:pt x="344550" y="344550"/>
                  </a:lnTo>
                  <a:lnTo>
                    <a:pt x="345439" y="343026"/>
                  </a:lnTo>
                  <a:lnTo>
                    <a:pt x="345948" y="340233"/>
                  </a:lnTo>
                  <a:lnTo>
                    <a:pt x="345948" y="273812"/>
                  </a:lnTo>
                  <a:lnTo>
                    <a:pt x="78867" y="273812"/>
                  </a:lnTo>
                  <a:lnTo>
                    <a:pt x="76073" y="273303"/>
                  </a:lnTo>
                  <a:lnTo>
                    <a:pt x="74549" y="271906"/>
                  </a:lnTo>
                  <a:lnTo>
                    <a:pt x="45211" y="242950"/>
                  </a:lnTo>
                  <a:lnTo>
                    <a:pt x="44323" y="241553"/>
                  </a:lnTo>
                  <a:lnTo>
                    <a:pt x="43814" y="239140"/>
                  </a:lnTo>
                  <a:lnTo>
                    <a:pt x="44323" y="237236"/>
                  </a:lnTo>
                  <a:lnTo>
                    <a:pt x="45211" y="234823"/>
                  </a:lnTo>
                  <a:lnTo>
                    <a:pt x="47117" y="233806"/>
                  </a:lnTo>
                  <a:lnTo>
                    <a:pt x="49529" y="233299"/>
                  </a:lnTo>
                  <a:lnTo>
                    <a:pt x="105214" y="233299"/>
                  </a:lnTo>
                  <a:lnTo>
                    <a:pt x="147193" y="191008"/>
                  </a:lnTo>
                  <a:lnTo>
                    <a:pt x="148717" y="189991"/>
                  </a:lnTo>
                  <a:lnTo>
                    <a:pt x="151129" y="189611"/>
                  </a:lnTo>
                  <a:lnTo>
                    <a:pt x="345948" y="189611"/>
                  </a:lnTo>
                  <a:lnTo>
                    <a:pt x="345948" y="135636"/>
                  </a:lnTo>
                  <a:lnTo>
                    <a:pt x="76073" y="135636"/>
                  </a:lnTo>
                  <a:lnTo>
                    <a:pt x="74549" y="134238"/>
                  </a:lnTo>
                  <a:lnTo>
                    <a:pt x="45211" y="104901"/>
                  </a:lnTo>
                  <a:lnTo>
                    <a:pt x="44323" y="102997"/>
                  </a:lnTo>
                  <a:lnTo>
                    <a:pt x="43814" y="100584"/>
                  </a:lnTo>
                  <a:lnTo>
                    <a:pt x="44323" y="98678"/>
                  </a:lnTo>
                  <a:lnTo>
                    <a:pt x="45211" y="96774"/>
                  </a:lnTo>
                  <a:lnTo>
                    <a:pt x="47117" y="95250"/>
                  </a:lnTo>
                  <a:lnTo>
                    <a:pt x="49529" y="94741"/>
                  </a:lnTo>
                  <a:lnTo>
                    <a:pt x="105918" y="94741"/>
                  </a:lnTo>
                  <a:lnTo>
                    <a:pt x="147193" y="53466"/>
                  </a:lnTo>
                  <a:lnTo>
                    <a:pt x="148717" y="52450"/>
                  </a:lnTo>
                  <a:lnTo>
                    <a:pt x="151129" y="51942"/>
                  </a:lnTo>
                  <a:lnTo>
                    <a:pt x="345948" y="51942"/>
                  </a:lnTo>
                  <a:lnTo>
                    <a:pt x="345948" y="6223"/>
                  </a:lnTo>
                  <a:lnTo>
                    <a:pt x="345439" y="3810"/>
                  </a:lnTo>
                  <a:lnTo>
                    <a:pt x="344550" y="2412"/>
                  </a:lnTo>
                  <a:lnTo>
                    <a:pt x="342137" y="1015"/>
                  </a:lnTo>
                  <a:lnTo>
                    <a:pt x="340232" y="0"/>
                  </a:lnTo>
                  <a:close/>
                </a:path>
                <a:path w="346075" h="346075">
                  <a:moveTo>
                    <a:pt x="345948" y="189611"/>
                  </a:moveTo>
                  <a:lnTo>
                    <a:pt x="151129" y="189611"/>
                  </a:lnTo>
                  <a:lnTo>
                    <a:pt x="153034" y="189991"/>
                  </a:lnTo>
                  <a:lnTo>
                    <a:pt x="155448" y="191515"/>
                  </a:lnTo>
                  <a:lnTo>
                    <a:pt x="156336" y="192912"/>
                  </a:lnTo>
                  <a:lnTo>
                    <a:pt x="156845" y="195325"/>
                  </a:lnTo>
                  <a:lnTo>
                    <a:pt x="156336" y="197230"/>
                  </a:lnTo>
                  <a:lnTo>
                    <a:pt x="155448" y="199136"/>
                  </a:lnTo>
                  <a:lnTo>
                    <a:pt x="82296" y="271906"/>
                  </a:lnTo>
                  <a:lnTo>
                    <a:pt x="80772" y="273303"/>
                  </a:lnTo>
                  <a:lnTo>
                    <a:pt x="78867" y="273812"/>
                  </a:lnTo>
                  <a:lnTo>
                    <a:pt x="345948" y="273812"/>
                  </a:lnTo>
                  <a:lnTo>
                    <a:pt x="345948" y="254000"/>
                  </a:lnTo>
                  <a:lnTo>
                    <a:pt x="179958" y="254000"/>
                  </a:lnTo>
                  <a:lnTo>
                    <a:pt x="178053" y="253618"/>
                  </a:lnTo>
                  <a:lnTo>
                    <a:pt x="176149" y="252602"/>
                  </a:lnTo>
                  <a:lnTo>
                    <a:pt x="174625" y="250698"/>
                  </a:lnTo>
                  <a:lnTo>
                    <a:pt x="174117" y="248285"/>
                  </a:lnTo>
                  <a:lnTo>
                    <a:pt x="174625" y="246379"/>
                  </a:lnTo>
                  <a:lnTo>
                    <a:pt x="176149" y="243966"/>
                  </a:lnTo>
                  <a:lnTo>
                    <a:pt x="178053" y="242950"/>
                  </a:lnTo>
                  <a:lnTo>
                    <a:pt x="179958" y="242442"/>
                  </a:lnTo>
                  <a:lnTo>
                    <a:pt x="345948" y="242442"/>
                  </a:lnTo>
                  <a:lnTo>
                    <a:pt x="345948" y="189611"/>
                  </a:lnTo>
                  <a:close/>
                </a:path>
                <a:path w="346075" h="346075">
                  <a:moveTo>
                    <a:pt x="105214" y="233299"/>
                  </a:moveTo>
                  <a:lnTo>
                    <a:pt x="49529" y="233299"/>
                  </a:lnTo>
                  <a:lnTo>
                    <a:pt x="51434" y="233806"/>
                  </a:lnTo>
                  <a:lnTo>
                    <a:pt x="53467" y="234823"/>
                  </a:lnTo>
                  <a:lnTo>
                    <a:pt x="78867" y="259841"/>
                  </a:lnTo>
                  <a:lnTo>
                    <a:pt x="105214" y="233299"/>
                  </a:lnTo>
                  <a:close/>
                </a:path>
                <a:path w="346075" h="346075">
                  <a:moveTo>
                    <a:pt x="345948" y="242442"/>
                  </a:moveTo>
                  <a:lnTo>
                    <a:pt x="296418" y="242442"/>
                  </a:lnTo>
                  <a:lnTo>
                    <a:pt x="298830" y="242950"/>
                  </a:lnTo>
                  <a:lnTo>
                    <a:pt x="300735" y="243966"/>
                  </a:lnTo>
                  <a:lnTo>
                    <a:pt x="301625" y="246379"/>
                  </a:lnTo>
                  <a:lnTo>
                    <a:pt x="302132" y="248285"/>
                  </a:lnTo>
                  <a:lnTo>
                    <a:pt x="301625" y="250698"/>
                  </a:lnTo>
                  <a:lnTo>
                    <a:pt x="300735" y="252602"/>
                  </a:lnTo>
                  <a:lnTo>
                    <a:pt x="298830" y="253618"/>
                  </a:lnTo>
                  <a:lnTo>
                    <a:pt x="296418" y="254000"/>
                  </a:lnTo>
                  <a:lnTo>
                    <a:pt x="345948" y="254000"/>
                  </a:lnTo>
                  <a:lnTo>
                    <a:pt x="345948" y="242442"/>
                  </a:lnTo>
                  <a:close/>
                </a:path>
                <a:path w="346075" h="346075">
                  <a:moveTo>
                    <a:pt x="345948" y="51942"/>
                  </a:moveTo>
                  <a:lnTo>
                    <a:pt x="151129" y="51942"/>
                  </a:lnTo>
                  <a:lnTo>
                    <a:pt x="153034" y="52450"/>
                  </a:lnTo>
                  <a:lnTo>
                    <a:pt x="155448" y="53466"/>
                  </a:lnTo>
                  <a:lnTo>
                    <a:pt x="156336" y="54863"/>
                  </a:lnTo>
                  <a:lnTo>
                    <a:pt x="156845" y="57276"/>
                  </a:lnTo>
                  <a:lnTo>
                    <a:pt x="156336" y="59689"/>
                  </a:lnTo>
                  <a:lnTo>
                    <a:pt x="155448" y="61087"/>
                  </a:lnTo>
                  <a:lnTo>
                    <a:pt x="82296" y="134238"/>
                  </a:lnTo>
                  <a:lnTo>
                    <a:pt x="80772" y="135636"/>
                  </a:lnTo>
                  <a:lnTo>
                    <a:pt x="345948" y="135636"/>
                  </a:lnTo>
                  <a:lnTo>
                    <a:pt x="345948" y="128524"/>
                  </a:lnTo>
                  <a:lnTo>
                    <a:pt x="179958" y="128524"/>
                  </a:lnTo>
                  <a:lnTo>
                    <a:pt x="176149" y="126491"/>
                  </a:lnTo>
                  <a:lnTo>
                    <a:pt x="174625" y="125094"/>
                  </a:lnTo>
                  <a:lnTo>
                    <a:pt x="174117" y="122174"/>
                  </a:lnTo>
                  <a:lnTo>
                    <a:pt x="174625" y="120268"/>
                  </a:lnTo>
                  <a:lnTo>
                    <a:pt x="176149" y="118872"/>
                  </a:lnTo>
                  <a:lnTo>
                    <a:pt x="178053" y="117348"/>
                  </a:lnTo>
                  <a:lnTo>
                    <a:pt x="179958" y="116966"/>
                  </a:lnTo>
                  <a:lnTo>
                    <a:pt x="345948" y="116966"/>
                  </a:lnTo>
                  <a:lnTo>
                    <a:pt x="345948" y="51942"/>
                  </a:lnTo>
                  <a:close/>
                </a:path>
                <a:path w="346075" h="346075">
                  <a:moveTo>
                    <a:pt x="345948" y="116966"/>
                  </a:moveTo>
                  <a:lnTo>
                    <a:pt x="296418" y="116966"/>
                  </a:lnTo>
                  <a:lnTo>
                    <a:pt x="298830" y="117348"/>
                  </a:lnTo>
                  <a:lnTo>
                    <a:pt x="300735" y="118872"/>
                  </a:lnTo>
                  <a:lnTo>
                    <a:pt x="301625" y="120268"/>
                  </a:lnTo>
                  <a:lnTo>
                    <a:pt x="302132" y="122174"/>
                  </a:lnTo>
                  <a:lnTo>
                    <a:pt x="301625" y="125094"/>
                  </a:lnTo>
                  <a:lnTo>
                    <a:pt x="300735" y="126491"/>
                  </a:lnTo>
                  <a:lnTo>
                    <a:pt x="298830" y="127508"/>
                  </a:lnTo>
                  <a:lnTo>
                    <a:pt x="296418" y="128524"/>
                  </a:lnTo>
                  <a:lnTo>
                    <a:pt x="345948" y="128524"/>
                  </a:lnTo>
                  <a:lnTo>
                    <a:pt x="345948" y="116966"/>
                  </a:lnTo>
                  <a:close/>
                </a:path>
                <a:path w="346075" h="346075">
                  <a:moveTo>
                    <a:pt x="105918" y="94741"/>
                  </a:moveTo>
                  <a:lnTo>
                    <a:pt x="49529" y="94741"/>
                  </a:lnTo>
                  <a:lnTo>
                    <a:pt x="51434" y="95250"/>
                  </a:lnTo>
                  <a:lnTo>
                    <a:pt x="53467" y="96774"/>
                  </a:lnTo>
                  <a:lnTo>
                    <a:pt x="78867" y="121792"/>
                  </a:lnTo>
                  <a:lnTo>
                    <a:pt x="105918" y="9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66835" y="3566922"/>
            <a:ext cx="2115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DASHBOARD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CREATION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3343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90459" y="3235451"/>
            <a:ext cx="940435" cy="940435"/>
            <a:chOff x="7490459" y="3235451"/>
            <a:chExt cx="940435" cy="940435"/>
          </a:xfrm>
        </p:grpSpPr>
        <p:sp>
          <p:nvSpPr>
            <p:cNvPr id="15" name="object 15"/>
            <p:cNvSpPr/>
            <p:nvPr/>
          </p:nvSpPr>
          <p:spPr>
            <a:xfrm>
              <a:off x="7490459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77555" y="3531107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241046" y="0"/>
                  </a:moveTo>
                  <a:lnTo>
                    <a:pt x="234061" y="0"/>
                  </a:lnTo>
                  <a:lnTo>
                    <a:pt x="224027" y="2286"/>
                  </a:lnTo>
                  <a:lnTo>
                    <a:pt x="220979" y="4190"/>
                  </a:lnTo>
                  <a:lnTo>
                    <a:pt x="217932" y="5714"/>
                  </a:lnTo>
                  <a:lnTo>
                    <a:pt x="215646" y="7746"/>
                  </a:lnTo>
                  <a:lnTo>
                    <a:pt x="212978" y="9651"/>
                  </a:lnTo>
                  <a:lnTo>
                    <a:pt x="208661" y="14986"/>
                  </a:lnTo>
                  <a:lnTo>
                    <a:pt x="206755" y="18033"/>
                  </a:lnTo>
                  <a:lnTo>
                    <a:pt x="205613" y="21208"/>
                  </a:lnTo>
                  <a:lnTo>
                    <a:pt x="204089" y="24256"/>
                  </a:lnTo>
                  <a:lnTo>
                    <a:pt x="203326" y="27686"/>
                  </a:lnTo>
                  <a:lnTo>
                    <a:pt x="202946" y="31114"/>
                  </a:lnTo>
                  <a:lnTo>
                    <a:pt x="202946" y="34670"/>
                  </a:lnTo>
                  <a:lnTo>
                    <a:pt x="203326" y="40386"/>
                  </a:lnTo>
                  <a:lnTo>
                    <a:pt x="204470" y="45465"/>
                  </a:lnTo>
                  <a:lnTo>
                    <a:pt x="206375" y="50418"/>
                  </a:lnTo>
                  <a:lnTo>
                    <a:pt x="209423" y="54609"/>
                  </a:lnTo>
                  <a:lnTo>
                    <a:pt x="149098" y="114680"/>
                  </a:lnTo>
                  <a:lnTo>
                    <a:pt x="145669" y="112775"/>
                  </a:lnTo>
                  <a:lnTo>
                    <a:pt x="141859" y="111251"/>
                  </a:lnTo>
                  <a:lnTo>
                    <a:pt x="137541" y="110108"/>
                  </a:lnTo>
                  <a:lnTo>
                    <a:pt x="133350" y="109727"/>
                  </a:lnTo>
                  <a:lnTo>
                    <a:pt x="127253" y="110489"/>
                  </a:lnTo>
                  <a:lnTo>
                    <a:pt x="122174" y="112394"/>
                  </a:lnTo>
                  <a:lnTo>
                    <a:pt x="119507" y="113156"/>
                  </a:lnTo>
                  <a:lnTo>
                    <a:pt x="114935" y="116585"/>
                  </a:lnTo>
                  <a:lnTo>
                    <a:pt x="113029" y="118490"/>
                  </a:lnTo>
                  <a:lnTo>
                    <a:pt x="110744" y="120395"/>
                  </a:lnTo>
                  <a:lnTo>
                    <a:pt x="106425" y="127761"/>
                  </a:lnTo>
                  <a:lnTo>
                    <a:pt x="104140" y="135889"/>
                  </a:lnTo>
                  <a:lnTo>
                    <a:pt x="104140" y="138937"/>
                  </a:lnTo>
                  <a:lnTo>
                    <a:pt x="105664" y="147319"/>
                  </a:lnTo>
                  <a:lnTo>
                    <a:pt x="106807" y="151256"/>
                  </a:lnTo>
                  <a:lnTo>
                    <a:pt x="109220" y="155066"/>
                  </a:lnTo>
                  <a:lnTo>
                    <a:pt x="51562" y="212851"/>
                  </a:lnTo>
                  <a:lnTo>
                    <a:pt x="47625" y="210438"/>
                  </a:lnTo>
                  <a:lnTo>
                    <a:pt x="39243" y="208914"/>
                  </a:lnTo>
                  <a:lnTo>
                    <a:pt x="34925" y="208533"/>
                  </a:lnTo>
                  <a:lnTo>
                    <a:pt x="31496" y="208533"/>
                  </a:lnTo>
                  <a:lnTo>
                    <a:pt x="21463" y="210819"/>
                  </a:lnTo>
                  <a:lnTo>
                    <a:pt x="18415" y="212851"/>
                  </a:lnTo>
                  <a:lnTo>
                    <a:pt x="15367" y="214375"/>
                  </a:lnTo>
                  <a:lnTo>
                    <a:pt x="12700" y="216280"/>
                  </a:lnTo>
                  <a:lnTo>
                    <a:pt x="10033" y="218566"/>
                  </a:lnTo>
                  <a:lnTo>
                    <a:pt x="6096" y="223519"/>
                  </a:lnTo>
                  <a:lnTo>
                    <a:pt x="4572" y="226694"/>
                  </a:lnTo>
                  <a:lnTo>
                    <a:pt x="2667" y="229742"/>
                  </a:lnTo>
                  <a:lnTo>
                    <a:pt x="1143" y="236219"/>
                  </a:lnTo>
                  <a:lnTo>
                    <a:pt x="0" y="239775"/>
                  </a:lnTo>
                  <a:lnTo>
                    <a:pt x="0" y="246633"/>
                  </a:lnTo>
                  <a:lnTo>
                    <a:pt x="1143" y="250062"/>
                  </a:lnTo>
                  <a:lnTo>
                    <a:pt x="2667" y="256666"/>
                  </a:lnTo>
                  <a:lnTo>
                    <a:pt x="4572" y="259714"/>
                  </a:lnTo>
                  <a:lnTo>
                    <a:pt x="31496" y="277875"/>
                  </a:lnTo>
                  <a:lnTo>
                    <a:pt x="38480" y="277875"/>
                  </a:lnTo>
                  <a:lnTo>
                    <a:pt x="63373" y="262762"/>
                  </a:lnTo>
                  <a:lnTo>
                    <a:pt x="65404" y="259714"/>
                  </a:lnTo>
                  <a:lnTo>
                    <a:pt x="66928" y="256666"/>
                  </a:lnTo>
                  <a:lnTo>
                    <a:pt x="68072" y="253618"/>
                  </a:lnTo>
                  <a:lnTo>
                    <a:pt x="69596" y="246633"/>
                  </a:lnTo>
                  <a:lnTo>
                    <a:pt x="69596" y="239775"/>
                  </a:lnTo>
                  <a:lnTo>
                    <a:pt x="69215" y="236600"/>
                  </a:lnTo>
                  <a:lnTo>
                    <a:pt x="68452" y="233552"/>
                  </a:lnTo>
                  <a:lnTo>
                    <a:pt x="66928" y="230504"/>
                  </a:lnTo>
                  <a:lnTo>
                    <a:pt x="65786" y="227456"/>
                  </a:lnTo>
                  <a:lnTo>
                    <a:pt x="64516" y="225043"/>
                  </a:lnTo>
                  <a:lnTo>
                    <a:pt x="62611" y="222376"/>
                  </a:lnTo>
                  <a:lnTo>
                    <a:pt x="60325" y="219709"/>
                  </a:lnTo>
                  <a:lnTo>
                    <a:pt x="117221" y="163194"/>
                  </a:lnTo>
                  <a:lnTo>
                    <a:pt x="121412" y="165480"/>
                  </a:lnTo>
                  <a:lnTo>
                    <a:pt x="126111" y="166623"/>
                  </a:lnTo>
                  <a:lnTo>
                    <a:pt x="120650" y="175894"/>
                  </a:lnTo>
                  <a:lnTo>
                    <a:pt x="107188" y="218566"/>
                  </a:lnTo>
                  <a:lnTo>
                    <a:pt x="104140" y="254761"/>
                  </a:lnTo>
                  <a:lnTo>
                    <a:pt x="104140" y="289813"/>
                  </a:lnTo>
                  <a:lnTo>
                    <a:pt x="85725" y="289813"/>
                  </a:lnTo>
                  <a:lnTo>
                    <a:pt x="83820" y="290575"/>
                  </a:lnTo>
                  <a:lnTo>
                    <a:pt x="82296" y="292480"/>
                  </a:lnTo>
                  <a:lnTo>
                    <a:pt x="81534" y="294004"/>
                  </a:lnTo>
                  <a:lnTo>
                    <a:pt x="81534" y="342899"/>
                  </a:lnTo>
                  <a:lnTo>
                    <a:pt x="82296" y="344804"/>
                  </a:lnTo>
                  <a:lnTo>
                    <a:pt x="83820" y="346709"/>
                  </a:lnTo>
                  <a:lnTo>
                    <a:pt x="85725" y="347471"/>
                  </a:lnTo>
                  <a:lnTo>
                    <a:pt x="134112" y="347471"/>
                  </a:lnTo>
                  <a:lnTo>
                    <a:pt x="136398" y="346709"/>
                  </a:lnTo>
                  <a:lnTo>
                    <a:pt x="137160" y="345566"/>
                  </a:lnTo>
                  <a:lnTo>
                    <a:pt x="138429" y="344804"/>
                  </a:lnTo>
                  <a:lnTo>
                    <a:pt x="139192" y="342899"/>
                  </a:lnTo>
                  <a:lnTo>
                    <a:pt x="139192" y="294004"/>
                  </a:lnTo>
                  <a:lnTo>
                    <a:pt x="138429" y="292480"/>
                  </a:lnTo>
                  <a:lnTo>
                    <a:pt x="136398" y="290575"/>
                  </a:lnTo>
                  <a:lnTo>
                    <a:pt x="134112" y="289813"/>
                  </a:lnTo>
                  <a:lnTo>
                    <a:pt x="116077" y="289813"/>
                  </a:lnTo>
                  <a:lnTo>
                    <a:pt x="116077" y="254761"/>
                  </a:lnTo>
                  <a:lnTo>
                    <a:pt x="121793" y="206628"/>
                  </a:lnTo>
                  <a:lnTo>
                    <a:pt x="131825" y="180466"/>
                  </a:lnTo>
                  <a:lnTo>
                    <a:pt x="133730" y="175894"/>
                  </a:lnTo>
                  <a:lnTo>
                    <a:pt x="136398" y="171576"/>
                  </a:lnTo>
                  <a:lnTo>
                    <a:pt x="139573" y="167004"/>
                  </a:lnTo>
                  <a:lnTo>
                    <a:pt x="143383" y="165861"/>
                  </a:lnTo>
                  <a:lnTo>
                    <a:pt x="147193" y="163956"/>
                  </a:lnTo>
                  <a:lnTo>
                    <a:pt x="161798" y="143128"/>
                  </a:lnTo>
                  <a:lnTo>
                    <a:pt x="176022" y="133857"/>
                  </a:lnTo>
                  <a:lnTo>
                    <a:pt x="214884" y="119633"/>
                  </a:lnTo>
                  <a:lnTo>
                    <a:pt x="227965" y="117728"/>
                  </a:lnTo>
                  <a:lnTo>
                    <a:pt x="234442" y="116585"/>
                  </a:lnTo>
                  <a:lnTo>
                    <a:pt x="247903" y="115823"/>
                  </a:lnTo>
                  <a:lnTo>
                    <a:pt x="289814" y="115823"/>
                  </a:lnTo>
                  <a:lnTo>
                    <a:pt x="289814" y="133857"/>
                  </a:lnTo>
                  <a:lnTo>
                    <a:pt x="290195" y="135508"/>
                  </a:lnTo>
                  <a:lnTo>
                    <a:pt x="290575" y="136270"/>
                  </a:lnTo>
                  <a:lnTo>
                    <a:pt x="292480" y="138175"/>
                  </a:lnTo>
                  <a:lnTo>
                    <a:pt x="294004" y="138937"/>
                  </a:lnTo>
                  <a:lnTo>
                    <a:pt x="342900" y="138937"/>
                  </a:lnTo>
                  <a:lnTo>
                    <a:pt x="344804" y="138175"/>
                  </a:lnTo>
                  <a:lnTo>
                    <a:pt x="345567" y="137032"/>
                  </a:lnTo>
                  <a:lnTo>
                    <a:pt x="346710" y="136270"/>
                  </a:lnTo>
                  <a:lnTo>
                    <a:pt x="347091" y="135508"/>
                  </a:lnTo>
                  <a:lnTo>
                    <a:pt x="347472" y="133095"/>
                  </a:lnTo>
                  <a:lnTo>
                    <a:pt x="347472" y="85470"/>
                  </a:lnTo>
                  <a:lnTo>
                    <a:pt x="346710" y="83438"/>
                  </a:lnTo>
                  <a:lnTo>
                    <a:pt x="344804" y="81914"/>
                  </a:lnTo>
                  <a:lnTo>
                    <a:pt x="342900" y="81152"/>
                  </a:lnTo>
                  <a:lnTo>
                    <a:pt x="341757" y="81152"/>
                  </a:lnTo>
                  <a:lnTo>
                    <a:pt x="294004" y="81152"/>
                  </a:lnTo>
                  <a:lnTo>
                    <a:pt x="291338" y="82676"/>
                  </a:lnTo>
                  <a:lnTo>
                    <a:pt x="290575" y="83438"/>
                  </a:lnTo>
                  <a:lnTo>
                    <a:pt x="289814" y="85470"/>
                  </a:lnTo>
                  <a:lnTo>
                    <a:pt x="289814" y="104266"/>
                  </a:lnTo>
                  <a:lnTo>
                    <a:pt x="254889" y="104266"/>
                  </a:lnTo>
                  <a:lnTo>
                    <a:pt x="241046" y="104647"/>
                  </a:lnTo>
                  <a:lnTo>
                    <a:pt x="221361" y="106552"/>
                  </a:lnTo>
                  <a:lnTo>
                    <a:pt x="215646" y="108076"/>
                  </a:lnTo>
                  <a:lnTo>
                    <a:pt x="203326" y="110489"/>
                  </a:lnTo>
                  <a:lnTo>
                    <a:pt x="197230" y="112394"/>
                  </a:lnTo>
                  <a:lnTo>
                    <a:pt x="191389" y="114680"/>
                  </a:lnTo>
                  <a:lnTo>
                    <a:pt x="186054" y="116204"/>
                  </a:lnTo>
                  <a:lnTo>
                    <a:pt x="175641" y="121157"/>
                  </a:lnTo>
                  <a:lnTo>
                    <a:pt x="170307" y="124332"/>
                  </a:lnTo>
                  <a:lnTo>
                    <a:pt x="165608" y="126618"/>
                  </a:lnTo>
                  <a:lnTo>
                    <a:pt x="160654" y="129666"/>
                  </a:lnTo>
                  <a:lnTo>
                    <a:pt x="159512" y="126237"/>
                  </a:lnTo>
                  <a:lnTo>
                    <a:pt x="157225" y="122808"/>
                  </a:lnTo>
                  <a:lnTo>
                    <a:pt x="217170" y="62737"/>
                  </a:lnTo>
                  <a:lnTo>
                    <a:pt x="226822" y="67690"/>
                  </a:lnTo>
                  <a:lnTo>
                    <a:pt x="229489" y="68452"/>
                  </a:lnTo>
                  <a:lnTo>
                    <a:pt x="234442" y="69214"/>
                  </a:lnTo>
                  <a:lnTo>
                    <a:pt x="241046" y="69214"/>
                  </a:lnTo>
                  <a:lnTo>
                    <a:pt x="247523" y="67690"/>
                  </a:lnTo>
                  <a:lnTo>
                    <a:pt x="250951" y="66547"/>
                  </a:lnTo>
                  <a:lnTo>
                    <a:pt x="254126" y="65024"/>
                  </a:lnTo>
                  <a:lnTo>
                    <a:pt x="256794" y="63118"/>
                  </a:lnTo>
                  <a:lnTo>
                    <a:pt x="259842" y="61594"/>
                  </a:lnTo>
                  <a:lnTo>
                    <a:pt x="264033" y="56514"/>
                  </a:lnTo>
                  <a:lnTo>
                    <a:pt x="266319" y="54228"/>
                  </a:lnTo>
                  <a:lnTo>
                    <a:pt x="269494" y="48132"/>
                  </a:lnTo>
                  <a:lnTo>
                    <a:pt x="270637" y="44957"/>
                  </a:lnTo>
                  <a:lnTo>
                    <a:pt x="271399" y="41528"/>
                  </a:lnTo>
                  <a:lnTo>
                    <a:pt x="271779" y="38100"/>
                  </a:lnTo>
                  <a:lnTo>
                    <a:pt x="272542" y="34670"/>
                  </a:lnTo>
                  <a:lnTo>
                    <a:pt x="271779" y="31114"/>
                  </a:lnTo>
                  <a:lnTo>
                    <a:pt x="271399" y="27686"/>
                  </a:lnTo>
                  <a:lnTo>
                    <a:pt x="270637" y="24256"/>
                  </a:lnTo>
                  <a:lnTo>
                    <a:pt x="250951" y="2286"/>
                  </a:lnTo>
                  <a:lnTo>
                    <a:pt x="241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46821" y="5387441"/>
            <a:ext cx="185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600" spc="-5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ALIZ</a:t>
            </a:r>
            <a:r>
              <a:rPr sz="1600" spc="-17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TI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8008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7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832092" y="5055108"/>
            <a:ext cx="940435" cy="940435"/>
            <a:chOff x="6832092" y="5055108"/>
            <a:chExt cx="940435" cy="940435"/>
          </a:xfrm>
        </p:grpSpPr>
        <p:sp>
          <p:nvSpPr>
            <p:cNvPr id="20" name="object 20"/>
            <p:cNvSpPr/>
            <p:nvPr/>
          </p:nvSpPr>
          <p:spPr>
            <a:xfrm>
              <a:off x="6832092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7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33844" y="5355336"/>
              <a:ext cx="220979" cy="288290"/>
            </a:xfrm>
            <a:custGeom>
              <a:avLst/>
              <a:gdLst/>
              <a:ahLst/>
              <a:cxnLst/>
              <a:rect l="l" t="t" r="r" b="b"/>
              <a:pathLst>
                <a:path w="220979" h="288289">
                  <a:moveTo>
                    <a:pt x="156463" y="0"/>
                  </a:moveTo>
                  <a:lnTo>
                    <a:pt x="140080" y="0"/>
                  </a:lnTo>
                  <a:lnTo>
                    <a:pt x="132841" y="1015"/>
                  </a:lnTo>
                  <a:lnTo>
                    <a:pt x="125222" y="2920"/>
                  </a:lnTo>
                  <a:lnTo>
                    <a:pt x="117982" y="4317"/>
                  </a:lnTo>
                  <a:lnTo>
                    <a:pt x="111251" y="7619"/>
                  </a:lnTo>
                  <a:lnTo>
                    <a:pt x="104901" y="10540"/>
                  </a:lnTo>
                  <a:lnTo>
                    <a:pt x="98171" y="17271"/>
                  </a:lnTo>
                  <a:lnTo>
                    <a:pt x="96774" y="20065"/>
                  </a:lnTo>
                  <a:lnTo>
                    <a:pt x="93345" y="20065"/>
                  </a:lnTo>
                  <a:lnTo>
                    <a:pt x="90042" y="20573"/>
                  </a:lnTo>
                  <a:lnTo>
                    <a:pt x="74675" y="35940"/>
                  </a:lnTo>
                  <a:lnTo>
                    <a:pt x="74675" y="46862"/>
                  </a:lnTo>
                  <a:lnTo>
                    <a:pt x="76580" y="57403"/>
                  </a:lnTo>
                  <a:lnTo>
                    <a:pt x="78994" y="66039"/>
                  </a:lnTo>
                  <a:lnTo>
                    <a:pt x="78994" y="66547"/>
                  </a:lnTo>
                  <a:lnTo>
                    <a:pt x="76580" y="68960"/>
                  </a:lnTo>
                  <a:lnTo>
                    <a:pt x="74167" y="72262"/>
                  </a:lnTo>
                  <a:lnTo>
                    <a:pt x="72644" y="74675"/>
                  </a:lnTo>
                  <a:lnTo>
                    <a:pt x="71754" y="81279"/>
                  </a:lnTo>
                  <a:lnTo>
                    <a:pt x="71754" y="88010"/>
                  </a:lnTo>
                  <a:lnTo>
                    <a:pt x="72262" y="91439"/>
                  </a:lnTo>
                  <a:lnTo>
                    <a:pt x="72644" y="93725"/>
                  </a:lnTo>
                  <a:lnTo>
                    <a:pt x="74167" y="96138"/>
                  </a:lnTo>
                  <a:lnTo>
                    <a:pt x="75056" y="98551"/>
                  </a:lnTo>
                  <a:lnTo>
                    <a:pt x="76580" y="100456"/>
                  </a:lnTo>
                  <a:lnTo>
                    <a:pt x="78485" y="102361"/>
                  </a:lnTo>
                  <a:lnTo>
                    <a:pt x="80390" y="103377"/>
                  </a:lnTo>
                  <a:lnTo>
                    <a:pt x="80899" y="108584"/>
                  </a:lnTo>
                  <a:lnTo>
                    <a:pt x="81406" y="113410"/>
                  </a:lnTo>
                  <a:lnTo>
                    <a:pt x="82803" y="117728"/>
                  </a:lnTo>
                  <a:lnTo>
                    <a:pt x="83820" y="122047"/>
                  </a:lnTo>
                  <a:lnTo>
                    <a:pt x="86232" y="129666"/>
                  </a:lnTo>
                  <a:lnTo>
                    <a:pt x="90042" y="136778"/>
                  </a:lnTo>
                  <a:lnTo>
                    <a:pt x="93852" y="142112"/>
                  </a:lnTo>
                  <a:lnTo>
                    <a:pt x="97789" y="146430"/>
                  </a:lnTo>
                  <a:lnTo>
                    <a:pt x="101091" y="150240"/>
                  </a:lnTo>
                  <a:lnTo>
                    <a:pt x="103504" y="152653"/>
                  </a:lnTo>
                  <a:lnTo>
                    <a:pt x="103504" y="174116"/>
                  </a:lnTo>
                  <a:lnTo>
                    <a:pt x="96774" y="176529"/>
                  </a:lnTo>
                  <a:lnTo>
                    <a:pt x="89534" y="179450"/>
                  </a:lnTo>
                  <a:lnTo>
                    <a:pt x="82296" y="182244"/>
                  </a:lnTo>
                  <a:lnTo>
                    <a:pt x="74675" y="183769"/>
                  </a:lnTo>
                  <a:lnTo>
                    <a:pt x="51053" y="191897"/>
                  </a:lnTo>
                  <a:lnTo>
                    <a:pt x="40004" y="196214"/>
                  </a:lnTo>
                  <a:lnTo>
                    <a:pt x="22098" y="204723"/>
                  </a:lnTo>
                  <a:lnTo>
                    <a:pt x="15366" y="209550"/>
                  </a:lnTo>
                  <a:lnTo>
                    <a:pt x="12953" y="212470"/>
                  </a:lnTo>
                  <a:lnTo>
                    <a:pt x="10540" y="214883"/>
                  </a:lnTo>
                  <a:lnTo>
                    <a:pt x="1015" y="258368"/>
                  </a:lnTo>
                  <a:lnTo>
                    <a:pt x="0" y="274154"/>
                  </a:lnTo>
                  <a:lnTo>
                    <a:pt x="0" y="281813"/>
                  </a:lnTo>
                  <a:lnTo>
                    <a:pt x="507" y="284213"/>
                  </a:lnTo>
                  <a:lnTo>
                    <a:pt x="1904" y="286118"/>
                  </a:lnTo>
                  <a:lnTo>
                    <a:pt x="3428" y="287083"/>
                  </a:lnTo>
                  <a:lnTo>
                    <a:pt x="5333" y="288035"/>
                  </a:lnTo>
                  <a:lnTo>
                    <a:pt x="168528" y="288035"/>
                  </a:lnTo>
                  <a:lnTo>
                    <a:pt x="166624" y="284213"/>
                  </a:lnTo>
                  <a:lnTo>
                    <a:pt x="166115" y="281813"/>
                  </a:lnTo>
                  <a:lnTo>
                    <a:pt x="166115" y="279895"/>
                  </a:lnTo>
                  <a:lnTo>
                    <a:pt x="167512" y="277990"/>
                  </a:lnTo>
                  <a:lnTo>
                    <a:pt x="169417" y="276072"/>
                  </a:lnTo>
                  <a:lnTo>
                    <a:pt x="183006" y="267944"/>
                  </a:lnTo>
                  <a:lnTo>
                    <a:pt x="182499" y="263156"/>
                  </a:lnTo>
                  <a:lnTo>
                    <a:pt x="182499" y="253580"/>
                  </a:lnTo>
                  <a:lnTo>
                    <a:pt x="183006" y="248323"/>
                  </a:lnTo>
                  <a:lnTo>
                    <a:pt x="169417" y="240664"/>
                  </a:lnTo>
                  <a:lnTo>
                    <a:pt x="167512" y="238747"/>
                  </a:lnTo>
                  <a:lnTo>
                    <a:pt x="166115" y="236842"/>
                  </a:lnTo>
                  <a:lnTo>
                    <a:pt x="166115" y="234441"/>
                  </a:lnTo>
                  <a:lnTo>
                    <a:pt x="166624" y="232536"/>
                  </a:lnTo>
                  <a:lnTo>
                    <a:pt x="191134" y="191388"/>
                  </a:lnTo>
                  <a:lnTo>
                    <a:pt x="192150" y="189991"/>
                  </a:lnTo>
                  <a:lnTo>
                    <a:pt x="194055" y="188975"/>
                  </a:lnTo>
                  <a:lnTo>
                    <a:pt x="213051" y="188975"/>
                  </a:lnTo>
                  <a:lnTo>
                    <a:pt x="204088" y="185673"/>
                  </a:lnTo>
                  <a:lnTo>
                    <a:pt x="198374" y="183769"/>
                  </a:lnTo>
                  <a:lnTo>
                    <a:pt x="192531" y="181355"/>
                  </a:lnTo>
                  <a:lnTo>
                    <a:pt x="187325" y="179450"/>
                  </a:lnTo>
                  <a:lnTo>
                    <a:pt x="180975" y="177037"/>
                  </a:lnTo>
                  <a:lnTo>
                    <a:pt x="177164" y="176022"/>
                  </a:lnTo>
                  <a:lnTo>
                    <a:pt x="173735" y="174116"/>
                  </a:lnTo>
                  <a:lnTo>
                    <a:pt x="173735" y="146938"/>
                  </a:lnTo>
                  <a:lnTo>
                    <a:pt x="176149" y="144525"/>
                  </a:lnTo>
                  <a:lnTo>
                    <a:pt x="179070" y="142112"/>
                  </a:lnTo>
                  <a:lnTo>
                    <a:pt x="182499" y="137794"/>
                  </a:lnTo>
                  <a:lnTo>
                    <a:pt x="193548" y="103377"/>
                  </a:lnTo>
                  <a:lnTo>
                    <a:pt x="195452" y="102361"/>
                  </a:lnTo>
                  <a:lnTo>
                    <a:pt x="201295" y="91439"/>
                  </a:lnTo>
                  <a:lnTo>
                    <a:pt x="202069" y="88010"/>
                  </a:lnTo>
                  <a:lnTo>
                    <a:pt x="202183" y="78485"/>
                  </a:lnTo>
                  <a:lnTo>
                    <a:pt x="200278" y="72770"/>
                  </a:lnTo>
                  <a:lnTo>
                    <a:pt x="198374" y="68960"/>
                  </a:lnTo>
                  <a:lnTo>
                    <a:pt x="195452" y="65531"/>
                  </a:lnTo>
                  <a:lnTo>
                    <a:pt x="198374" y="57911"/>
                  </a:lnTo>
                  <a:lnTo>
                    <a:pt x="200786" y="48386"/>
                  </a:lnTo>
                  <a:lnTo>
                    <a:pt x="202183" y="42544"/>
                  </a:lnTo>
                  <a:lnTo>
                    <a:pt x="202183" y="31114"/>
                  </a:lnTo>
                  <a:lnTo>
                    <a:pt x="200786" y="25400"/>
                  </a:lnTo>
                  <a:lnTo>
                    <a:pt x="199771" y="21589"/>
                  </a:lnTo>
                  <a:lnTo>
                    <a:pt x="198374" y="18668"/>
                  </a:lnTo>
                  <a:lnTo>
                    <a:pt x="195960" y="16255"/>
                  </a:lnTo>
                  <a:lnTo>
                    <a:pt x="194055" y="12953"/>
                  </a:lnTo>
                  <a:lnTo>
                    <a:pt x="191134" y="11429"/>
                  </a:lnTo>
                  <a:lnTo>
                    <a:pt x="187705" y="8635"/>
                  </a:lnTo>
                  <a:lnTo>
                    <a:pt x="183896" y="7238"/>
                  </a:lnTo>
                  <a:lnTo>
                    <a:pt x="180975" y="5714"/>
                  </a:lnTo>
                  <a:lnTo>
                    <a:pt x="172847" y="3301"/>
                  </a:lnTo>
                  <a:lnTo>
                    <a:pt x="164210" y="1396"/>
                  </a:lnTo>
                  <a:lnTo>
                    <a:pt x="156463" y="0"/>
                  </a:lnTo>
                  <a:close/>
                </a:path>
                <a:path w="220979" h="288289">
                  <a:moveTo>
                    <a:pt x="213051" y="188975"/>
                  </a:moveTo>
                  <a:lnTo>
                    <a:pt x="196469" y="188975"/>
                  </a:lnTo>
                  <a:lnTo>
                    <a:pt x="198881" y="189483"/>
                  </a:lnTo>
                  <a:lnTo>
                    <a:pt x="212344" y="197611"/>
                  </a:lnTo>
                  <a:lnTo>
                    <a:pt x="216661" y="194309"/>
                  </a:lnTo>
                  <a:lnTo>
                    <a:pt x="220979" y="191897"/>
                  </a:lnTo>
                  <a:lnTo>
                    <a:pt x="213051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2152" y="5533644"/>
              <a:ext cx="160020" cy="16154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695701" y="1845691"/>
            <a:ext cx="1445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ANI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2272" y="3345179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77" y="2886"/>
                </a:lnTo>
                <a:lnTo>
                  <a:pt x="279145" y="11313"/>
                </a:lnTo>
                <a:lnTo>
                  <a:pt x="236481" y="24934"/>
                </a:lnTo>
                <a:lnTo>
                  <a:pt x="196234" y="43401"/>
                </a:lnTo>
                <a:lnTo>
                  <a:pt x="158751" y="66367"/>
                </a:lnTo>
                <a:lnTo>
                  <a:pt x="124377" y="93483"/>
                </a:lnTo>
                <a:lnTo>
                  <a:pt x="93461" y="124403"/>
                </a:lnTo>
                <a:lnTo>
                  <a:pt x="66349" y="158779"/>
                </a:lnTo>
                <a:lnTo>
                  <a:pt x="43389" y="196263"/>
                </a:lnTo>
                <a:lnTo>
                  <a:pt x="24926" y="236507"/>
                </a:lnTo>
                <a:lnTo>
                  <a:pt x="11309" y="279166"/>
                </a:lnTo>
                <a:lnTo>
                  <a:pt x="2885" y="323889"/>
                </a:lnTo>
                <a:lnTo>
                  <a:pt x="0" y="370332"/>
                </a:lnTo>
                <a:lnTo>
                  <a:pt x="2885" y="416774"/>
                </a:lnTo>
                <a:lnTo>
                  <a:pt x="11309" y="461497"/>
                </a:lnTo>
                <a:lnTo>
                  <a:pt x="24926" y="504156"/>
                </a:lnTo>
                <a:lnTo>
                  <a:pt x="43389" y="544400"/>
                </a:lnTo>
                <a:lnTo>
                  <a:pt x="66349" y="581884"/>
                </a:lnTo>
                <a:lnTo>
                  <a:pt x="93461" y="616260"/>
                </a:lnTo>
                <a:lnTo>
                  <a:pt x="124377" y="647180"/>
                </a:lnTo>
                <a:lnTo>
                  <a:pt x="158751" y="674296"/>
                </a:lnTo>
                <a:lnTo>
                  <a:pt x="196234" y="697262"/>
                </a:lnTo>
                <a:lnTo>
                  <a:pt x="236481" y="715729"/>
                </a:lnTo>
                <a:lnTo>
                  <a:pt x="279145" y="729350"/>
                </a:lnTo>
                <a:lnTo>
                  <a:pt x="323877" y="737777"/>
                </a:lnTo>
                <a:lnTo>
                  <a:pt x="370331" y="740664"/>
                </a:lnTo>
                <a:lnTo>
                  <a:pt x="3290316" y="740664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419600" y="1514855"/>
            <a:ext cx="940435" cy="939165"/>
            <a:chOff x="4419600" y="1514855"/>
            <a:chExt cx="940435" cy="939165"/>
          </a:xfrm>
        </p:grpSpPr>
        <p:sp>
          <p:nvSpPr>
            <p:cNvPr id="26" name="object 26"/>
            <p:cNvSpPr/>
            <p:nvPr/>
          </p:nvSpPr>
          <p:spPr>
            <a:xfrm>
              <a:off x="4419600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5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8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15256" y="1810511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80">
                  <a:moveTo>
                    <a:pt x="329184" y="20701"/>
                  </a:moveTo>
                  <a:lnTo>
                    <a:pt x="328422" y="16129"/>
                  </a:lnTo>
                  <a:lnTo>
                    <a:pt x="327279" y="14224"/>
                  </a:lnTo>
                  <a:lnTo>
                    <a:pt x="326517" y="11938"/>
                  </a:lnTo>
                  <a:lnTo>
                    <a:pt x="324231" y="8382"/>
                  </a:lnTo>
                  <a:lnTo>
                    <a:pt x="322707" y="6477"/>
                  </a:lnTo>
                  <a:lnTo>
                    <a:pt x="320675" y="5334"/>
                  </a:lnTo>
                  <a:lnTo>
                    <a:pt x="319151" y="3810"/>
                  </a:lnTo>
                  <a:lnTo>
                    <a:pt x="314960" y="1905"/>
                  </a:lnTo>
                  <a:lnTo>
                    <a:pt x="313055" y="762"/>
                  </a:lnTo>
                  <a:lnTo>
                    <a:pt x="308483" y="0"/>
                  </a:lnTo>
                  <a:lnTo>
                    <a:pt x="303784" y="0"/>
                  </a:lnTo>
                  <a:lnTo>
                    <a:pt x="299212" y="762"/>
                  </a:lnTo>
                  <a:lnTo>
                    <a:pt x="296926" y="1905"/>
                  </a:lnTo>
                  <a:lnTo>
                    <a:pt x="295402" y="3048"/>
                  </a:lnTo>
                  <a:lnTo>
                    <a:pt x="293116" y="3810"/>
                  </a:lnTo>
                  <a:lnTo>
                    <a:pt x="289941" y="6477"/>
                  </a:lnTo>
                  <a:lnTo>
                    <a:pt x="285750" y="11938"/>
                  </a:lnTo>
                  <a:lnTo>
                    <a:pt x="283464" y="18415"/>
                  </a:lnTo>
                  <a:lnTo>
                    <a:pt x="283083" y="20701"/>
                  </a:lnTo>
                  <a:lnTo>
                    <a:pt x="283083" y="22987"/>
                  </a:lnTo>
                  <a:lnTo>
                    <a:pt x="283464" y="26797"/>
                  </a:lnTo>
                  <a:lnTo>
                    <a:pt x="284226" y="30226"/>
                  </a:lnTo>
                  <a:lnTo>
                    <a:pt x="285369" y="33401"/>
                  </a:lnTo>
                  <a:lnTo>
                    <a:pt x="287274" y="36830"/>
                  </a:lnTo>
                  <a:lnTo>
                    <a:pt x="229235" y="106172"/>
                  </a:lnTo>
                  <a:lnTo>
                    <a:pt x="224282" y="104648"/>
                  </a:lnTo>
                  <a:lnTo>
                    <a:pt x="219202" y="103886"/>
                  </a:lnTo>
                  <a:lnTo>
                    <a:pt x="213487" y="104648"/>
                  </a:lnTo>
                  <a:lnTo>
                    <a:pt x="211201" y="105410"/>
                  </a:lnTo>
                  <a:lnTo>
                    <a:pt x="206629" y="107696"/>
                  </a:lnTo>
                  <a:lnTo>
                    <a:pt x="204216" y="109601"/>
                  </a:lnTo>
                  <a:lnTo>
                    <a:pt x="200787" y="113030"/>
                  </a:lnTo>
                  <a:lnTo>
                    <a:pt x="155448" y="94996"/>
                  </a:lnTo>
                  <a:lnTo>
                    <a:pt x="155448" y="90043"/>
                  </a:lnTo>
                  <a:lnTo>
                    <a:pt x="154686" y="85471"/>
                  </a:lnTo>
                  <a:lnTo>
                    <a:pt x="153162" y="81661"/>
                  </a:lnTo>
                  <a:lnTo>
                    <a:pt x="152019" y="79375"/>
                  </a:lnTo>
                  <a:lnTo>
                    <a:pt x="148971" y="76327"/>
                  </a:lnTo>
                  <a:lnTo>
                    <a:pt x="147447" y="74422"/>
                  </a:lnTo>
                  <a:lnTo>
                    <a:pt x="143510" y="72009"/>
                  </a:lnTo>
                  <a:lnTo>
                    <a:pt x="139319" y="70485"/>
                  </a:lnTo>
                  <a:lnTo>
                    <a:pt x="137414" y="69342"/>
                  </a:lnTo>
                  <a:lnTo>
                    <a:pt x="135128" y="69342"/>
                  </a:lnTo>
                  <a:lnTo>
                    <a:pt x="132461" y="68961"/>
                  </a:lnTo>
                  <a:lnTo>
                    <a:pt x="130429" y="69342"/>
                  </a:lnTo>
                  <a:lnTo>
                    <a:pt x="127762" y="69342"/>
                  </a:lnTo>
                  <a:lnTo>
                    <a:pt x="125857" y="70485"/>
                  </a:lnTo>
                  <a:lnTo>
                    <a:pt x="121666" y="72009"/>
                  </a:lnTo>
                  <a:lnTo>
                    <a:pt x="109347" y="90043"/>
                  </a:lnTo>
                  <a:lnTo>
                    <a:pt x="109347" y="91948"/>
                  </a:lnTo>
                  <a:lnTo>
                    <a:pt x="110109" y="97409"/>
                  </a:lnTo>
                  <a:lnTo>
                    <a:pt x="111633" y="102362"/>
                  </a:lnTo>
                  <a:lnTo>
                    <a:pt x="58928" y="148336"/>
                  </a:lnTo>
                  <a:lnTo>
                    <a:pt x="55880" y="146431"/>
                  </a:lnTo>
                  <a:lnTo>
                    <a:pt x="52832" y="145288"/>
                  </a:lnTo>
                  <a:lnTo>
                    <a:pt x="49022" y="144526"/>
                  </a:lnTo>
                  <a:lnTo>
                    <a:pt x="43180" y="144526"/>
                  </a:lnTo>
                  <a:lnTo>
                    <a:pt x="38989" y="145288"/>
                  </a:lnTo>
                  <a:lnTo>
                    <a:pt x="34798" y="146812"/>
                  </a:lnTo>
                  <a:lnTo>
                    <a:pt x="32893" y="147955"/>
                  </a:lnTo>
                  <a:lnTo>
                    <a:pt x="30988" y="149860"/>
                  </a:lnTo>
                  <a:lnTo>
                    <a:pt x="29337" y="151003"/>
                  </a:lnTo>
                  <a:lnTo>
                    <a:pt x="26289" y="154051"/>
                  </a:lnTo>
                  <a:lnTo>
                    <a:pt x="24384" y="158242"/>
                  </a:lnTo>
                  <a:lnTo>
                    <a:pt x="23622" y="160655"/>
                  </a:lnTo>
                  <a:lnTo>
                    <a:pt x="22860" y="164846"/>
                  </a:lnTo>
                  <a:lnTo>
                    <a:pt x="22860" y="169799"/>
                  </a:lnTo>
                  <a:lnTo>
                    <a:pt x="23622" y="174371"/>
                  </a:lnTo>
                  <a:lnTo>
                    <a:pt x="25146" y="178562"/>
                  </a:lnTo>
                  <a:lnTo>
                    <a:pt x="29337" y="184023"/>
                  </a:lnTo>
                  <a:lnTo>
                    <a:pt x="34798" y="187452"/>
                  </a:lnTo>
                  <a:lnTo>
                    <a:pt x="36703" y="188976"/>
                  </a:lnTo>
                  <a:lnTo>
                    <a:pt x="38989" y="189357"/>
                  </a:lnTo>
                  <a:lnTo>
                    <a:pt x="40894" y="190119"/>
                  </a:lnTo>
                  <a:lnTo>
                    <a:pt x="43180" y="190500"/>
                  </a:lnTo>
                  <a:lnTo>
                    <a:pt x="45974" y="190500"/>
                  </a:lnTo>
                  <a:lnTo>
                    <a:pt x="47879" y="190500"/>
                  </a:lnTo>
                  <a:lnTo>
                    <a:pt x="50546" y="190119"/>
                  </a:lnTo>
                  <a:lnTo>
                    <a:pt x="52451" y="189357"/>
                  </a:lnTo>
                  <a:lnTo>
                    <a:pt x="54737" y="188976"/>
                  </a:lnTo>
                  <a:lnTo>
                    <a:pt x="62103" y="184023"/>
                  </a:lnTo>
                  <a:lnTo>
                    <a:pt x="68961" y="169799"/>
                  </a:lnTo>
                  <a:lnTo>
                    <a:pt x="68961" y="167513"/>
                  </a:lnTo>
                  <a:lnTo>
                    <a:pt x="68199" y="162179"/>
                  </a:lnTo>
                  <a:lnTo>
                    <a:pt x="66675" y="157099"/>
                  </a:lnTo>
                  <a:lnTo>
                    <a:pt x="119380" y="111125"/>
                  </a:lnTo>
                  <a:lnTo>
                    <a:pt x="122428" y="113030"/>
                  </a:lnTo>
                  <a:lnTo>
                    <a:pt x="129286" y="115316"/>
                  </a:lnTo>
                  <a:lnTo>
                    <a:pt x="132461" y="115697"/>
                  </a:lnTo>
                  <a:lnTo>
                    <a:pt x="135509" y="115316"/>
                  </a:lnTo>
                  <a:lnTo>
                    <a:pt x="140843" y="113792"/>
                  </a:lnTo>
                  <a:lnTo>
                    <a:pt x="147828" y="109982"/>
                  </a:lnTo>
                  <a:lnTo>
                    <a:pt x="150876" y="106172"/>
                  </a:lnTo>
                  <a:lnTo>
                    <a:pt x="196215" y="124206"/>
                  </a:lnTo>
                  <a:lnTo>
                    <a:pt x="196215" y="129159"/>
                  </a:lnTo>
                  <a:lnTo>
                    <a:pt x="196596" y="131445"/>
                  </a:lnTo>
                  <a:lnTo>
                    <a:pt x="210439" y="147955"/>
                  </a:lnTo>
                  <a:lnTo>
                    <a:pt x="212344" y="149098"/>
                  </a:lnTo>
                  <a:lnTo>
                    <a:pt x="214630" y="149860"/>
                  </a:lnTo>
                  <a:lnTo>
                    <a:pt x="216916" y="149860"/>
                  </a:lnTo>
                  <a:lnTo>
                    <a:pt x="219202" y="150241"/>
                  </a:lnTo>
                  <a:lnTo>
                    <a:pt x="221996" y="149860"/>
                  </a:lnTo>
                  <a:lnTo>
                    <a:pt x="223901" y="149860"/>
                  </a:lnTo>
                  <a:lnTo>
                    <a:pt x="226187" y="149098"/>
                  </a:lnTo>
                  <a:lnTo>
                    <a:pt x="241173" y="133731"/>
                  </a:lnTo>
                  <a:lnTo>
                    <a:pt x="241935" y="131445"/>
                  </a:lnTo>
                  <a:lnTo>
                    <a:pt x="242316" y="129159"/>
                  </a:lnTo>
                  <a:lnTo>
                    <a:pt x="241935" y="123444"/>
                  </a:lnTo>
                  <a:lnTo>
                    <a:pt x="241173" y="119634"/>
                  </a:lnTo>
                  <a:lnTo>
                    <a:pt x="240030" y="116586"/>
                  </a:lnTo>
                  <a:lnTo>
                    <a:pt x="238125" y="113411"/>
                  </a:lnTo>
                  <a:lnTo>
                    <a:pt x="296164" y="43688"/>
                  </a:lnTo>
                  <a:lnTo>
                    <a:pt x="298450" y="44831"/>
                  </a:lnTo>
                  <a:lnTo>
                    <a:pt x="301117" y="45593"/>
                  </a:lnTo>
                  <a:lnTo>
                    <a:pt x="303403" y="45974"/>
                  </a:lnTo>
                  <a:lnTo>
                    <a:pt x="308483" y="45974"/>
                  </a:lnTo>
                  <a:lnTo>
                    <a:pt x="313055" y="45212"/>
                  </a:lnTo>
                  <a:lnTo>
                    <a:pt x="317246" y="43307"/>
                  </a:lnTo>
                  <a:lnTo>
                    <a:pt x="319151" y="42164"/>
                  </a:lnTo>
                  <a:lnTo>
                    <a:pt x="320675" y="40640"/>
                  </a:lnTo>
                  <a:lnTo>
                    <a:pt x="322707" y="39497"/>
                  </a:lnTo>
                  <a:lnTo>
                    <a:pt x="324231" y="37973"/>
                  </a:lnTo>
                  <a:lnTo>
                    <a:pt x="326517" y="34163"/>
                  </a:lnTo>
                  <a:lnTo>
                    <a:pt x="327279" y="32258"/>
                  </a:lnTo>
                  <a:lnTo>
                    <a:pt x="328422" y="30226"/>
                  </a:lnTo>
                  <a:lnTo>
                    <a:pt x="329184" y="25654"/>
                  </a:lnTo>
                  <a:lnTo>
                    <a:pt x="329184" y="20701"/>
                  </a:lnTo>
                  <a:close/>
                </a:path>
                <a:path w="347979" h="347980">
                  <a:moveTo>
                    <a:pt x="347472" y="341757"/>
                  </a:moveTo>
                  <a:lnTo>
                    <a:pt x="346329" y="338582"/>
                  </a:lnTo>
                  <a:lnTo>
                    <a:pt x="343662" y="336296"/>
                  </a:lnTo>
                  <a:lnTo>
                    <a:pt x="342519" y="335915"/>
                  </a:lnTo>
                  <a:lnTo>
                    <a:pt x="341757" y="335915"/>
                  </a:lnTo>
                  <a:lnTo>
                    <a:pt x="323977" y="335915"/>
                  </a:lnTo>
                  <a:lnTo>
                    <a:pt x="323977" y="120396"/>
                  </a:lnTo>
                  <a:lnTo>
                    <a:pt x="323215" y="118491"/>
                  </a:lnTo>
                  <a:lnTo>
                    <a:pt x="321310" y="116967"/>
                  </a:lnTo>
                  <a:lnTo>
                    <a:pt x="319405" y="116205"/>
                  </a:lnTo>
                  <a:lnTo>
                    <a:pt x="272161" y="115824"/>
                  </a:lnTo>
                  <a:lnTo>
                    <a:pt x="268732" y="116967"/>
                  </a:lnTo>
                  <a:lnTo>
                    <a:pt x="267081" y="118491"/>
                  </a:lnTo>
                  <a:lnTo>
                    <a:pt x="266319" y="120396"/>
                  </a:lnTo>
                  <a:lnTo>
                    <a:pt x="266319" y="335915"/>
                  </a:lnTo>
                  <a:lnTo>
                    <a:pt x="242951" y="335915"/>
                  </a:lnTo>
                  <a:lnTo>
                    <a:pt x="242951" y="224663"/>
                  </a:lnTo>
                  <a:lnTo>
                    <a:pt x="242189" y="222377"/>
                  </a:lnTo>
                  <a:lnTo>
                    <a:pt x="241427" y="221615"/>
                  </a:lnTo>
                  <a:lnTo>
                    <a:pt x="238633" y="220091"/>
                  </a:lnTo>
                  <a:lnTo>
                    <a:pt x="189865" y="220091"/>
                  </a:lnTo>
                  <a:lnTo>
                    <a:pt x="188722" y="220472"/>
                  </a:lnTo>
                  <a:lnTo>
                    <a:pt x="187960" y="221234"/>
                  </a:lnTo>
                  <a:lnTo>
                    <a:pt x="186055" y="222377"/>
                  </a:lnTo>
                  <a:lnTo>
                    <a:pt x="185293" y="224663"/>
                  </a:lnTo>
                  <a:lnTo>
                    <a:pt x="185293" y="335915"/>
                  </a:lnTo>
                  <a:lnTo>
                    <a:pt x="161798" y="335915"/>
                  </a:lnTo>
                  <a:lnTo>
                    <a:pt x="161798" y="190119"/>
                  </a:lnTo>
                  <a:lnTo>
                    <a:pt x="161036" y="187833"/>
                  </a:lnTo>
                  <a:lnTo>
                    <a:pt x="159512" y="186182"/>
                  </a:lnTo>
                  <a:lnTo>
                    <a:pt x="157226" y="185420"/>
                  </a:lnTo>
                  <a:lnTo>
                    <a:pt x="108839" y="185420"/>
                  </a:lnTo>
                  <a:lnTo>
                    <a:pt x="106426" y="186182"/>
                  </a:lnTo>
                  <a:lnTo>
                    <a:pt x="104902" y="187833"/>
                  </a:lnTo>
                  <a:lnTo>
                    <a:pt x="104140" y="190119"/>
                  </a:lnTo>
                  <a:lnTo>
                    <a:pt x="104140" y="335915"/>
                  </a:lnTo>
                  <a:lnTo>
                    <a:pt x="81153" y="335915"/>
                  </a:lnTo>
                  <a:lnTo>
                    <a:pt x="81153" y="271272"/>
                  </a:lnTo>
                  <a:lnTo>
                    <a:pt x="80391" y="269367"/>
                  </a:lnTo>
                  <a:lnTo>
                    <a:pt x="78740" y="267462"/>
                  </a:lnTo>
                  <a:lnTo>
                    <a:pt x="75311" y="266319"/>
                  </a:lnTo>
                  <a:lnTo>
                    <a:pt x="29210" y="266319"/>
                  </a:lnTo>
                  <a:lnTo>
                    <a:pt x="28067" y="266700"/>
                  </a:lnTo>
                  <a:lnTo>
                    <a:pt x="26543" y="266700"/>
                  </a:lnTo>
                  <a:lnTo>
                    <a:pt x="25019" y="268224"/>
                  </a:lnTo>
                  <a:lnTo>
                    <a:pt x="23876" y="270129"/>
                  </a:lnTo>
                  <a:lnTo>
                    <a:pt x="23495" y="271272"/>
                  </a:lnTo>
                  <a:lnTo>
                    <a:pt x="23495" y="335915"/>
                  </a:lnTo>
                  <a:lnTo>
                    <a:pt x="4953" y="335915"/>
                  </a:lnTo>
                  <a:lnTo>
                    <a:pt x="3429" y="336296"/>
                  </a:lnTo>
                  <a:lnTo>
                    <a:pt x="1143" y="338582"/>
                  </a:lnTo>
                  <a:lnTo>
                    <a:pt x="0" y="341757"/>
                  </a:lnTo>
                  <a:lnTo>
                    <a:pt x="1143" y="345186"/>
                  </a:lnTo>
                  <a:lnTo>
                    <a:pt x="2667" y="346710"/>
                  </a:lnTo>
                  <a:lnTo>
                    <a:pt x="4953" y="347472"/>
                  </a:lnTo>
                  <a:lnTo>
                    <a:pt x="342519" y="347472"/>
                  </a:lnTo>
                  <a:lnTo>
                    <a:pt x="344424" y="346710"/>
                  </a:lnTo>
                  <a:lnTo>
                    <a:pt x="346329" y="345186"/>
                  </a:lnTo>
                  <a:lnTo>
                    <a:pt x="347472" y="34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82394" y="3576269"/>
            <a:ext cx="2201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TRA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SF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RM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8008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7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669791" y="3235451"/>
            <a:ext cx="940435" cy="940435"/>
            <a:chOff x="3669791" y="3235451"/>
            <a:chExt cx="940435" cy="940435"/>
          </a:xfrm>
        </p:grpSpPr>
        <p:sp>
          <p:nvSpPr>
            <p:cNvPr id="31" name="object 31"/>
            <p:cNvSpPr/>
            <p:nvPr/>
          </p:nvSpPr>
          <p:spPr>
            <a:xfrm>
              <a:off x="3669791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6971" y="3533139"/>
              <a:ext cx="346075" cy="345440"/>
            </a:xfrm>
            <a:custGeom>
              <a:avLst/>
              <a:gdLst/>
              <a:ahLst/>
              <a:cxnLst/>
              <a:rect l="l" t="t" r="r" b="b"/>
              <a:pathLst>
                <a:path w="346075" h="345439">
                  <a:moveTo>
                    <a:pt x="344424" y="344170"/>
                  </a:moveTo>
                  <a:lnTo>
                    <a:pt x="2286" y="344170"/>
                  </a:lnTo>
                  <a:lnTo>
                    <a:pt x="3048" y="345440"/>
                  </a:lnTo>
                  <a:lnTo>
                    <a:pt x="342138" y="345440"/>
                  </a:lnTo>
                  <a:lnTo>
                    <a:pt x="344424" y="344170"/>
                  </a:lnTo>
                  <a:close/>
                </a:path>
                <a:path w="346075" h="345439">
                  <a:moveTo>
                    <a:pt x="345566" y="341630"/>
                  </a:moveTo>
                  <a:lnTo>
                    <a:pt x="762" y="341630"/>
                  </a:lnTo>
                  <a:lnTo>
                    <a:pt x="1142" y="344170"/>
                  </a:lnTo>
                  <a:lnTo>
                    <a:pt x="345186" y="344170"/>
                  </a:lnTo>
                  <a:lnTo>
                    <a:pt x="345566" y="341630"/>
                  </a:lnTo>
                  <a:close/>
                </a:path>
                <a:path w="346075" h="345439">
                  <a:moveTo>
                    <a:pt x="343662" y="1270"/>
                  </a:moveTo>
                  <a:lnTo>
                    <a:pt x="3048" y="1270"/>
                  </a:lnTo>
                  <a:lnTo>
                    <a:pt x="2286" y="2539"/>
                  </a:lnTo>
                  <a:lnTo>
                    <a:pt x="1142" y="2539"/>
                  </a:lnTo>
                  <a:lnTo>
                    <a:pt x="0" y="6350"/>
                  </a:lnTo>
                  <a:lnTo>
                    <a:pt x="0" y="340360"/>
                  </a:lnTo>
                  <a:lnTo>
                    <a:pt x="380" y="341630"/>
                  </a:lnTo>
                  <a:lnTo>
                    <a:pt x="345948" y="341630"/>
                  </a:lnTo>
                  <a:lnTo>
                    <a:pt x="345948" y="294640"/>
                  </a:lnTo>
                  <a:lnTo>
                    <a:pt x="98298" y="294640"/>
                  </a:lnTo>
                  <a:lnTo>
                    <a:pt x="95885" y="293370"/>
                  </a:lnTo>
                  <a:lnTo>
                    <a:pt x="93599" y="293370"/>
                  </a:lnTo>
                  <a:lnTo>
                    <a:pt x="89026" y="292100"/>
                  </a:lnTo>
                  <a:lnTo>
                    <a:pt x="87122" y="290830"/>
                  </a:lnTo>
                  <a:lnTo>
                    <a:pt x="85470" y="289560"/>
                  </a:lnTo>
                  <a:lnTo>
                    <a:pt x="83185" y="288290"/>
                  </a:lnTo>
                  <a:lnTo>
                    <a:pt x="81661" y="287020"/>
                  </a:lnTo>
                  <a:lnTo>
                    <a:pt x="79375" y="284480"/>
                  </a:lnTo>
                  <a:lnTo>
                    <a:pt x="78231" y="281940"/>
                  </a:lnTo>
                  <a:lnTo>
                    <a:pt x="77088" y="280670"/>
                  </a:lnTo>
                  <a:lnTo>
                    <a:pt x="76326" y="276860"/>
                  </a:lnTo>
                  <a:lnTo>
                    <a:pt x="75564" y="275590"/>
                  </a:lnTo>
                  <a:lnTo>
                    <a:pt x="75183" y="273050"/>
                  </a:lnTo>
                  <a:lnTo>
                    <a:pt x="75183" y="269240"/>
                  </a:lnTo>
                  <a:lnTo>
                    <a:pt x="75564" y="266700"/>
                  </a:lnTo>
                  <a:lnTo>
                    <a:pt x="77088" y="261620"/>
                  </a:lnTo>
                  <a:lnTo>
                    <a:pt x="78231" y="260350"/>
                  </a:lnTo>
                  <a:lnTo>
                    <a:pt x="79375" y="257810"/>
                  </a:lnTo>
                  <a:lnTo>
                    <a:pt x="81661" y="255270"/>
                  </a:lnTo>
                  <a:lnTo>
                    <a:pt x="83185" y="252730"/>
                  </a:lnTo>
                  <a:lnTo>
                    <a:pt x="85470" y="251460"/>
                  </a:lnTo>
                  <a:lnTo>
                    <a:pt x="87122" y="251460"/>
                  </a:lnTo>
                  <a:lnTo>
                    <a:pt x="89026" y="250190"/>
                  </a:lnTo>
                  <a:lnTo>
                    <a:pt x="91312" y="248920"/>
                  </a:lnTo>
                  <a:lnTo>
                    <a:pt x="93599" y="248920"/>
                  </a:lnTo>
                  <a:lnTo>
                    <a:pt x="95885" y="247650"/>
                  </a:lnTo>
                  <a:lnTo>
                    <a:pt x="345948" y="247650"/>
                  </a:lnTo>
                  <a:lnTo>
                    <a:pt x="345948" y="214630"/>
                  </a:lnTo>
                  <a:lnTo>
                    <a:pt x="94741" y="214630"/>
                  </a:lnTo>
                  <a:lnTo>
                    <a:pt x="93217" y="212090"/>
                  </a:lnTo>
                  <a:lnTo>
                    <a:pt x="92837" y="212090"/>
                  </a:lnTo>
                  <a:lnTo>
                    <a:pt x="92455" y="210820"/>
                  </a:lnTo>
                  <a:lnTo>
                    <a:pt x="92455" y="161290"/>
                  </a:lnTo>
                  <a:lnTo>
                    <a:pt x="71627" y="161290"/>
                  </a:lnTo>
                  <a:lnTo>
                    <a:pt x="70865" y="160020"/>
                  </a:lnTo>
                  <a:lnTo>
                    <a:pt x="70485" y="158750"/>
                  </a:lnTo>
                  <a:lnTo>
                    <a:pt x="69723" y="157480"/>
                  </a:lnTo>
                  <a:lnTo>
                    <a:pt x="69341" y="157480"/>
                  </a:lnTo>
                  <a:lnTo>
                    <a:pt x="69341" y="132080"/>
                  </a:lnTo>
                  <a:lnTo>
                    <a:pt x="69723" y="130810"/>
                  </a:lnTo>
                  <a:lnTo>
                    <a:pt x="70485" y="129540"/>
                  </a:lnTo>
                  <a:lnTo>
                    <a:pt x="70865" y="128270"/>
                  </a:lnTo>
                  <a:lnTo>
                    <a:pt x="71627" y="128270"/>
                  </a:lnTo>
                  <a:lnTo>
                    <a:pt x="73151" y="127000"/>
                  </a:lnTo>
                  <a:lnTo>
                    <a:pt x="92455" y="127000"/>
                  </a:lnTo>
                  <a:lnTo>
                    <a:pt x="92455" y="48260"/>
                  </a:lnTo>
                  <a:lnTo>
                    <a:pt x="92837" y="46989"/>
                  </a:lnTo>
                  <a:lnTo>
                    <a:pt x="93217" y="46989"/>
                  </a:lnTo>
                  <a:lnTo>
                    <a:pt x="93979" y="45720"/>
                  </a:lnTo>
                  <a:lnTo>
                    <a:pt x="97027" y="44450"/>
                  </a:lnTo>
                  <a:lnTo>
                    <a:pt x="345948" y="44450"/>
                  </a:lnTo>
                  <a:lnTo>
                    <a:pt x="345948" y="5080"/>
                  </a:lnTo>
                  <a:lnTo>
                    <a:pt x="345186" y="2539"/>
                  </a:lnTo>
                  <a:lnTo>
                    <a:pt x="343662" y="1270"/>
                  </a:lnTo>
                  <a:close/>
                </a:path>
                <a:path w="346075" h="345439">
                  <a:moveTo>
                    <a:pt x="176402" y="293370"/>
                  </a:moveTo>
                  <a:lnTo>
                    <a:pt x="100583" y="293370"/>
                  </a:lnTo>
                  <a:lnTo>
                    <a:pt x="98298" y="294640"/>
                  </a:lnTo>
                  <a:lnTo>
                    <a:pt x="179197" y="294640"/>
                  </a:lnTo>
                  <a:lnTo>
                    <a:pt x="176402" y="293370"/>
                  </a:lnTo>
                  <a:close/>
                </a:path>
                <a:path w="346075" h="345439">
                  <a:moveTo>
                    <a:pt x="245744" y="293370"/>
                  </a:moveTo>
                  <a:lnTo>
                    <a:pt x="181101" y="293370"/>
                  </a:lnTo>
                  <a:lnTo>
                    <a:pt x="179197" y="294640"/>
                  </a:lnTo>
                  <a:lnTo>
                    <a:pt x="247650" y="294640"/>
                  </a:lnTo>
                  <a:lnTo>
                    <a:pt x="245744" y="293370"/>
                  </a:lnTo>
                  <a:close/>
                </a:path>
                <a:path w="346075" h="345439">
                  <a:moveTo>
                    <a:pt x="345948" y="247650"/>
                  </a:moveTo>
                  <a:lnTo>
                    <a:pt x="250443" y="247650"/>
                  </a:lnTo>
                  <a:lnTo>
                    <a:pt x="252729" y="248920"/>
                  </a:lnTo>
                  <a:lnTo>
                    <a:pt x="255015" y="248920"/>
                  </a:lnTo>
                  <a:lnTo>
                    <a:pt x="258825" y="251460"/>
                  </a:lnTo>
                  <a:lnTo>
                    <a:pt x="261238" y="251460"/>
                  </a:lnTo>
                  <a:lnTo>
                    <a:pt x="265811" y="256540"/>
                  </a:lnTo>
                  <a:lnTo>
                    <a:pt x="267335" y="257810"/>
                  </a:lnTo>
                  <a:lnTo>
                    <a:pt x="268477" y="260350"/>
                  </a:lnTo>
                  <a:lnTo>
                    <a:pt x="269239" y="261620"/>
                  </a:lnTo>
                  <a:lnTo>
                    <a:pt x="270001" y="264160"/>
                  </a:lnTo>
                  <a:lnTo>
                    <a:pt x="270763" y="269240"/>
                  </a:lnTo>
                  <a:lnTo>
                    <a:pt x="270763" y="273050"/>
                  </a:lnTo>
                  <a:lnTo>
                    <a:pt x="269239" y="280670"/>
                  </a:lnTo>
                  <a:lnTo>
                    <a:pt x="268477" y="281940"/>
                  </a:lnTo>
                  <a:lnTo>
                    <a:pt x="267335" y="284480"/>
                  </a:lnTo>
                  <a:lnTo>
                    <a:pt x="261238" y="289560"/>
                  </a:lnTo>
                  <a:lnTo>
                    <a:pt x="258825" y="290830"/>
                  </a:lnTo>
                  <a:lnTo>
                    <a:pt x="255015" y="293370"/>
                  </a:lnTo>
                  <a:lnTo>
                    <a:pt x="250443" y="293370"/>
                  </a:lnTo>
                  <a:lnTo>
                    <a:pt x="247650" y="294640"/>
                  </a:lnTo>
                  <a:lnTo>
                    <a:pt x="345948" y="294640"/>
                  </a:lnTo>
                  <a:lnTo>
                    <a:pt x="345948" y="247650"/>
                  </a:lnTo>
                  <a:close/>
                </a:path>
                <a:path w="346075" h="345439">
                  <a:moveTo>
                    <a:pt x="165607" y="251460"/>
                  </a:moveTo>
                  <a:lnTo>
                    <a:pt x="110998" y="251460"/>
                  </a:lnTo>
                  <a:lnTo>
                    <a:pt x="114807" y="255270"/>
                  </a:lnTo>
                  <a:lnTo>
                    <a:pt x="117093" y="257810"/>
                  </a:lnTo>
                  <a:lnTo>
                    <a:pt x="118237" y="260350"/>
                  </a:lnTo>
                  <a:lnTo>
                    <a:pt x="119761" y="261620"/>
                  </a:lnTo>
                  <a:lnTo>
                    <a:pt x="120141" y="264160"/>
                  </a:lnTo>
                  <a:lnTo>
                    <a:pt x="120903" y="266700"/>
                  </a:lnTo>
                  <a:lnTo>
                    <a:pt x="121412" y="269240"/>
                  </a:lnTo>
                  <a:lnTo>
                    <a:pt x="121412" y="273050"/>
                  </a:lnTo>
                  <a:lnTo>
                    <a:pt x="120903" y="275590"/>
                  </a:lnTo>
                  <a:lnTo>
                    <a:pt x="120141" y="276860"/>
                  </a:lnTo>
                  <a:lnTo>
                    <a:pt x="119761" y="280670"/>
                  </a:lnTo>
                  <a:lnTo>
                    <a:pt x="118237" y="281940"/>
                  </a:lnTo>
                  <a:lnTo>
                    <a:pt x="117093" y="284480"/>
                  </a:lnTo>
                  <a:lnTo>
                    <a:pt x="114807" y="287020"/>
                  </a:lnTo>
                  <a:lnTo>
                    <a:pt x="110998" y="289560"/>
                  </a:lnTo>
                  <a:lnTo>
                    <a:pt x="109347" y="290830"/>
                  </a:lnTo>
                  <a:lnTo>
                    <a:pt x="107061" y="292100"/>
                  </a:lnTo>
                  <a:lnTo>
                    <a:pt x="105155" y="293370"/>
                  </a:lnTo>
                  <a:lnTo>
                    <a:pt x="171830" y="293370"/>
                  </a:lnTo>
                  <a:lnTo>
                    <a:pt x="168020" y="290830"/>
                  </a:lnTo>
                  <a:lnTo>
                    <a:pt x="165607" y="289560"/>
                  </a:lnTo>
                  <a:lnTo>
                    <a:pt x="162560" y="287020"/>
                  </a:lnTo>
                  <a:lnTo>
                    <a:pt x="161416" y="285750"/>
                  </a:lnTo>
                  <a:lnTo>
                    <a:pt x="159512" y="284480"/>
                  </a:lnTo>
                  <a:lnTo>
                    <a:pt x="158750" y="281940"/>
                  </a:lnTo>
                  <a:lnTo>
                    <a:pt x="157606" y="280670"/>
                  </a:lnTo>
                  <a:lnTo>
                    <a:pt x="156082" y="273050"/>
                  </a:lnTo>
                  <a:lnTo>
                    <a:pt x="156082" y="269240"/>
                  </a:lnTo>
                  <a:lnTo>
                    <a:pt x="156844" y="264160"/>
                  </a:lnTo>
                  <a:lnTo>
                    <a:pt x="157606" y="261620"/>
                  </a:lnTo>
                  <a:lnTo>
                    <a:pt x="158750" y="260350"/>
                  </a:lnTo>
                  <a:lnTo>
                    <a:pt x="159512" y="257810"/>
                  </a:lnTo>
                  <a:lnTo>
                    <a:pt x="161416" y="256540"/>
                  </a:lnTo>
                  <a:lnTo>
                    <a:pt x="162560" y="255270"/>
                  </a:lnTo>
                  <a:lnTo>
                    <a:pt x="165607" y="251460"/>
                  </a:lnTo>
                  <a:close/>
                </a:path>
                <a:path w="346075" h="345439">
                  <a:moveTo>
                    <a:pt x="234950" y="251460"/>
                  </a:moveTo>
                  <a:lnTo>
                    <a:pt x="191897" y="251460"/>
                  </a:lnTo>
                  <a:lnTo>
                    <a:pt x="194944" y="255270"/>
                  </a:lnTo>
                  <a:lnTo>
                    <a:pt x="196850" y="256540"/>
                  </a:lnTo>
                  <a:lnTo>
                    <a:pt x="197992" y="257810"/>
                  </a:lnTo>
                  <a:lnTo>
                    <a:pt x="199136" y="260350"/>
                  </a:lnTo>
                  <a:lnTo>
                    <a:pt x="199898" y="261620"/>
                  </a:lnTo>
                  <a:lnTo>
                    <a:pt x="200660" y="264160"/>
                  </a:lnTo>
                  <a:lnTo>
                    <a:pt x="201040" y="266700"/>
                  </a:lnTo>
                  <a:lnTo>
                    <a:pt x="201929" y="269240"/>
                  </a:lnTo>
                  <a:lnTo>
                    <a:pt x="202311" y="270510"/>
                  </a:lnTo>
                  <a:lnTo>
                    <a:pt x="201929" y="273050"/>
                  </a:lnTo>
                  <a:lnTo>
                    <a:pt x="201040" y="275590"/>
                  </a:lnTo>
                  <a:lnTo>
                    <a:pt x="200660" y="276860"/>
                  </a:lnTo>
                  <a:lnTo>
                    <a:pt x="199898" y="280670"/>
                  </a:lnTo>
                  <a:lnTo>
                    <a:pt x="199136" y="281940"/>
                  </a:lnTo>
                  <a:lnTo>
                    <a:pt x="197992" y="284480"/>
                  </a:lnTo>
                  <a:lnTo>
                    <a:pt x="196850" y="285750"/>
                  </a:lnTo>
                  <a:lnTo>
                    <a:pt x="194944" y="287020"/>
                  </a:lnTo>
                  <a:lnTo>
                    <a:pt x="191897" y="289560"/>
                  </a:lnTo>
                  <a:lnTo>
                    <a:pt x="189483" y="290830"/>
                  </a:lnTo>
                  <a:lnTo>
                    <a:pt x="185674" y="293370"/>
                  </a:lnTo>
                  <a:lnTo>
                    <a:pt x="241173" y="293370"/>
                  </a:lnTo>
                  <a:lnTo>
                    <a:pt x="237362" y="290830"/>
                  </a:lnTo>
                  <a:lnTo>
                    <a:pt x="234950" y="289560"/>
                  </a:lnTo>
                  <a:lnTo>
                    <a:pt x="231901" y="287020"/>
                  </a:lnTo>
                  <a:lnTo>
                    <a:pt x="229997" y="285750"/>
                  </a:lnTo>
                  <a:lnTo>
                    <a:pt x="228853" y="284480"/>
                  </a:lnTo>
                  <a:lnTo>
                    <a:pt x="227711" y="281940"/>
                  </a:lnTo>
                  <a:lnTo>
                    <a:pt x="226949" y="280670"/>
                  </a:lnTo>
                  <a:lnTo>
                    <a:pt x="226187" y="276860"/>
                  </a:lnTo>
                  <a:lnTo>
                    <a:pt x="225043" y="273050"/>
                  </a:lnTo>
                  <a:lnTo>
                    <a:pt x="224536" y="270510"/>
                  </a:lnTo>
                  <a:lnTo>
                    <a:pt x="225043" y="269240"/>
                  </a:lnTo>
                  <a:lnTo>
                    <a:pt x="225805" y="266700"/>
                  </a:lnTo>
                  <a:lnTo>
                    <a:pt x="226187" y="264160"/>
                  </a:lnTo>
                  <a:lnTo>
                    <a:pt x="226949" y="261620"/>
                  </a:lnTo>
                  <a:lnTo>
                    <a:pt x="227711" y="260350"/>
                  </a:lnTo>
                  <a:lnTo>
                    <a:pt x="228853" y="257810"/>
                  </a:lnTo>
                  <a:lnTo>
                    <a:pt x="229997" y="256540"/>
                  </a:lnTo>
                  <a:lnTo>
                    <a:pt x="231901" y="255270"/>
                  </a:lnTo>
                  <a:lnTo>
                    <a:pt x="234950" y="251460"/>
                  </a:lnTo>
                  <a:close/>
                </a:path>
                <a:path w="346075" h="345439">
                  <a:moveTo>
                    <a:pt x="171830" y="248920"/>
                  </a:moveTo>
                  <a:lnTo>
                    <a:pt x="105155" y="248920"/>
                  </a:lnTo>
                  <a:lnTo>
                    <a:pt x="107061" y="250190"/>
                  </a:lnTo>
                  <a:lnTo>
                    <a:pt x="109347" y="251460"/>
                  </a:lnTo>
                  <a:lnTo>
                    <a:pt x="168020" y="251460"/>
                  </a:lnTo>
                  <a:lnTo>
                    <a:pt x="171830" y="248920"/>
                  </a:lnTo>
                  <a:close/>
                </a:path>
                <a:path w="346075" h="345439">
                  <a:moveTo>
                    <a:pt x="241173" y="248920"/>
                  </a:moveTo>
                  <a:lnTo>
                    <a:pt x="185674" y="248920"/>
                  </a:lnTo>
                  <a:lnTo>
                    <a:pt x="189483" y="251460"/>
                  </a:lnTo>
                  <a:lnTo>
                    <a:pt x="237362" y="251460"/>
                  </a:lnTo>
                  <a:lnTo>
                    <a:pt x="241173" y="248920"/>
                  </a:lnTo>
                  <a:close/>
                </a:path>
                <a:path w="346075" h="345439">
                  <a:moveTo>
                    <a:pt x="176402" y="247650"/>
                  </a:moveTo>
                  <a:lnTo>
                    <a:pt x="100583" y="247650"/>
                  </a:lnTo>
                  <a:lnTo>
                    <a:pt x="102869" y="248920"/>
                  </a:lnTo>
                  <a:lnTo>
                    <a:pt x="174116" y="248920"/>
                  </a:lnTo>
                  <a:lnTo>
                    <a:pt x="176402" y="247650"/>
                  </a:lnTo>
                  <a:close/>
                </a:path>
                <a:path w="346075" h="345439">
                  <a:moveTo>
                    <a:pt x="245744" y="247650"/>
                  </a:moveTo>
                  <a:lnTo>
                    <a:pt x="181101" y="247650"/>
                  </a:lnTo>
                  <a:lnTo>
                    <a:pt x="183387" y="248920"/>
                  </a:lnTo>
                  <a:lnTo>
                    <a:pt x="243458" y="248920"/>
                  </a:lnTo>
                  <a:lnTo>
                    <a:pt x="245744" y="247650"/>
                  </a:lnTo>
                  <a:close/>
                </a:path>
                <a:path w="346075" h="345439">
                  <a:moveTo>
                    <a:pt x="174116" y="212090"/>
                  </a:moveTo>
                  <a:lnTo>
                    <a:pt x="103250" y="212090"/>
                  </a:lnTo>
                  <a:lnTo>
                    <a:pt x="102488" y="213360"/>
                  </a:lnTo>
                  <a:lnTo>
                    <a:pt x="101345" y="214630"/>
                  </a:lnTo>
                  <a:lnTo>
                    <a:pt x="175640" y="214630"/>
                  </a:lnTo>
                  <a:lnTo>
                    <a:pt x="174116" y="212090"/>
                  </a:lnTo>
                  <a:close/>
                </a:path>
                <a:path w="346075" h="345439">
                  <a:moveTo>
                    <a:pt x="243458" y="212090"/>
                  </a:moveTo>
                  <a:lnTo>
                    <a:pt x="183387" y="212090"/>
                  </a:lnTo>
                  <a:lnTo>
                    <a:pt x="183006" y="213360"/>
                  </a:lnTo>
                  <a:lnTo>
                    <a:pt x="181863" y="214630"/>
                  </a:lnTo>
                  <a:lnTo>
                    <a:pt x="244982" y="214630"/>
                  </a:lnTo>
                  <a:lnTo>
                    <a:pt x="243458" y="212090"/>
                  </a:lnTo>
                  <a:close/>
                </a:path>
                <a:path w="346075" h="345439">
                  <a:moveTo>
                    <a:pt x="345948" y="44450"/>
                  </a:moveTo>
                  <a:lnTo>
                    <a:pt x="250443" y="44450"/>
                  </a:lnTo>
                  <a:lnTo>
                    <a:pt x="251205" y="45720"/>
                  </a:lnTo>
                  <a:lnTo>
                    <a:pt x="251967" y="45720"/>
                  </a:lnTo>
                  <a:lnTo>
                    <a:pt x="252729" y="46989"/>
                  </a:lnTo>
                  <a:lnTo>
                    <a:pt x="253111" y="46989"/>
                  </a:lnTo>
                  <a:lnTo>
                    <a:pt x="253491" y="49530"/>
                  </a:lnTo>
                  <a:lnTo>
                    <a:pt x="253491" y="149860"/>
                  </a:lnTo>
                  <a:lnTo>
                    <a:pt x="272033" y="149860"/>
                  </a:lnTo>
                  <a:lnTo>
                    <a:pt x="273557" y="151130"/>
                  </a:lnTo>
                  <a:lnTo>
                    <a:pt x="274319" y="151130"/>
                  </a:lnTo>
                  <a:lnTo>
                    <a:pt x="275843" y="152400"/>
                  </a:lnTo>
                  <a:lnTo>
                    <a:pt x="276605" y="154940"/>
                  </a:lnTo>
                  <a:lnTo>
                    <a:pt x="276605" y="180340"/>
                  </a:lnTo>
                  <a:lnTo>
                    <a:pt x="276225" y="181610"/>
                  </a:lnTo>
                  <a:lnTo>
                    <a:pt x="275843" y="181610"/>
                  </a:lnTo>
                  <a:lnTo>
                    <a:pt x="274319" y="184150"/>
                  </a:lnTo>
                  <a:lnTo>
                    <a:pt x="253491" y="184150"/>
                  </a:lnTo>
                  <a:lnTo>
                    <a:pt x="253491" y="210820"/>
                  </a:lnTo>
                  <a:lnTo>
                    <a:pt x="253111" y="212090"/>
                  </a:lnTo>
                  <a:lnTo>
                    <a:pt x="252729" y="212090"/>
                  </a:lnTo>
                  <a:lnTo>
                    <a:pt x="251205" y="214630"/>
                  </a:lnTo>
                  <a:lnTo>
                    <a:pt x="345948" y="214630"/>
                  </a:lnTo>
                  <a:lnTo>
                    <a:pt x="345948" y="44450"/>
                  </a:lnTo>
                  <a:close/>
                </a:path>
                <a:path w="346075" h="345439">
                  <a:moveTo>
                    <a:pt x="173736" y="46989"/>
                  </a:moveTo>
                  <a:lnTo>
                    <a:pt x="103631" y="46989"/>
                  </a:lnTo>
                  <a:lnTo>
                    <a:pt x="104012" y="49530"/>
                  </a:lnTo>
                  <a:lnTo>
                    <a:pt x="104012" y="127000"/>
                  </a:lnTo>
                  <a:lnTo>
                    <a:pt x="123316" y="127000"/>
                  </a:lnTo>
                  <a:lnTo>
                    <a:pt x="124460" y="128270"/>
                  </a:lnTo>
                  <a:lnTo>
                    <a:pt x="125602" y="128270"/>
                  </a:lnTo>
                  <a:lnTo>
                    <a:pt x="126364" y="129540"/>
                  </a:lnTo>
                  <a:lnTo>
                    <a:pt x="127126" y="132080"/>
                  </a:lnTo>
                  <a:lnTo>
                    <a:pt x="127126" y="157480"/>
                  </a:lnTo>
                  <a:lnTo>
                    <a:pt x="126745" y="157480"/>
                  </a:lnTo>
                  <a:lnTo>
                    <a:pt x="126364" y="158750"/>
                  </a:lnTo>
                  <a:lnTo>
                    <a:pt x="124460" y="161290"/>
                  </a:lnTo>
                  <a:lnTo>
                    <a:pt x="104012" y="161290"/>
                  </a:lnTo>
                  <a:lnTo>
                    <a:pt x="104012" y="210820"/>
                  </a:lnTo>
                  <a:lnTo>
                    <a:pt x="103631" y="212090"/>
                  </a:lnTo>
                  <a:lnTo>
                    <a:pt x="173736" y="212090"/>
                  </a:lnTo>
                  <a:lnTo>
                    <a:pt x="173354" y="210820"/>
                  </a:lnTo>
                  <a:lnTo>
                    <a:pt x="173354" y="115570"/>
                  </a:lnTo>
                  <a:lnTo>
                    <a:pt x="154812" y="115570"/>
                  </a:lnTo>
                  <a:lnTo>
                    <a:pt x="153288" y="114300"/>
                  </a:lnTo>
                  <a:lnTo>
                    <a:pt x="151764" y="114300"/>
                  </a:lnTo>
                  <a:lnTo>
                    <a:pt x="151002" y="113030"/>
                  </a:lnTo>
                  <a:lnTo>
                    <a:pt x="150240" y="110490"/>
                  </a:lnTo>
                  <a:lnTo>
                    <a:pt x="150240" y="85090"/>
                  </a:lnTo>
                  <a:lnTo>
                    <a:pt x="150622" y="85090"/>
                  </a:lnTo>
                  <a:lnTo>
                    <a:pt x="151002" y="83820"/>
                  </a:lnTo>
                  <a:lnTo>
                    <a:pt x="152526" y="81280"/>
                  </a:lnTo>
                  <a:lnTo>
                    <a:pt x="173354" y="81280"/>
                  </a:lnTo>
                  <a:lnTo>
                    <a:pt x="173354" y="48260"/>
                  </a:lnTo>
                  <a:lnTo>
                    <a:pt x="173736" y="46989"/>
                  </a:lnTo>
                  <a:close/>
                </a:path>
                <a:path w="346075" h="345439">
                  <a:moveTo>
                    <a:pt x="243077" y="46989"/>
                  </a:moveTo>
                  <a:lnTo>
                    <a:pt x="184530" y="46989"/>
                  </a:lnTo>
                  <a:lnTo>
                    <a:pt x="184530" y="49530"/>
                  </a:lnTo>
                  <a:lnTo>
                    <a:pt x="184912" y="49530"/>
                  </a:lnTo>
                  <a:lnTo>
                    <a:pt x="184912" y="81280"/>
                  </a:lnTo>
                  <a:lnTo>
                    <a:pt x="204977" y="81280"/>
                  </a:lnTo>
                  <a:lnTo>
                    <a:pt x="206501" y="83820"/>
                  </a:lnTo>
                  <a:lnTo>
                    <a:pt x="206882" y="85090"/>
                  </a:lnTo>
                  <a:lnTo>
                    <a:pt x="207263" y="85090"/>
                  </a:lnTo>
                  <a:lnTo>
                    <a:pt x="208025" y="86360"/>
                  </a:lnTo>
                  <a:lnTo>
                    <a:pt x="208025" y="109220"/>
                  </a:lnTo>
                  <a:lnTo>
                    <a:pt x="207263" y="110490"/>
                  </a:lnTo>
                  <a:lnTo>
                    <a:pt x="206501" y="113030"/>
                  </a:lnTo>
                  <a:lnTo>
                    <a:pt x="205739" y="114300"/>
                  </a:lnTo>
                  <a:lnTo>
                    <a:pt x="204215" y="114300"/>
                  </a:lnTo>
                  <a:lnTo>
                    <a:pt x="203073" y="115570"/>
                  </a:lnTo>
                  <a:lnTo>
                    <a:pt x="184912" y="115570"/>
                  </a:lnTo>
                  <a:lnTo>
                    <a:pt x="184912" y="209550"/>
                  </a:lnTo>
                  <a:lnTo>
                    <a:pt x="184530" y="210820"/>
                  </a:lnTo>
                  <a:lnTo>
                    <a:pt x="184530" y="212090"/>
                  </a:lnTo>
                  <a:lnTo>
                    <a:pt x="243077" y="212090"/>
                  </a:lnTo>
                  <a:lnTo>
                    <a:pt x="242315" y="210820"/>
                  </a:lnTo>
                  <a:lnTo>
                    <a:pt x="241935" y="209550"/>
                  </a:lnTo>
                  <a:lnTo>
                    <a:pt x="241935" y="184150"/>
                  </a:lnTo>
                  <a:lnTo>
                    <a:pt x="221868" y="184150"/>
                  </a:lnTo>
                  <a:lnTo>
                    <a:pt x="220344" y="181610"/>
                  </a:lnTo>
                  <a:lnTo>
                    <a:pt x="219963" y="181610"/>
                  </a:lnTo>
                  <a:lnTo>
                    <a:pt x="219582" y="180340"/>
                  </a:lnTo>
                  <a:lnTo>
                    <a:pt x="219582" y="154940"/>
                  </a:lnTo>
                  <a:lnTo>
                    <a:pt x="220344" y="152400"/>
                  </a:lnTo>
                  <a:lnTo>
                    <a:pt x="221868" y="151130"/>
                  </a:lnTo>
                  <a:lnTo>
                    <a:pt x="222630" y="151130"/>
                  </a:lnTo>
                  <a:lnTo>
                    <a:pt x="223774" y="149860"/>
                  </a:lnTo>
                  <a:lnTo>
                    <a:pt x="241935" y="149860"/>
                  </a:lnTo>
                  <a:lnTo>
                    <a:pt x="241935" y="49530"/>
                  </a:lnTo>
                  <a:lnTo>
                    <a:pt x="242315" y="48260"/>
                  </a:lnTo>
                  <a:lnTo>
                    <a:pt x="243077" y="46989"/>
                  </a:lnTo>
                  <a:close/>
                </a:path>
                <a:path w="346075" h="345439">
                  <a:moveTo>
                    <a:pt x="174878" y="45720"/>
                  </a:moveTo>
                  <a:lnTo>
                    <a:pt x="102488" y="45720"/>
                  </a:lnTo>
                  <a:lnTo>
                    <a:pt x="103250" y="46989"/>
                  </a:lnTo>
                  <a:lnTo>
                    <a:pt x="174116" y="46989"/>
                  </a:lnTo>
                  <a:lnTo>
                    <a:pt x="174878" y="45720"/>
                  </a:lnTo>
                  <a:close/>
                </a:path>
                <a:path w="346075" h="345439">
                  <a:moveTo>
                    <a:pt x="244220" y="45720"/>
                  </a:moveTo>
                  <a:lnTo>
                    <a:pt x="183006" y="45720"/>
                  </a:lnTo>
                  <a:lnTo>
                    <a:pt x="183387" y="46989"/>
                  </a:lnTo>
                  <a:lnTo>
                    <a:pt x="243458" y="46989"/>
                  </a:lnTo>
                  <a:lnTo>
                    <a:pt x="244220" y="45720"/>
                  </a:lnTo>
                  <a:close/>
                </a:path>
                <a:path w="346075" h="345439">
                  <a:moveTo>
                    <a:pt x="176402" y="44450"/>
                  </a:moveTo>
                  <a:lnTo>
                    <a:pt x="100202" y="44450"/>
                  </a:lnTo>
                  <a:lnTo>
                    <a:pt x="101345" y="45720"/>
                  </a:lnTo>
                  <a:lnTo>
                    <a:pt x="175640" y="45720"/>
                  </a:lnTo>
                  <a:lnTo>
                    <a:pt x="176402" y="44450"/>
                  </a:lnTo>
                  <a:close/>
                </a:path>
                <a:path w="346075" h="345439">
                  <a:moveTo>
                    <a:pt x="245744" y="44450"/>
                  </a:moveTo>
                  <a:lnTo>
                    <a:pt x="181101" y="44450"/>
                  </a:lnTo>
                  <a:lnTo>
                    <a:pt x="181863" y="45720"/>
                  </a:lnTo>
                  <a:lnTo>
                    <a:pt x="244982" y="45720"/>
                  </a:lnTo>
                  <a:lnTo>
                    <a:pt x="245744" y="44450"/>
                  </a:lnTo>
                  <a:close/>
                </a:path>
                <a:path w="346075" h="345439">
                  <a:moveTo>
                    <a:pt x="341375" y="0"/>
                  </a:moveTo>
                  <a:lnTo>
                    <a:pt x="4952" y="0"/>
                  </a:lnTo>
                  <a:lnTo>
                    <a:pt x="3810" y="1270"/>
                  </a:lnTo>
                  <a:lnTo>
                    <a:pt x="342138" y="127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41422" y="5387441"/>
            <a:ext cx="1353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ANA</a:t>
            </a:r>
            <a:r>
              <a:rPr sz="1600" spc="-16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600">
              <a:latin typeface="Segoe UI Light"/>
              <a:cs typeface="Segoe U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19600" y="5055108"/>
            <a:ext cx="940435" cy="940435"/>
            <a:chOff x="4419600" y="5055108"/>
            <a:chExt cx="940435" cy="940435"/>
          </a:xfrm>
        </p:grpSpPr>
        <p:sp>
          <p:nvSpPr>
            <p:cNvPr id="35" name="object 35"/>
            <p:cNvSpPr/>
            <p:nvPr/>
          </p:nvSpPr>
          <p:spPr>
            <a:xfrm>
              <a:off x="4419600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8304" y="5353812"/>
              <a:ext cx="342900" cy="3429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244" y="2561844"/>
            <a:ext cx="2142744" cy="2142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536638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Probl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3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Statem</a:t>
            </a:r>
            <a:r>
              <a:rPr sz="2800" b="1" u="heavy" spc="-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spc="5" dirty="0">
                <a:latin typeface="Tahoma"/>
                <a:cs typeface="Tahoma"/>
              </a:rPr>
              <a:t>Expansion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Opening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more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restaurants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by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Zomato.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41" y="3224275"/>
            <a:ext cx="1026604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Tas</a:t>
            </a:r>
            <a:r>
              <a:rPr sz="2800" b="1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sz="2800" b="1" u="heavy" spc="-1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spc="30" dirty="0">
                <a:latin typeface="Tahoma"/>
                <a:cs typeface="Tahoma"/>
              </a:rPr>
              <a:t>Come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strategies/suggestions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about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opening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newer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restaurants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by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analysing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given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dataset.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66CE03C-E7B6-D1EE-C49D-B4D3F0B086BA}"/>
              </a:ext>
            </a:extLst>
          </p:cNvPr>
          <p:cNvSpPr txBox="1"/>
          <p:nvPr/>
        </p:nvSpPr>
        <p:spPr>
          <a:xfrm>
            <a:off x="411250" y="4965388"/>
            <a:ext cx="10266045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Dashboard Link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u="heavy" spc="-170" dirty="0"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Tahoma"/>
                <a:cs typeface="Tahoma"/>
              </a:rPr>
              <a:t>https://</a:t>
            </a:r>
            <a:r>
              <a:rPr lang="en-IN" sz="2800" dirty="0" err="1">
                <a:latin typeface="Tahoma"/>
                <a:cs typeface="Tahoma"/>
              </a:rPr>
              <a:t>docs.google.com</a:t>
            </a:r>
            <a:r>
              <a:rPr lang="en-IN" sz="2800" dirty="0">
                <a:latin typeface="Tahoma"/>
                <a:cs typeface="Tahoma"/>
              </a:rPr>
              <a:t>/spreadsheets/d/1VsYIyIxkwFox7Y2BylIqy11Yd5QsLN1yE0TlzGW6x5E/</a:t>
            </a:r>
            <a:r>
              <a:rPr lang="en-IN" sz="2800" dirty="0" err="1">
                <a:latin typeface="Tahoma"/>
                <a:cs typeface="Tahoma"/>
              </a:rPr>
              <a:t>edit?usp</a:t>
            </a:r>
            <a:r>
              <a:rPr lang="en-IN" sz="2800" dirty="0">
                <a:latin typeface="Tahoma"/>
                <a:cs typeface="Tahoma"/>
              </a:rPr>
              <a:t>=sharing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012" y="1454048"/>
            <a:ext cx="5368290" cy="4793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4" dirty="0">
                <a:latin typeface="Tahoma"/>
                <a:cs typeface="Tahoma"/>
              </a:rPr>
              <a:t>Restaurant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0" dirty="0">
                <a:latin typeface="Tahoma"/>
                <a:cs typeface="Tahoma"/>
              </a:rPr>
              <a:t>ID: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Unique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identifier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for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each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35" dirty="0">
                <a:latin typeface="Tahoma"/>
                <a:cs typeface="Tahoma"/>
              </a:rPr>
              <a:t>R</a:t>
            </a:r>
            <a:r>
              <a:rPr sz="1600" b="1" spc="-110" dirty="0">
                <a:latin typeface="Tahoma"/>
                <a:cs typeface="Tahoma"/>
              </a:rPr>
              <a:t>es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45" dirty="0">
                <a:latin typeface="Tahoma"/>
                <a:cs typeface="Tahoma"/>
              </a:rPr>
              <a:t>a</a:t>
            </a:r>
            <a:r>
              <a:rPr sz="1600" b="1" spc="-135" dirty="0">
                <a:latin typeface="Tahoma"/>
                <a:cs typeface="Tahoma"/>
              </a:rPr>
              <a:t>u</a:t>
            </a:r>
            <a:r>
              <a:rPr sz="1600" b="1" spc="-85" dirty="0">
                <a:latin typeface="Tahoma"/>
                <a:cs typeface="Tahoma"/>
              </a:rPr>
              <a:t>r</a:t>
            </a:r>
            <a:r>
              <a:rPr sz="1600" b="1" spc="-145" dirty="0">
                <a:latin typeface="Tahoma"/>
                <a:cs typeface="Tahoma"/>
              </a:rPr>
              <a:t>a</a:t>
            </a:r>
            <a:r>
              <a:rPr sz="1600" b="1" spc="-100" dirty="0">
                <a:latin typeface="Tahoma"/>
                <a:cs typeface="Tahoma"/>
              </a:rPr>
              <a:t>nt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Name: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na</a:t>
            </a:r>
            <a:r>
              <a:rPr sz="1600" spc="-4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CountryCode: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Country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code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location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where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ahoma"/>
                <a:cs typeface="Tahoma"/>
              </a:rPr>
              <a:t>restaurant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85" dirty="0">
                <a:latin typeface="Tahoma"/>
                <a:cs typeface="Tahoma"/>
              </a:rPr>
              <a:t>City: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city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where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restaurant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located.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50" dirty="0">
                <a:latin typeface="Tahoma"/>
                <a:cs typeface="Tahoma"/>
              </a:rPr>
              <a:t>A</a:t>
            </a:r>
            <a:r>
              <a:rPr sz="1600" b="1" spc="-55" dirty="0">
                <a:latin typeface="Tahoma"/>
                <a:cs typeface="Tahoma"/>
              </a:rPr>
              <a:t>d</a:t>
            </a:r>
            <a:r>
              <a:rPr sz="1600" b="1" spc="-100" dirty="0">
                <a:latin typeface="Tahoma"/>
                <a:cs typeface="Tahoma"/>
              </a:rPr>
              <a:t>dre</a:t>
            </a:r>
            <a:r>
              <a:rPr sz="1600" b="1" spc="-125" dirty="0">
                <a:latin typeface="Tahoma"/>
                <a:cs typeface="Tahoma"/>
              </a:rPr>
              <a:t>s</a:t>
            </a:r>
            <a:r>
              <a:rPr sz="1600" b="1" spc="-135" dirty="0">
                <a:latin typeface="Tahoma"/>
                <a:cs typeface="Tahoma"/>
              </a:rPr>
              <a:t>s</a:t>
            </a:r>
            <a:r>
              <a:rPr sz="1600" b="1" spc="-175" dirty="0">
                <a:latin typeface="Tahoma"/>
                <a:cs typeface="Tahoma"/>
              </a:rPr>
              <a:t>: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pe</a:t>
            </a:r>
            <a:r>
              <a:rPr sz="1600" spc="15" dirty="0">
                <a:latin typeface="Tahoma"/>
                <a:cs typeface="Tahoma"/>
              </a:rPr>
              <a:t>c</a:t>
            </a:r>
            <a:r>
              <a:rPr sz="1600" spc="25" dirty="0">
                <a:latin typeface="Tahoma"/>
                <a:cs typeface="Tahoma"/>
              </a:rPr>
              <a:t>ifi</a:t>
            </a:r>
            <a:r>
              <a:rPr sz="1600" spc="20" dirty="0">
                <a:latin typeface="Tahoma"/>
                <a:cs typeface="Tahoma"/>
              </a:rPr>
              <a:t>c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dr</a:t>
            </a:r>
            <a:r>
              <a:rPr sz="1600" spc="-20" dirty="0">
                <a:latin typeface="Tahoma"/>
                <a:cs typeface="Tahoma"/>
              </a:rPr>
              <a:t>ess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marR="685165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5" dirty="0">
                <a:latin typeface="Tahoma"/>
                <a:cs typeface="Tahoma"/>
              </a:rPr>
              <a:t>Loca</a:t>
            </a:r>
            <a:r>
              <a:rPr sz="1600" b="1" spc="-100" dirty="0">
                <a:latin typeface="Tahoma"/>
                <a:cs typeface="Tahoma"/>
              </a:rPr>
              <a:t>lity: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</a:t>
            </a:r>
            <a:r>
              <a:rPr sz="1600" spc="20" dirty="0">
                <a:latin typeface="Tahoma"/>
                <a:cs typeface="Tahoma"/>
              </a:rPr>
              <a:t>oc</a:t>
            </a:r>
            <a:r>
              <a:rPr sz="1600" spc="-25" dirty="0">
                <a:latin typeface="Tahoma"/>
                <a:cs typeface="Tahoma"/>
              </a:rPr>
              <a:t>al</a:t>
            </a:r>
            <a:r>
              <a:rPr sz="1600" spc="25" dirty="0">
                <a:latin typeface="Tahoma"/>
                <a:cs typeface="Tahoma"/>
              </a:rPr>
              <a:t>ity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eigh</a:t>
            </a:r>
            <a:r>
              <a:rPr sz="1600" spc="-20" dirty="0">
                <a:latin typeface="Tahoma"/>
                <a:cs typeface="Tahoma"/>
              </a:rPr>
              <a:t>b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h</a:t>
            </a:r>
            <a:r>
              <a:rPr sz="1600" spc="35" dirty="0">
                <a:latin typeface="Tahoma"/>
                <a:cs typeface="Tahoma"/>
              </a:rPr>
              <a:t>oo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w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 </a:t>
            </a:r>
            <a:r>
              <a:rPr sz="1600" spc="-5" dirty="0">
                <a:latin typeface="Tahoma"/>
                <a:cs typeface="Tahoma"/>
              </a:rPr>
              <a:t>restaurant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Locality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Verbose: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Detailed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information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about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ahoma"/>
                <a:cs typeface="Tahoma"/>
              </a:rPr>
              <a:t>locality.</a:t>
            </a:r>
            <a:endParaRPr sz="1600">
              <a:latin typeface="Tahoma"/>
              <a:cs typeface="Tahoma"/>
            </a:endParaRPr>
          </a:p>
          <a:p>
            <a:pPr marL="323215" marR="5080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0" dirty="0">
                <a:latin typeface="Tahoma"/>
                <a:cs typeface="Tahoma"/>
              </a:rPr>
              <a:t>Longitude: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geographical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longitude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coordinate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marR="325120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0" dirty="0">
                <a:latin typeface="Tahoma"/>
                <a:cs typeface="Tahoma"/>
              </a:rPr>
              <a:t>Latitude: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geographical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latitude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coordinate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Cu</a:t>
            </a:r>
            <a:r>
              <a:rPr sz="1600" b="1" spc="-40" dirty="0">
                <a:latin typeface="Tahoma"/>
                <a:cs typeface="Tahoma"/>
              </a:rPr>
              <a:t>i</a:t>
            </a:r>
            <a:r>
              <a:rPr sz="1600" b="1" spc="-120" dirty="0">
                <a:latin typeface="Tahoma"/>
                <a:cs typeface="Tahoma"/>
              </a:rPr>
              <a:t>sines: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y</a:t>
            </a:r>
            <a:r>
              <a:rPr sz="1600" spc="5" dirty="0">
                <a:latin typeface="Tahoma"/>
                <a:cs typeface="Tahoma"/>
              </a:rPr>
              <a:t>pe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c</a:t>
            </a:r>
            <a:r>
              <a:rPr sz="1600" dirty="0">
                <a:latin typeface="Tahoma"/>
                <a:cs typeface="Tahoma"/>
              </a:rPr>
              <a:t>uisine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55" dirty="0">
                <a:latin typeface="Tahoma"/>
                <a:cs typeface="Tahoma"/>
              </a:rPr>
              <a:t>f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y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marR="443865" indent="-311150">
              <a:lnSpc>
                <a:spcPct val="114999"/>
              </a:lnSpc>
              <a:spcBef>
                <a:spcPts val="5"/>
              </a:spcBef>
              <a:buSzPct val="81250"/>
              <a:buFont typeface="Arial MT"/>
              <a:buChar char="●"/>
              <a:tabLst>
                <a:tab pos="323215" algn="l"/>
                <a:tab pos="323850" algn="l"/>
              </a:tabLst>
            </a:pPr>
            <a:r>
              <a:rPr sz="1600" b="1" spc="-100" dirty="0">
                <a:latin typeface="Tahoma"/>
                <a:cs typeface="Tahoma"/>
              </a:rPr>
              <a:t>Currency: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currency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used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for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transactions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4430" marR="292100" indent="-311150">
              <a:lnSpc>
                <a:spcPct val="114999"/>
              </a:lnSpc>
              <a:spcBef>
                <a:spcPts val="100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25" dirty="0">
                <a:latin typeface="Tahoma"/>
                <a:cs typeface="Tahoma"/>
              </a:rPr>
              <a:t>Has_Table_booking: </a:t>
            </a:r>
            <a:r>
              <a:rPr spc="-20" dirty="0"/>
              <a:t>Indicates </a:t>
            </a:r>
            <a:r>
              <a:rPr spc="10" dirty="0"/>
              <a:t>whether the </a:t>
            </a:r>
            <a:r>
              <a:rPr spc="-10" dirty="0"/>
              <a:t>restaurant </a:t>
            </a:r>
            <a:r>
              <a:rPr spc="-484" dirty="0"/>
              <a:t> </a:t>
            </a:r>
            <a:r>
              <a:rPr spc="-25" dirty="0"/>
              <a:t>has</a:t>
            </a:r>
            <a:r>
              <a:rPr spc="-95" dirty="0"/>
              <a:t> </a:t>
            </a:r>
            <a:r>
              <a:rPr spc="-50" dirty="0"/>
              <a:t>a</a:t>
            </a:r>
            <a:r>
              <a:rPr spc="-85" dirty="0"/>
              <a:t> </a:t>
            </a:r>
            <a:r>
              <a:rPr dirty="0"/>
              <a:t>tab</a:t>
            </a:r>
            <a:r>
              <a:rPr spc="-10" dirty="0"/>
              <a:t>l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b</a:t>
            </a:r>
            <a:r>
              <a:rPr spc="30" dirty="0"/>
              <a:t>oo</a:t>
            </a:r>
            <a:r>
              <a:rPr spc="10" dirty="0"/>
              <a:t>k</a:t>
            </a:r>
            <a:r>
              <a:rPr spc="-15" dirty="0"/>
              <a:t>ing</a:t>
            </a:r>
            <a:r>
              <a:rPr spc="-40" dirty="0"/>
              <a:t> </a:t>
            </a:r>
            <a:r>
              <a:rPr spc="30" dirty="0"/>
              <a:t>o</a:t>
            </a:r>
            <a:r>
              <a:rPr spc="25" dirty="0"/>
              <a:t>p</a:t>
            </a:r>
            <a:r>
              <a:rPr spc="20" dirty="0"/>
              <a:t>t</a:t>
            </a:r>
            <a:r>
              <a:rPr spc="15" dirty="0"/>
              <a:t>ion</a:t>
            </a:r>
            <a:r>
              <a:rPr spc="-80" dirty="0"/>
              <a:t> </a:t>
            </a:r>
            <a:r>
              <a:rPr spc="-190" dirty="0"/>
              <a:t>(</a:t>
            </a:r>
            <a:r>
              <a:rPr spc="60" dirty="0"/>
              <a:t>Yes/N</a:t>
            </a:r>
            <a:r>
              <a:rPr spc="30" dirty="0"/>
              <a:t>o</a:t>
            </a:r>
            <a:r>
              <a:rPr spc="-190" dirty="0"/>
              <a:t>)</a:t>
            </a:r>
            <a:r>
              <a:rPr spc="-110" dirty="0"/>
              <a:t>.</a:t>
            </a:r>
          </a:p>
          <a:p>
            <a:pPr marL="6234430" indent="-311150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10" dirty="0">
                <a:latin typeface="Tahoma"/>
                <a:cs typeface="Tahoma"/>
              </a:rPr>
              <a:t>Has_Online_delivery: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spc="-20" dirty="0"/>
              <a:t>Indicates</a:t>
            </a:r>
            <a:r>
              <a:rPr spc="-65" dirty="0"/>
              <a:t> </a:t>
            </a:r>
            <a:r>
              <a:rPr spc="10" dirty="0"/>
              <a:t>whether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spc="-10" dirty="0"/>
              <a:t>restaurant</a:t>
            </a:r>
          </a:p>
          <a:p>
            <a:pPr marL="6234430">
              <a:lnSpc>
                <a:spcPct val="100000"/>
              </a:lnSpc>
              <a:spcBef>
                <a:spcPts val="290"/>
              </a:spcBef>
            </a:pPr>
            <a:r>
              <a:rPr spc="15" dirty="0"/>
              <a:t>offers</a:t>
            </a:r>
            <a:r>
              <a:rPr spc="-75" dirty="0"/>
              <a:t> </a:t>
            </a:r>
            <a:r>
              <a:rPr spc="5" dirty="0"/>
              <a:t>online</a:t>
            </a:r>
            <a:r>
              <a:rPr spc="-75" dirty="0"/>
              <a:t> </a:t>
            </a:r>
            <a:r>
              <a:rPr spc="5" dirty="0"/>
              <a:t>delivery</a:t>
            </a:r>
            <a:r>
              <a:rPr spc="-50" dirty="0"/>
              <a:t> </a:t>
            </a:r>
            <a:r>
              <a:rPr spc="-15" dirty="0"/>
              <a:t>(Yes/No).</a:t>
            </a:r>
          </a:p>
          <a:p>
            <a:pPr marL="6234430" marR="244475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40" dirty="0">
                <a:latin typeface="Tahoma"/>
                <a:cs typeface="Tahoma"/>
              </a:rPr>
              <a:t>Is_delivering_now: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20" dirty="0"/>
              <a:t>Indicates</a:t>
            </a:r>
            <a:r>
              <a:rPr spc="-50" dirty="0"/>
              <a:t> </a:t>
            </a:r>
            <a:r>
              <a:rPr spc="10" dirty="0"/>
              <a:t>whether</a:t>
            </a:r>
            <a:r>
              <a:rPr spc="-45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spc="-10" dirty="0"/>
              <a:t>restaurant</a:t>
            </a:r>
            <a:r>
              <a:rPr spc="-55" dirty="0"/>
              <a:t> </a:t>
            </a:r>
            <a:r>
              <a:rPr spc="-5" dirty="0"/>
              <a:t>is </a:t>
            </a:r>
            <a:r>
              <a:rPr spc="-484" dirty="0"/>
              <a:t> </a:t>
            </a:r>
            <a:r>
              <a:rPr spc="5" dirty="0"/>
              <a:t>currently</a:t>
            </a:r>
            <a:r>
              <a:rPr spc="-75" dirty="0"/>
              <a:t> </a:t>
            </a:r>
            <a:r>
              <a:rPr dirty="0"/>
              <a:t>delivering</a:t>
            </a:r>
            <a:r>
              <a:rPr spc="-25" dirty="0"/>
              <a:t> </a:t>
            </a:r>
            <a:r>
              <a:rPr spc="-20" dirty="0"/>
              <a:t>(Yes/No).</a:t>
            </a:r>
          </a:p>
          <a:p>
            <a:pPr marL="6234430" marR="396875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35" dirty="0">
                <a:latin typeface="Tahoma"/>
                <a:cs typeface="Tahoma"/>
              </a:rPr>
              <a:t>Switch_to_order_menu: </a:t>
            </a:r>
            <a:r>
              <a:rPr spc="-20" dirty="0"/>
              <a:t>Indicates </a:t>
            </a:r>
            <a:r>
              <a:rPr spc="10" dirty="0"/>
              <a:t>whether </a:t>
            </a:r>
            <a:r>
              <a:rPr spc="-10" dirty="0"/>
              <a:t>users can </a:t>
            </a:r>
            <a:r>
              <a:rPr spc="-484" dirty="0"/>
              <a:t> </a:t>
            </a:r>
            <a:r>
              <a:rPr spc="15" dirty="0"/>
              <a:t>switch</a:t>
            </a:r>
            <a:r>
              <a:rPr spc="-85" dirty="0"/>
              <a:t> </a:t>
            </a:r>
            <a:r>
              <a:rPr spc="35" dirty="0"/>
              <a:t>to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5" dirty="0"/>
              <a:t>order</a:t>
            </a:r>
            <a:r>
              <a:rPr spc="-45" dirty="0"/>
              <a:t> </a:t>
            </a:r>
            <a:r>
              <a:rPr spc="-15" dirty="0"/>
              <a:t>menu</a:t>
            </a:r>
            <a:r>
              <a:rPr spc="-75" dirty="0"/>
              <a:t> </a:t>
            </a:r>
            <a:r>
              <a:rPr spc="-20" dirty="0"/>
              <a:t>(Yes/No).</a:t>
            </a:r>
          </a:p>
          <a:p>
            <a:pPr marL="6234430" indent="-311150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14" dirty="0">
                <a:latin typeface="Tahoma"/>
                <a:cs typeface="Tahoma"/>
              </a:rPr>
              <a:t>Price_r</a:t>
            </a:r>
            <a:r>
              <a:rPr b="1" spc="-150" dirty="0">
                <a:latin typeface="Tahoma"/>
                <a:cs typeface="Tahoma"/>
              </a:rPr>
              <a:t>a</a:t>
            </a:r>
            <a:r>
              <a:rPr b="1" spc="-130" dirty="0">
                <a:latin typeface="Tahoma"/>
                <a:cs typeface="Tahoma"/>
              </a:rPr>
              <a:t>nge</a:t>
            </a:r>
            <a:r>
              <a:rPr b="1" spc="-175" dirty="0">
                <a:latin typeface="Tahoma"/>
                <a:cs typeface="Tahoma"/>
              </a:rPr>
              <a:t>: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spc="120" dirty="0"/>
              <a:t>A</a:t>
            </a:r>
            <a:r>
              <a:rPr spc="-85" dirty="0"/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spc="-40" dirty="0"/>
              <a:t>m</a:t>
            </a:r>
            <a:r>
              <a:rPr dirty="0"/>
              <a:t>e</a:t>
            </a:r>
            <a:r>
              <a:rPr spc="-10" dirty="0"/>
              <a:t>r</a:t>
            </a:r>
            <a:r>
              <a:rPr spc="20" dirty="0"/>
              <a:t>ic</a:t>
            </a:r>
            <a:r>
              <a:rPr spc="-65" dirty="0"/>
              <a:t> </a:t>
            </a:r>
            <a:r>
              <a:rPr spc="-5" dirty="0"/>
              <a:t>value</a:t>
            </a:r>
            <a:r>
              <a:rPr spc="-80" dirty="0"/>
              <a:t> </a:t>
            </a:r>
            <a:r>
              <a:rPr spc="5" dirty="0"/>
              <a:t>in</a:t>
            </a:r>
            <a:r>
              <a:rPr dirty="0"/>
              <a:t>d</a:t>
            </a:r>
            <a:r>
              <a:rPr spc="20" dirty="0"/>
              <a:t>ic</a:t>
            </a:r>
            <a:r>
              <a:rPr spc="-10" dirty="0"/>
              <a:t>ating</a:t>
            </a:r>
            <a:r>
              <a:rPr spc="-60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10" dirty="0"/>
              <a:t>pri</a:t>
            </a:r>
            <a:r>
              <a:rPr spc="20" dirty="0"/>
              <a:t>c</a:t>
            </a:r>
            <a:r>
              <a:rPr dirty="0"/>
              <a:t>e</a:t>
            </a:r>
            <a:r>
              <a:rPr spc="-75" dirty="0"/>
              <a:t> </a:t>
            </a:r>
            <a:r>
              <a:rPr spc="-5" dirty="0"/>
              <a:t>r</a:t>
            </a:r>
            <a:r>
              <a:rPr spc="-35" dirty="0"/>
              <a:t>an</a:t>
            </a:r>
            <a:r>
              <a:rPr spc="-45" dirty="0"/>
              <a:t>g</a:t>
            </a:r>
            <a:r>
              <a:rPr dirty="0"/>
              <a:t>e</a:t>
            </a:r>
          </a:p>
          <a:p>
            <a:pPr marL="6234430">
              <a:lnSpc>
                <a:spcPct val="100000"/>
              </a:lnSpc>
              <a:spcBef>
                <a:spcPts val="290"/>
              </a:spcBef>
            </a:pPr>
            <a:r>
              <a:rPr dirty="0"/>
              <a:t>category</a:t>
            </a:r>
            <a:r>
              <a:rPr spc="-65" dirty="0"/>
              <a:t> </a:t>
            </a:r>
            <a:r>
              <a:rPr spc="35" dirty="0"/>
              <a:t>of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5" dirty="0"/>
              <a:t> </a:t>
            </a:r>
            <a:r>
              <a:rPr spc="-15" dirty="0"/>
              <a:t>restaurant.</a:t>
            </a:r>
          </a:p>
          <a:p>
            <a:pPr marL="6234430" marR="674370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20" dirty="0">
                <a:latin typeface="Tahoma"/>
                <a:cs typeface="Tahoma"/>
              </a:rPr>
              <a:t>V</a:t>
            </a:r>
            <a:r>
              <a:rPr b="1" spc="-85" dirty="0">
                <a:latin typeface="Tahoma"/>
                <a:cs typeface="Tahoma"/>
              </a:rPr>
              <a:t>ot</a:t>
            </a:r>
            <a:r>
              <a:rPr b="1" spc="-120" dirty="0">
                <a:latin typeface="Tahoma"/>
                <a:cs typeface="Tahoma"/>
              </a:rPr>
              <a:t>e</a:t>
            </a:r>
            <a:r>
              <a:rPr b="1" spc="-114" dirty="0">
                <a:latin typeface="Tahoma"/>
                <a:cs typeface="Tahoma"/>
              </a:rPr>
              <a:t>s</a:t>
            </a:r>
            <a:r>
              <a:rPr b="1" spc="-17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spc="-40" dirty="0"/>
              <a:t>m</a:t>
            </a:r>
            <a:r>
              <a:rPr spc="-5" dirty="0"/>
              <a:t>b</a:t>
            </a:r>
            <a:r>
              <a:rPr dirty="0"/>
              <a:t>er</a:t>
            </a:r>
            <a:r>
              <a:rPr spc="-70" dirty="0"/>
              <a:t> </a:t>
            </a:r>
            <a:r>
              <a:rPr spc="30" dirty="0"/>
              <a:t>o</a:t>
            </a:r>
            <a:r>
              <a:rPr spc="50" dirty="0"/>
              <a:t>f</a:t>
            </a:r>
            <a:r>
              <a:rPr spc="-65" dirty="0"/>
              <a:t> </a:t>
            </a:r>
            <a:r>
              <a:rPr spc="15" dirty="0"/>
              <a:t>votes</a:t>
            </a:r>
            <a:r>
              <a:rPr spc="-80" dirty="0"/>
              <a:t> </a:t>
            </a:r>
            <a:r>
              <a:rPr spc="30" dirty="0"/>
              <a:t>o</a:t>
            </a:r>
            <a:r>
              <a:rPr dirty="0"/>
              <a:t>r</a:t>
            </a:r>
            <a:r>
              <a:rPr spc="-75" dirty="0"/>
              <a:t> </a:t>
            </a:r>
            <a:r>
              <a:rPr spc="-5" dirty="0"/>
              <a:t>r</a:t>
            </a:r>
            <a:r>
              <a:rPr spc="-20" dirty="0"/>
              <a:t>atings/</a:t>
            </a:r>
            <a:r>
              <a:rPr spc="-15" dirty="0"/>
              <a:t>(</a:t>
            </a:r>
            <a:r>
              <a:rPr spc="5" dirty="0"/>
              <a:t>feedbac</a:t>
            </a:r>
            <a:r>
              <a:rPr spc="10" dirty="0"/>
              <a:t>k</a:t>
            </a:r>
            <a:r>
              <a:rPr spc="-165" dirty="0"/>
              <a:t>)  </a:t>
            </a:r>
            <a:r>
              <a:rPr spc="5" dirty="0"/>
              <a:t>received</a:t>
            </a:r>
            <a:r>
              <a:rPr spc="-60" dirty="0"/>
              <a:t> </a:t>
            </a:r>
            <a:r>
              <a:rPr spc="10" dirty="0"/>
              <a:t>by</a:t>
            </a:r>
            <a:r>
              <a:rPr spc="-6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-15" dirty="0"/>
              <a:t>restaurant.</a:t>
            </a:r>
          </a:p>
          <a:p>
            <a:pPr marL="6234430" marR="5080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20" dirty="0">
                <a:latin typeface="Tahoma"/>
                <a:cs typeface="Tahoma"/>
              </a:rPr>
              <a:t>Average_Cost_for_two: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average</a:t>
            </a:r>
            <a:r>
              <a:rPr spc="-45" dirty="0"/>
              <a:t> </a:t>
            </a:r>
            <a:r>
              <a:rPr spc="15" dirty="0"/>
              <a:t>cost</a:t>
            </a:r>
            <a:r>
              <a:rPr spc="-75" dirty="0"/>
              <a:t> </a:t>
            </a:r>
            <a:r>
              <a:rPr spc="30" dirty="0"/>
              <a:t>for</a:t>
            </a:r>
            <a:r>
              <a:rPr spc="-70" dirty="0"/>
              <a:t> </a:t>
            </a:r>
            <a:r>
              <a:rPr spc="45" dirty="0"/>
              <a:t>two</a:t>
            </a:r>
            <a:r>
              <a:rPr spc="-75" dirty="0"/>
              <a:t> </a:t>
            </a:r>
            <a:r>
              <a:rPr spc="10" dirty="0"/>
              <a:t>people </a:t>
            </a:r>
            <a:r>
              <a:rPr spc="-484" dirty="0"/>
              <a:t> </a:t>
            </a:r>
            <a:r>
              <a:rPr spc="-5" dirty="0"/>
              <a:t>dining</a:t>
            </a:r>
            <a:r>
              <a:rPr spc="-70" dirty="0"/>
              <a:t> </a:t>
            </a:r>
            <a:r>
              <a:rPr spc="-5" dirty="0"/>
              <a:t>at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-15" dirty="0"/>
              <a:t>restaurant.</a:t>
            </a:r>
          </a:p>
          <a:p>
            <a:pPr marL="6234430" marR="464184" indent="-304800">
              <a:lnSpc>
                <a:spcPct val="115100"/>
              </a:lnSpc>
              <a:spcBef>
                <a:spcPts val="30"/>
              </a:spcBef>
              <a:buSzPct val="85714"/>
              <a:buFont typeface="Tahoma"/>
              <a:buChar char="●"/>
              <a:tabLst>
                <a:tab pos="6235065" algn="l"/>
                <a:tab pos="6235700" algn="l"/>
              </a:tabLst>
            </a:pPr>
            <a:r>
              <a:rPr sz="1400" b="1" spc="-110" dirty="0">
                <a:latin typeface="Tahoma"/>
                <a:cs typeface="Tahoma"/>
              </a:rPr>
              <a:t>Rating: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dirty="0"/>
              <a:t>The</a:t>
            </a:r>
            <a:r>
              <a:rPr sz="1400" spc="-90" dirty="0"/>
              <a:t> </a:t>
            </a:r>
            <a:r>
              <a:rPr sz="1400" spc="5" dirty="0"/>
              <a:t>overall</a:t>
            </a:r>
            <a:r>
              <a:rPr sz="1400" spc="-80" dirty="0"/>
              <a:t> </a:t>
            </a:r>
            <a:r>
              <a:rPr sz="1400" spc="-5" dirty="0"/>
              <a:t>rating</a:t>
            </a:r>
            <a:r>
              <a:rPr sz="1400" spc="-90" dirty="0"/>
              <a:t> </a:t>
            </a:r>
            <a:r>
              <a:rPr sz="1400" spc="40" dirty="0"/>
              <a:t>of</a:t>
            </a:r>
            <a:r>
              <a:rPr sz="1400" spc="-80" dirty="0"/>
              <a:t> </a:t>
            </a:r>
            <a:r>
              <a:rPr sz="1400" spc="10" dirty="0"/>
              <a:t>the</a:t>
            </a:r>
            <a:r>
              <a:rPr sz="1400" spc="-90" dirty="0"/>
              <a:t> </a:t>
            </a:r>
            <a:r>
              <a:rPr sz="1400" spc="-5" dirty="0"/>
              <a:t>restaurant</a:t>
            </a:r>
            <a:r>
              <a:rPr sz="1400" spc="-110" dirty="0"/>
              <a:t> </a:t>
            </a:r>
            <a:r>
              <a:rPr sz="1400" dirty="0"/>
              <a:t>is</a:t>
            </a:r>
            <a:r>
              <a:rPr sz="1400" spc="-80" dirty="0"/>
              <a:t> </a:t>
            </a:r>
            <a:r>
              <a:rPr sz="1400" spc="-5" dirty="0"/>
              <a:t>based</a:t>
            </a:r>
            <a:r>
              <a:rPr sz="1400" spc="-95" dirty="0"/>
              <a:t> </a:t>
            </a:r>
            <a:r>
              <a:rPr sz="1400" spc="15" dirty="0"/>
              <a:t>on</a:t>
            </a:r>
            <a:r>
              <a:rPr sz="1400" spc="-90" dirty="0"/>
              <a:t> </a:t>
            </a:r>
            <a:r>
              <a:rPr sz="1400" spc="-5" dirty="0"/>
              <a:t>user </a:t>
            </a:r>
            <a:r>
              <a:rPr sz="1400" spc="-420" dirty="0"/>
              <a:t> </a:t>
            </a:r>
            <a:r>
              <a:rPr sz="1400" dirty="0"/>
              <a:t>reviews.</a:t>
            </a:r>
            <a:endParaRPr sz="1400">
              <a:latin typeface="Tahoma"/>
              <a:cs typeface="Tahoma"/>
            </a:endParaRPr>
          </a:p>
          <a:p>
            <a:pPr marL="6234430" indent="-305435">
              <a:lnSpc>
                <a:spcPct val="100000"/>
              </a:lnSpc>
              <a:spcBef>
                <a:spcPts val="254"/>
              </a:spcBef>
              <a:buSzPct val="85714"/>
              <a:buFont typeface="Tahoma"/>
              <a:buChar char="●"/>
              <a:tabLst>
                <a:tab pos="6235065" algn="l"/>
                <a:tab pos="6235700" algn="l"/>
              </a:tabLst>
            </a:pPr>
            <a:r>
              <a:rPr sz="1400" b="1" spc="-100" dirty="0">
                <a:latin typeface="Tahoma"/>
                <a:cs typeface="Tahoma"/>
              </a:rPr>
              <a:t>Datekey_opening: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dirty="0"/>
              <a:t>The</a:t>
            </a:r>
            <a:r>
              <a:rPr sz="1400" spc="-80" dirty="0"/>
              <a:t> </a:t>
            </a:r>
            <a:r>
              <a:rPr sz="1400" dirty="0"/>
              <a:t>date</a:t>
            </a:r>
            <a:r>
              <a:rPr sz="1400" spc="-80" dirty="0"/>
              <a:t> </a:t>
            </a:r>
            <a:r>
              <a:rPr sz="1400" spc="15" dirty="0"/>
              <a:t>when</a:t>
            </a:r>
            <a:r>
              <a:rPr sz="1400" spc="-85" dirty="0"/>
              <a:t> </a:t>
            </a:r>
            <a:r>
              <a:rPr sz="1400" spc="10" dirty="0"/>
              <a:t>the</a:t>
            </a:r>
            <a:r>
              <a:rPr sz="1400" spc="-80" dirty="0"/>
              <a:t> </a:t>
            </a:r>
            <a:r>
              <a:rPr sz="1400" spc="-5" dirty="0"/>
              <a:t>restaurant</a:t>
            </a:r>
            <a:r>
              <a:rPr sz="1400" spc="-110" dirty="0"/>
              <a:t> </a:t>
            </a:r>
            <a:r>
              <a:rPr sz="1400" dirty="0"/>
              <a:t>was</a:t>
            </a:r>
            <a:r>
              <a:rPr sz="1400" spc="-80" dirty="0"/>
              <a:t> </a:t>
            </a:r>
            <a:r>
              <a:rPr sz="1400" spc="-5" dirty="0"/>
              <a:t>opened.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3360" y="772413"/>
            <a:ext cx="3188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2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 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2800" b="1" u="heavy" spc="-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ription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9904095" cy="146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Clea</a:t>
            </a:r>
            <a:r>
              <a:rPr sz="2800" b="1" u="heavy" spc="-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2800" b="1" u="heavy" spc="-2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ing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80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Average_Cost_for_two,</a:t>
            </a:r>
            <a:r>
              <a:rPr sz="1800" spc="-10" dirty="0">
                <a:latin typeface="Calibri"/>
                <a:cs typeface="Calibri"/>
              </a:rPr>
              <a:t> 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18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(Ambiguity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Cuisine,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</a:t>
            </a:r>
            <a:r>
              <a:rPr sz="1800" dirty="0">
                <a:latin typeface="Calibri"/>
                <a:cs typeface="Calibri"/>
              </a:rPr>
              <a:t> 6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(Missing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10654030" cy="256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Tran</a:t>
            </a:r>
            <a:r>
              <a:rPr sz="2800" b="1" u="heavy" spc="-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formatio</a:t>
            </a:r>
            <a:r>
              <a:rPr sz="2800" b="1" u="heavy" spc="-2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80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countries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country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(provided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separate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worksheet)</a:t>
            </a:r>
            <a:endParaRPr sz="1800">
              <a:latin typeface="Arial MT"/>
              <a:cs typeface="Arial MT"/>
            </a:endParaRPr>
          </a:p>
          <a:p>
            <a:pPr marL="299085" marR="214629" indent="-287020">
              <a:lnSpc>
                <a:spcPct val="2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Extracted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25" dirty="0">
                <a:latin typeface="Tahoma"/>
                <a:cs typeface="Tahoma"/>
              </a:rPr>
              <a:t>Datekey_opening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stored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under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column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Opening_Year,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Opening_Month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&amp;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Opening_Date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7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b="1" spc="-135" dirty="0">
                <a:latin typeface="Tahoma"/>
                <a:cs typeface="Tahoma"/>
              </a:rPr>
              <a:t>Ratings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were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categorized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different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categories.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8088" y="3947159"/>
            <a:ext cx="5109971" cy="26121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3947159"/>
            <a:ext cx="4911852" cy="2497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 </a:t>
            </a:r>
            <a:r>
              <a:rPr spc="-140" dirty="0"/>
              <a:t>Restaurant</a:t>
            </a:r>
            <a:r>
              <a:rPr spc="-60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6385" y="1990445"/>
            <a:ext cx="4255770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India has the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(8643).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It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significant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large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comparison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other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6490" y="3510762"/>
            <a:ext cx="4117975" cy="123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12999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like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Brazil,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UAE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&amp; South Africa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equal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(60).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Similarly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like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Australia,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Philippines,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Indonesia,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Singapore,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Sri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Lanka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&amp;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Qatar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almost same 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(between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-24)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7054" y="5282285"/>
            <a:ext cx="423418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185" marR="5080" indent="-1594485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Canada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(4)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among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all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5940" y="1613916"/>
            <a:ext cx="218440" cy="287020"/>
          </a:xfrm>
          <a:custGeom>
            <a:avLst/>
            <a:gdLst/>
            <a:ahLst/>
            <a:cxnLst/>
            <a:rect l="l" t="t" r="r" b="b"/>
            <a:pathLst>
              <a:path w="218440" h="287019">
                <a:moveTo>
                  <a:pt x="139064" y="0"/>
                </a:moveTo>
                <a:lnTo>
                  <a:pt x="4699" y="0"/>
                </a:lnTo>
                <a:lnTo>
                  <a:pt x="2793" y="381"/>
                </a:lnTo>
                <a:lnTo>
                  <a:pt x="1142" y="1143"/>
                </a:lnTo>
                <a:lnTo>
                  <a:pt x="380" y="2794"/>
                </a:lnTo>
                <a:lnTo>
                  <a:pt x="0" y="4318"/>
                </a:lnTo>
                <a:lnTo>
                  <a:pt x="0" y="281813"/>
                </a:lnTo>
                <a:lnTo>
                  <a:pt x="380" y="283718"/>
                </a:lnTo>
                <a:lnTo>
                  <a:pt x="1142" y="285369"/>
                </a:lnTo>
                <a:lnTo>
                  <a:pt x="2793" y="286131"/>
                </a:lnTo>
                <a:lnTo>
                  <a:pt x="4699" y="286512"/>
                </a:lnTo>
                <a:lnTo>
                  <a:pt x="213232" y="286512"/>
                </a:lnTo>
                <a:lnTo>
                  <a:pt x="215137" y="286131"/>
                </a:lnTo>
                <a:lnTo>
                  <a:pt x="216788" y="285369"/>
                </a:lnTo>
                <a:lnTo>
                  <a:pt x="217550" y="283718"/>
                </a:lnTo>
                <a:lnTo>
                  <a:pt x="217931" y="281813"/>
                </a:lnTo>
                <a:lnTo>
                  <a:pt x="217931" y="238887"/>
                </a:lnTo>
                <a:lnTo>
                  <a:pt x="42544" y="238887"/>
                </a:lnTo>
                <a:lnTo>
                  <a:pt x="41020" y="238506"/>
                </a:lnTo>
                <a:lnTo>
                  <a:pt x="38988" y="237744"/>
                </a:lnTo>
                <a:lnTo>
                  <a:pt x="37845" y="236093"/>
                </a:lnTo>
                <a:lnTo>
                  <a:pt x="37464" y="234187"/>
                </a:lnTo>
                <a:lnTo>
                  <a:pt x="37464" y="95631"/>
                </a:lnTo>
                <a:lnTo>
                  <a:pt x="37845" y="93599"/>
                </a:lnTo>
                <a:lnTo>
                  <a:pt x="38988" y="92075"/>
                </a:lnTo>
                <a:lnTo>
                  <a:pt x="41020" y="91312"/>
                </a:lnTo>
                <a:lnTo>
                  <a:pt x="42544" y="90932"/>
                </a:lnTo>
                <a:lnTo>
                  <a:pt x="217931" y="90932"/>
                </a:lnTo>
                <a:lnTo>
                  <a:pt x="217931" y="80899"/>
                </a:lnTo>
                <a:lnTo>
                  <a:pt x="137159" y="80899"/>
                </a:lnTo>
                <a:lnTo>
                  <a:pt x="137159" y="4318"/>
                </a:lnTo>
                <a:lnTo>
                  <a:pt x="143869" y="4318"/>
                </a:lnTo>
                <a:lnTo>
                  <a:pt x="140715" y="1143"/>
                </a:lnTo>
                <a:lnTo>
                  <a:pt x="139064" y="0"/>
                </a:lnTo>
                <a:close/>
              </a:path>
              <a:path w="218440" h="287019">
                <a:moveTo>
                  <a:pt x="94233" y="155956"/>
                </a:moveTo>
                <a:lnTo>
                  <a:pt x="47243" y="198374"/>
                </a:lnTo>
                <a:lnTo>
                  <a:pt x="47243" y="228981"/>
                </a:lnTo>
                <a:lnTo>
                  <a:pt x="177291" y="228981"/>
                </a:lnTo>
                <a:lnTo>
                  <a:pt x="179324" y="229362"/>
                </a:lnTo>
                <a:lnTo>
                  <a:pt x="180466" y="230505"/>
                </a:lnTo>
                <a:lnTo>
                  <a:pt x="181736" y="232156"/>
                </a:lnTo>
                <a:lnTo>
                  <a:pt x="182117" y="234187"/>
                </a:lnTo>
                <a:lnTo>
                  <a:pt x="181736" y="236093"/>
                </a:lnTo>
                <a:lnTo>
                  <a:pt x="180466" y="237744"/>
                </a:lnTo>
                <a:lnTo>
                  <a:pt x="179324" y="238506"/>
                </a:lnTo>
                <a:lnTo>
                  <a:pt x="177291" y="238887"/>
                </a:lnTo>
                <a:lnTo>
                  <a:pt x="217931" y="238887"/>
                </a:lnTo>
                <a:lnTo>
                  <a:pt x="217931" y="178181"/>
                </a:lnTo>
                <a:lnTo>
                  <a:pt x="128524" y="178181"/>
                </a:lnTo>
                <a:lnTo>
                  <a:pt x="126873" y="177800"/>
                </a:lnTo>
                <a:lnTo>
                  <a:pt x="94233" y="155956"/>
                </a:lnTo>
                <a:close/>
              </a:path>
              <a:path w="218440" h="287019">
                <a:moveTo>
                  <a:pt x="217931" y="90932"/>
                </a:moveTo>
                <a:lnTo>
                  <a:pt x="42544" y="90932"/>
                </a:lnTo>
                <a:lnTo>
                  <a:pt x="44576" y="91312"/>
                </a:lnTo>
                <a:lnTo>
                  <a:pt x="46100" y="92075"/>
                </a:lnTo>
                <a:lnTo>
                  <a:pt x="46862" y="93599"/>
                </a:lnTo>
                <a:lnTo>
                  <a:pt x="47243" y="95631"/>
                </a:lnTo>
                <a:lnTo>
                  <a:pt x="47243" y="185293"/>
                </a:lnTo>
                <a:lnTo>
                  <a:pt x="90677" y="146050"/>
                </a:lnTo>
                <a:lnTo>
                  <a:pt x="91820" y="144780"/>
                </a:lnTo>
                <a:lnTo>
                  <a:pt x="93344" y="144399"/>
                </a:lnTo>
                <a:lnTo>
                  <a:pt x="150188" y="144399"/>
                </a:lnTo>
                <a:lnTo>
                  <a:pt x="171830" y="121412"/>
                </a:lnTo>
                <a:lnTo>
                  <a:pt x="173354" y="120269"/>
                </a:lnTo>
                <a:lnTo>
                  <a:pt x="175386" y="119507"/>
                </a:lnTo>
                <a:lnTo>
                  <a:pt x="217931" y="119507"/>
                </a:lnTo>
                <a:lnTo>
                  <a:pt x="217931" y="90932"/>
                </a:lnTo>
                <a:close/>
              </a:path>
              <a:path w="218440" h="287019">
                <a:moveTo>
                  <a:pt x="217931" y="119507"/>
                </a:moveTo>
                <a:lnTo>
                  <a:pt x="176149" y="119507"/>
                </a:lnTo>
                <a:lnTo>
                  <a:pt x="177673" y="120269"/>
                </a:lnTo>
                <a:lnTo>
                  <a:pt x="178561" y="120650"/>
                </a:lnTo>
                <a:lnTo>
                  <a:pt x="179704" y="122174"/>
                </a:lnTo>
                <a:lnTo>
                  <a:pt x="180085" y="124206"/>
                </a:lnTo>
                <a:lnTo>
                  <a:pt x="179704" y="125857"/>
                </a:lnTo>
                <a:lnTo>
                  <a:pt x="178942" y="127381"/>
                </a:lnTo>
                <a:lnTo>
                  <a:pt x="133223" y="177037"/>
                </a:lnTo>
                <a:lnTo>
                  <a:pt x="131571" y="177800"/>
                </a:lnTo>
                <a:lnTo>
                  <a:pt x="130048" y="178181"/>
                </a:lnTo>
                <a:lnTo>
                  <a:pt x="217931" y="178181"/>
                </a:lnTo>
                <a:lnTo>
                  <a:pt x="217931" y="119507"/>
                </a:lnTo>
                <a:close/>
              </a:path>
              <a:path w="218440" h="287019">
                <a:moveTo>
                  <a:pt x="150188" y="144399"/>
                </a:moveTo>
                <a:lnTo>
                  <a:pt x="93344" y="144399"/>
                </a:lnTo>
                <a:lnTo>
                  <a:pt x="94995" y="144780"/>
                </a:lnTo>
                <a:lnTo>
                  <a:pt x="96138" y="145669"/>
                </a:lnTo>
                <a:lnTo>
                  <a:pt x="128904" y="167005"/>
                </a:lnTo>
                <a:lnTo>
                  <a:pt x="150188" y="144399"/>
                </a:lnTo>
                <a:close/>
              </a:path>
              <a:path w="218440" h="287019">
                <a:moveTo>
                  <a:pt x="143869" y="4318"/>
                </a:moveTo>
                <a:lnTo>
                  <a:pt x="137159" y="4318"/>
                </a:lnTo>
                <a:lnTo>
                  <a:pt x="213232" y="80899"/>
                </a:lnTo>
                <a:lnTo>
                  <a:pt x="217931" y="80899"/>
                </a:lnTo>
                <a:lnTo>
                  <a:pt x="217550" y="79375"/>
                </a:lnTo>
                <a:lnTo>
                  <a:pt x="216788" y="77724"/>
                </a:lnTo>
                <a:lnTo>
                  <a:pt x="143869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3560" y="4957571"/>
            <a:ext cx="239395" cy="287020"/>
          </a:xfrm>
          <a:custGeom>
            <a:avLst/>
            <a:gdLst/>
            <a:ahLst/>
            <a:cxnLst/>
            <a:rect l="l" t="t" r="r" b="b"/>
            <a:pathLst>
              <a:path w="239395" h="287020">
                <a:moveTo>
                  <a:pt x="106680" y="195453"/>
                </a:moveTo>
                <a:lnTo>
                  <a:pt x="106299" y="193929"/>
                </a:lnTo>
                <a:lnTo>
                  <a:pt x="105537" y="192278"/>
                </a:lnTo>
                <a:lnTo>
                  <a:pt x="101092" y="187871"/>
                </a:lnTo>
                <a:lnTo>
                  <a:pt x="101092" y="195453"/>
                </a:lnTo>
                <a:lnTo>
                  <a:pt x="62992" y="195453"/>
                </a:lnTo>
                <a:lnTo>
                  <a:pt x="62992" y="156845"/>
                </a:lnTo>
                <a:lnTo>
                  <a:pt x="101092" y="195453"/>
                </a:lnTo>
                <a:lnTo>
                  <a:pt x="101092" y="187871"/>
                </a:lnTo>
                <a:lnTo>
                  <a:pt x="69862" y="156845"/>
                </a:lnTo>
                <a:lnTo>
                  <a:pt x="66548" y="153543"/>
                </a:lnTo>
                <a:lnTo>
                  <a:pt x="65024" y="152781"/>
                </a:lnTo>
                <a:lnTo>
                  <a:pt x="62992" y="152400"/>
                </a:lnTo>
                <a:lnTo>
                  <a:pt x="5207" y="152400"/>
                </a:lnTo>
                <a:lnTo>
                  <a:pt x="3175" y="152781"/>
                </a:lnTo>
                <a:lnTo>
                  <a:pt x="2032" y="153543"/>
                </a:lnTo>
                <a:lnTo>
                  <a:pt x="381" y="155194"/>
                </a:lnTo>
                <a:lnTo>
                  <a:pt x="0" y="156845"/>
                </a:lnTo>
                <a:lnTo>
                  <a:pt x="0" y="282067"/>
                </a:lnTo>
                <a:lnTo>
                  <a:pt x="381" y="283718"/>
                </a:lnTo>
                <a:lnTo>
                  <a:pt x="2032" y="285369"/>
                </a:lnTo>
                <a:lnTo>
                  <a:pt x="3175" y="286131"/>
                </a:lnTo>
                <a:lnTo>
                  <a:pt x="5207" y="286512"/>
                </a:lnTo>
                <a:lnTo>
                  <a:pt x="101473" y="286512"/>
                </a:lnTo>
                <a:lnTo>
                  <a:pt x="103505" y="286131"/>
                </a:lnTo>
                <a:lnTo>
                  <a:pt x="105537" y="285369"/>
                </a:lnTo>
                <a:lnTo>
                  <a:pt x="106299" y="283718"/>
                </a:lnTo>
                <a:lnTo>
                  <a:pt x="106680" y="282067"/>
                </a:lnTo>
                <a:lnTo>
                  <a:pt x="106680" y="195453"/>
                </a:lnTo>
                <a:close/>
              </a:path>
              <a:path w="239395" h="287020">
                <a:moveTo>
                  <a:pt x="106680" y="42926"/>
                </a:moveTo>
                <a:lnTo>
                  <a:pt x="106299" y="41402"/>
                </a:lnTo>
                <a:lnTo>
                  <a:pt x="105537" y="39751"/>
                </a:lnTo>
                <a:lnTo>
                  <a:pt x="101092" y="35356"/>
                </a:lnTo>
                <a:lnTo>
                  <a:pt x="101092" y="42926"/>
                </a:lnTo>
                <a:lnTo>
                  <a:pt x="62992" y="42926"/>
                </a:lnTo>
                <a:lnTo>
                  <a:pt x="62992" y="4826"/>
                </a:lnTo>
                <a:lnTo>
                  <a:pt x="101092" y="42926"/>
                </a:lnTo>
                <a:lnTo>
                  <a:pt x="101092" y="35356"/>
                </a:lnTo>
                <a:lnTo>
                  <a:pt x="70256" y="4826"/>
                </a:lnTo>
                <a:lnTo>
                  <a:pt x="66548" y="1143"/>
                </a:lnTo>
                <a:lnTo>
                  <a:pt x="65024" y="381"/>
                </a:lnTo>
                <a:lnTo>
                  <a:pt x="62992" y="0"/>
                </a:lnTo>
                <a:lnTo>
                  <a:pt x="5207" y="0"/>
                </a:lnTo>
                <a:lnTo>
                  <a:pt x="3175" y="381"/>
                </a:lnTo>
                <a:lnTo>
                  <a:pt x="2032" y="1143"/>
                </a:lnTo>
                <a:lnTo>
                  <a:pt x="381" y="2794"/>
                </a:lnTo>
                <a:lnTo>
                  <a:pt x="0" y="4826"/>
                </a:lnTo>
                <a:lnTo>
                  <a:pt x="0" y="129286"/>
                </a:lnTo>
                <a:lnTo>
                  <a:pt x="381" y="130937"/>
                </a:lnTo>
                <a:lnTo>
                  <a:pt x="2032" y="132969"/>
                </a:lnTo>
                <a:lnTo>
                  <a:pt x="3175" y="134112"/>
                </a:lnTo>
                <a:lnTo>
                  <a:pt x="103505" y="134112"/>
                </a:lnTo>
                <a:lnTo>
                  <a:pt x="105537" y="132969"/>
                </a:lnTo>
                <a:lnTo>
                  <a:pt x="106299" y="130937"/>
                </a:lnTo>
                <a:lnTo>
                  <a:pt x="106680" y="129286"/>
                </a:lnTo>
                <a:lnTo>
                  <a:pt x="106680" y="42926"/>
                </a:lnTo>
                <a:close/>
              </a:path>
              <a:path w="239395" h="287020">
                <a:moveTo>
                  <a:pt x="239268" y="195453"/>
                </a:moveTo>
                <a:lnTo>
                  <a:pt x="238887" y="193929"/>
                </a:lnTo>
                <a:lnTo>
                  <a:pt x="237617" y="192278"/>
                </a:lnTo>
                <a:lnTo>
                  <a:pt x="234061" y="188658"/>
                </a:lnTo>
                <a:lnTo>
                  <a:pt x="234061" y="195453"/>
                </a:lnTo>
                <a:lnTo>
                  <a:pt x="195961" y="195453"/>
                </a:lnTo>
                <a:lnTo>
                  <a:pt x="195961" y="156845"/>
                </a:lnTo>
                <a:lnTo>
                  <a:pt x="234061" y="195453"/>
                </a:lnTo>
                <a:lnTo>
                  <a:pt x="234061" y="188658"/>
                </a:lnTo>
                <a:lnTo>
                  <a:pt x="202869" y="156845"/>
                </a:lnTo>
                <a:lnTo>
                  <a:pt x="199644" y="153543"/>
                </a:lnTo>
                <a:lnTo>
                  <a:pt x="197993" y="152781"/>
                </a:lnTo>
                <a:lnTo>
                  <a:pt x="195961" y="152400"/>
                </a:lnTo>
                <a:lnTo>
                  <a:pt x="138811" y="152400"/>
                </a:lnTo>
                <a:lnTo>
                  <a:pt x="136906" y="152781"/>
                </a:lnTo>
                <a:lnTo>
                  <a:pt x="135255" y="153543"/>
                </a:lnTo>
                <a:lnTo>
                  <a:pt x="134493" y="155194"/>
                </a:lnTo>
                <a:lnTo>
                  <a:pt x="134112" y="156845"/>
                </a:lnTo>
                <a:lnTo>
                  <a:pt x="134112" y="282067"/>
                </a:lnTo>
                <a:lnTo>
                  <a:pt x="134493" y="283718"/>
                </a:lnTo>
                <a:lnTo>
                  <a:pt x="135255" y="285369"/>
                </a:lnTo>
                <a:lnTo>
                  <a:pt x="136906" y="286131"/>
                </a:lnTo>
                <a:lnTo>
                  <a:pt x="138811" y="286512"/>
                </a:lnTo>
                <a:lnTo>
                  <a:pt x="234442" y="286512"/>
                </a:lnTo>
                <a:lnTo>
                  <a:pt x="236474" y="286131"/>
                </a:lnTo>
                <a:lnTo>
                  <a:pt x="237617" y="285369"/>
                </a:lnTo>
                <a:lnTo>
                  <a:pt x="238887" y="283718"/>
                </a:lnTo>
                <a:lnTo>
                  <a:pt x="239268" y="282067"/>
                </a:lnTo>
                <a:lnTo>
                  <a:pt x="239268" y="195453"/>
                </a:lnTo>
                <a:close/>
              </a:path>
              <a:path w="239395" h="287020">
                <a:moveTo>
                  <a:pt x="239268" y="42926"/>
                </a:moveTo>
                <a:lnTo>
                  <a:pt x="238887" y="41402"/>
                </a:lnTo>
                <a:lnTo>
                  <a:pt x="237617" y="39751"/>
                </a:lnTo>
                <a:lnTo>
                  <a:pt x="234061" y="36144"/>
                </a:lnTo>
                <a:lnTo>
                  <a:pt x="234061" y="42926"/>
                </a:lnTo>
                <a:lnTo>
                  <a:pt x="195961" y="42926"/>
                </a:lnTo>
                <a:lnTo>
                  <a:pt x="195961" y="4826"/>
                </a:lnTo>
                <a:lnTo>
                  <a:pt x="234061" y="42926"/>
                </a:lnTo>
                <a:lnTo>
                  <a:pt x="234061" y="36144"/>
                </a:lnTo>
                <a:lnTo>
                  <a:pt x="203263" y="4826"/>
                </a:lnTo>
                <a:lnTo>
                  <a:pt x="199644" y="1143"/>
                </a:lnTo>
                <a:lnTo>
                  <a:pt x="197993" y="381"/>
                </a:lnTo>
                <a:lnTo>
                  <a:pt x="195961" y="0"/>
                </a:lnTo>
                <a:lnTo>
                  <a:pt x="138811" y="0"/>
                </a:lnTo>
                <a:lnTo>
                  <a:pt x="136906" y="381"/>
                </a:lnTo>
                <a:lnTo>
                  <a:pt x="135255" y="1143"/>
                </a:lnTo>
                <a:lnTo>
                  <a:pt x="134493" y="2794"/>
                </a:lnTo>
                <a:lnTo>
                  <a:pt x="134112" y="4826"/>
                </a:lnTo>
                <a:lnTo>
                  <a:pt x="134112" y="129286"/>
                </a:lnTo>
                <a:lnTo>
                  <a:pt x="134493" y="130937"/>
                </a:lnTo>
                <a:lnTo>
                  <a:pt x="135255" y="132969"/>
                </a:lnTo>
                <a:lnTo>
                  <a:pt x="136906" y="134112"/>
                </a:lnTo>
                <a:lnTo>
                  <a:pt x="236474" y="134112"/>
                </a:lnTo>
                <a:lnTo>
                  <a:pt x="237617" y="132969"/>
                </a:lnTo>
                <a:lnTo>
                  <a:pt x="238887" y="130937"/>
                </a:lnTo>
                <a:lnTo>
                  <a:pt x="239268" y="129286"/>
                </a:lnTo>
                <a:lnTo>
                  <a:pt x="239268" y="42926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888" y="3139439"/>
            <a:ext cx="288035" cy="2865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0464B0-2671-4D91-5DD6-22168F60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27163"/>
            <a:ext cx="70866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7930" y="1990445"/>
            <a:ext cx="3933190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12900"/>
              </a:lnSpc>
              <a:spcBef>
                <a:spcPts val="95"/>
              </a:spcBef>
            </a:pP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Year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 the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(1096)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opened.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On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other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hand,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year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2012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(1019)</a:t>
            </a:r>
            <a:r>
              <a:rPr sz="1400" b="1" spc="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8118" y="3510762"/>
            <a:ext cx="397573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marR="27940" algn="ctr">
              <a:lnSpc>
                <a:spcPct val="1129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There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was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fall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which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particular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year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3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times.</a:t>
            </a:r>
            <a:endParaRPr sz="1400">
              <a:latin typeface="Calibri"/>
              <a:cs typeface="Calibri"/>
            </a:endParaRPr>
          </a:p>
          <a:p>
            <a:pPr marL="12065" marR="5080" algn="ctr">
              <a:lnSpc>
                <a:spcPts val="1910"/>
              </a:lnSpc>
              <a:spcBef>
                <a:spcPts val="8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2012,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decline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was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seen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from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2013</a:t>
            </a:r>
            <a:r>
              <a:rPr sz="1400" b="1" spc="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to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2014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2014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2015.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8766" y="5282285"/>
            <a:ext cx="427355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131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More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 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comparison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 2010.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Another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increase was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seen 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2013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as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compared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2014.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from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2015,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the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kept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increasing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till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5940" y="1613916"/>
            <a:ext cx="218440" cy="287020"/>
          </a:xfrm>
          <a:custGeom>
            <a:avLst/>
            <a:gdLst/>
            <a:ahLst/>
            <a:cxnLst/>
            <a:rect l="l" t="t" r="r" b="b"/>
            <a:pathLst>
              <a:path w="218440" h="287019">
                <a:moveTo>
                  <a:pt x="139064" y="0"/>
                </a:moveTo>
                <a:lnTo>
                  <a:pt x="4699" y="0"/>
                </a:lnTo>
                <a:lnTo>
                  <a:pt x="2793" y="381"/>
                </a:lnTo>
                <a:lnTo>
                  <a:pt x="1142" y="1143"/>
                </a:lnTo>
                <a:lnTo>
                  <a:pt x="380" y="2794"/>
                </a:lnTo>
                <a:lnTo>
                  <a:pt x="0" y="4318"/>
                </a:lnTo>
                <a:lnTo>
                  <a:pt x="0" y="281813"/>
                </a:lnTo>
                <a:lnTo>
                  <a:pt x="380" y="283718"/>
                </a:lnTo>
                <a:lnTo>
                  <a:pt x="1142" y="285369"/>
                </a:lnTo>
                <a:lnTo>
                  <a:pt x="2793" y="286131"/>
                </a:lnTo>
                <a:lnTo>
                  <a:pt x="4699" y="286512"/>
                </a:lnTo>
                <a:lnTo>
                  <a:pt x="213232" y="286512"/>
                </a:lnTo>
                <a:lnTo>
                  <a:pt x="215137" y="286131"/>
                </a:lnTo>
                <a:lnTo>
                  <a:pt x="216788" y="285369"/>
                </a:lnTo>
                <a:lnTo>
                  <a:pt x="217550" y="283718"/>
                </a:lnTo>
                <a:lnTo>
                  <a:pt x="217931" y="281813"/>
                </a:lnTo>
                <a:lnTo>
                  <a:pt x="217931" y="238887"/>
                </a:lnTo>
                <a:lnTo>
                  <a:pt x="42544" y="238887"/>
                </a:lnTo>
                <a:lnTo>
                  <a:pt x="41020" y="238506"/>
                </a:lnTo>
                <a:lnTo>
                  <a:pt x="38988" y="237744"/>
                </a:lnTo>
                <a:lnTo>
                  <a:pt x="37845" y="236093"/>
                </a:lnTo>
                <a:lnTo>
                  <a:pt x="37464" y="234187"/>
                </a:lnTo>
                <a:lnTo>
                  <a:pt x="37464" y="95631"/>
                </a:lnTo>
                <a:lnTo>
                  <a:pt x="37845" y="93599"/>
                </a:lnTo>
                <a:lnTo>
                  <a:pt x="38988" y="92075"/>
                </a:lnTo>
                <a:lnTo>
                  <a:pt x="41020" y="91312"/>
                </a:lnTo>
                <a:lnTo>
                  <a:pt x="42544" y="90932"/>
                </a:lnTo>
                <a:lnTo>
                  <a:pt x="217931" y="90932"/>
                </a:lnTo>
                <a:lnTo>
                  <a:pt x="217931" y="80899"/>
                </a:lnTo>
                <a:lnTo>
                  <a:pt x="137159" y="80899"/>
                </a:lnTo>
                <a:lnTo>
                  <a:pt x="137159" y="4318"/>
                </a:lnTo>
                <a:lnTo>
                  <a:pt x="143869" y="4318"/>
                </a:lnTo>
                <a:lnTo>
                  <a:pt x="140715" y="1143"/>
                </a:lnTo>
                <a:lnTo>
                  <a:pt x="139064" y="0"/>
                </a:lnTo>
                <a:close/>
              </a:path>
              <a:path w="218440" h="287019">
                <a:moveTo>
                  <a:pt x="94233" y="155956"/>
                </a:moveTo>
                <a:lnTo>
                  <a:pt x="47243" y="198374"/>
                </a:lnTo>
                <a:lnTo>
                  <a:pt x="47243" y="228981"/>
                </a:lnTo>
                <a:lnTo>
                  <a:pt x="177291" y="228981"/>
                </a:lnTo>
                <a:lnTo>
                  <a:pt x="179324" y="229362"/>
                </a:lnTo>
                <a:lnTo>
                  <a:pt x="180466" y="230505"/>
                </a:lnTo>
                <a:lnTo>
                  <a:pt x="181736" y="232156"/>
                </a:lnTo>
                <a:lnTo>
                  <a:pt x="182117" y="234187"/>
                </a:lnTo>
                <a:lnTo>
                  <a:pt x="181736" y="236093"/>
                </a:lnTo>
                <a:lnTo>
                  <a:pt x="180466" y="237744"/>
                </a:lnTo>
                <a:lnTo>
                  <a:pt x="179324" y="238506"/>
                </a:lnTo>
                <a:lnTo>
                  <a:pt x="177291" y="238887"/>
                </a:lnTo>
                <a:lnTo>
                  <a:pt x="217931" y="238887"/>
                </a:lnTo>
                <a:lnTo>
                  <a:pt x="217931" y="178181"/>
                </a:lnTo>
                <a:lnTo>
                  <a:pt x="128524" y="178181"/>
                </a:lnTo>
                <a:lnTo>
                  <a:pt x="126873" y="177800"/>
                </a:lnTo>
                <a:lnTo>
                  <a:pt x="94233" y="155956"/>
                </a:lnTo>
                <a:close/>
              </a:path>
              <a:path w="218440" h="287019">
                <a:moveTo>
                  <a:pt x="217931" y="90932"/>
                </a:moveTo>
                <a:lnTo>
                  <a:pt x="42544" y="90932"/>
                </a:lnTo>
                <a:lnTo>
                  <a:pt x="44576" y="91312"/>
                </a:lnTo>
                <a:lnTo>
                  <a:pt x="46100" y="92075"/>
                </a:lnTo>
                <a:lnTo>
                  <a:pt x="46862" y="93599"/>
                </a:lnTo>
                <a:lnTo>
                  <a:pt x="47243" y="95631"/>
                </a:lnTo>
                <a:lnTo>
                  <a:pt x="47243" y="185293"/>
                </a:lnTo>
                <a:lnTo>
                  <a:pt x="90677" y="146050"/>
                </a:lnTo>
                <a:lnTo>
                  <a:pt x="91820" y="144780"/>
                </a:lnTo>
                <a:lnTo>
                  <a:pt x="93344" y="144399"/>
                </a:lnTo>
                <a:lnTo>
                  <a:pt x="150188" y="144399"/>
                </a:lnTo>
                <a:lnTo>
                  <a:pt x="171830" y="121412"/>
                </a:lnTo>
                <a:lnTo>
                  <a:pt x="173354" y="120269"/>
                </a:lnTo>
                <a:lnTo>
                  <a:pt x="175386" y="119507"/>
                </a:lnTo>
                <a:lnTo>
                  <a:pt x="217931" y="119507"/>
                </a:lnTo>
                <a:lnTo>
                  <a:pt x="217931" y="90932"/>
                </a:lnTo>
                <a:close/>
              </a:path>
              <a:path w="218440" h="287019">
                <a:moveTo>
                  <a:pt x="217931" y="119507"/>
                </a:moveTo>
                <a:lnTo>
                  <a:pt x="176149" y="119507"/>
                </a:lnTo>
                <a:lnTo>
                  <a:pt x="177673" y="120269"/>
                </a:lnTo>
                <a:lnTo>
                  <a:pt x="178561" y="120650"/>
                </a:lnTo>
                <a:lnTo>
                  <a:pt x="179704" y="122174"/>
                </a:lnTo>
                <a:lnTo>
                  <a:pt x="180085" y="124206"/>
                </a:lnTo>
                <a:lnTo>
                  <a:pt x="179704" y="125857"/>
                </a:lnTo>
                <a:lnTo>
                  <a:pt x="178942" y="127381"/>
                </a:lnTo>
                <a:lnTo>
                  <a:pt x="133223" y="177037"/>
                </a:lnTo>
                <a:lnTo>
                  <a:pt x="131571" y="177800"/>
                </a:lnTo>
                <a:lnTo>
                  <a:pt x="130048" y="178181"/>
                </a:lnTo>
                <a:lnTo>
                  <a:pt x="217931" y="178181"/>
                </a:lnTo>
                <a:lnTo>
                  <a:pt x="217931" y="119507"/>
                </a:lnTo>
                <a:close/>
              </a:path>
              <a:path w="218440" h="287019">
                <a:moveTo>
                  <a:pt x="150188" y="144399"/>
                </a:moveTo>
                <a:lnTo>
                  <a:pt x="93344" y="144399"/>
                </a:lnTo>
                <a:lnTo>
                  <a:pt x="94995" y="144780"/>
                </a:lnTo>
                <a:lnTo>
                  <a:pt x="96138" y="145669"/>
                </a:lnTo>
                <a:lnTo>
                  <a:pt x="128904" y="167005"/>
                </a:lnTo>
                <a:lnTo>
                  <a:pt x="150188" y="144399"/>
                </a:lnTo>
                <a:close/>
              </a:path>
              <a:path w="218440" h="287019">
                <a:moveTo>
                  <a:pt x="143869" y="4318"/>
                </a:moveTo>
                <a:lnTo>
                  <a:pt x="137159" y="4318"/>
                </a:lnTo>
                <a:lnTo>
                  <a:pt x="213232" y="80899"/>
                </a:lnTo>
                <a:lnTo>
                  <a:pt x="217931" y="80899"/>
                </a:lnTo>
                <a:lnTo>
                  <a:pt x="217550" y="79375"/>
                </a:lnTo>
                <a:lnTo>
                  <a:pt x="216788" y="77724"/>
                </a:lnTo>
                <a:lnTo>
                  <a:pt x="143869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3560" y="4957571"/>
            <a:ext cx="239395" cy="287020"/>
          </a:xfrm>
          <a:custGeom>
            <a:avLst/>
            <a:gdLst/>
            <a:ahLst/>
            <a:cxnLst/>
            <a:rect l="l" t="t" r="r" b="b"/>
            <a:pathLst>
              <a:path w="239395" h="287020">
                <a:moveTo>
                  <a:pt x="106680" y="195453"/>
                </a:moveTo>
                <a:lnTo>
                  <a:pt x="106299" y="193929"/>
                </a:lnTo>
                <a:lnTo>
                  <a:pt x="105537" y="192278"/>
                </a:lnTo>
                <a:lnTo>
                  <a:pt x="101092" y="187871"/>
                </a:lnTo>
                <a:lnTo>
                  <a:pt x="101092" y="195453"/>
                </a:lnTo>
                <a:lnTo>
                  <a:pt x="62992" y="195453"/>
                </a:lnTo>
                <a:lnTo>
                  <a:pt x="62992" y="156845"/>
                </a:lnTo>
                <a:lnTo>
                  <a:pt x="101092" y="195453"/>
                </a:lnTo>
                <a:lnTo>
                  <a:pt x="101092" y="187871"/>
                </a:lnTo>
                <a:lnTo>
                  <a:pt x="69862" y="156845"/>
                </a:lnTo>
                <a:lnTo>
                  <a:pt x="66548" y="153543"/>
                </a:lnTo>
                <a:lnTo>
                  <a:pt x="65024" y="152781"/>
                </a:lnTo>
                <a:lnTo>
                  <a:pt x="62992" y="152400"/>
                </a:lnTo>
                <a:lnTo>
                  <a:pt x="5207" y="152400"/>
                </a:lnTo>
                <a:lnTo>
                  <a:pt x="3175" y="152781"/>
                </a:lnTo>
                <a:lnTo>
                  <a:pt x="2032" y="153543"/>
                </a:lnTo>
                <a:lnTo>
                  <a:pt x="381" y="155194"/>
                </a:lnTo>
                <a:lnTo>
                  <a:pt x="0" y="156845"/>
                </a:lnTo>
                <a:lnTo>
                  <a:pt x="0" y="282067"/>
                </a:lnTo>
                <a:lnTo>
                  <a:pt x="381" y="283718"/>
                </a:lnTo>
                <a:lnTo>
                  <a:pt x="2032" y="285369"/>
                </a:lnTo>
                <a:lnTo>
                  <a:pt x="3175" y="286131"/>
                </a:lnTo>
                <a:lnTo>
                  <a:pt x="5207" y="286512"/>
                </a:lnTo>
                <a:lnTo>
                  <a:pt x="101473" y="286512"/>
                </a:lnTo>
                <a:lnTo>
                  <a:pt x="103505" y="286131"/>
                </a:lnTo>
                <a:lnTo>
                  <a:pt x="105537" y="285369"/>
                </a:lnTo>
                <a:lnTo>
                  <a:pt x="106299" y="283718"/>
                </a:lnTo>
                <a:lnTo>
                  <a:pt x="106680" y="282067"/>
                </a:lnTo>
                <a:lnTo>
                  <a:pt x="106680" y="195453"/>
                </a:lnTo>
                <a:close/>
              </a:path>
              <a:path w="239395" h="287020">
                <a:moveTo>
                  <a:pt x="106680" y="42926"/>
                </a:moveTo>
                <a:lnTo>
                  <a:pt x="106299" y="41402"/>
                </a:lnTo>
                <a:lnTo>
                  <a:pt x="105537" y="39751"/>
                </a:lnTo>
                <a:lnTo>
                  <a:pt x="101092" y="35356"/>
                </a:lnTo>
                <a:lnTo>
                  <a:pt x="101092" y="42926"/>
                </a:lnTo>
                <a:lnTo>
                  <a:pt x="62992" y="42926"/>
                </a:lnTo>
                <a:lnTo>
                  <a:pt x="62992" y="4826"/>
                </a:lnTo>
                <a:lnTo>
                  <a:pt x="101092" y="42926"/>
                </a:lnTo>
                <a:lnTo>
                  <a:pt x="101092" y="35356"/>
                </a:lnTo>
                <a:lnTo>
                  <a:pt x="70256" y="4826"/>
                </a:lnTo>
                <a:lnTo>
                  <a:pt x="66548" y="1143"/>
                </a:lnTo>
                <a:lnTo>
                  <a:pt x="65024" y="381"/>
                </a:lnTo>
                <a:lnTo>
                  <a:pt x="62992" y="0"/>
                </a:lnTo>
                <a:lnTo>
                  <a:pt x="5207" y="0"/>
                </a:lnTo>
                <a:lnTo>
                  <a:pt x="3175" y="381"/>
                </a:lnTo>
                <a:lnTo>
                  <a:pt x="2032" y="1143"/>
                </a:lnTo>
                <a:lnTo>
                  <a:pt x="381" y="2794"/>
                </a:lnTo>
                <a:lnTo>
                  <a:pt x="0" y="4826"/>
                </a:lnTo>
                <a:lnTo>
                  <a:pt x="0" y="129286"/>
                </a:lnTo>
                <a:lnTo>
                  <a:pt x="381" y="130937"/>
                </a:lnTo>
                <a:lnTo>
                  <a:pt x="2032" y="132969"/>
                </a:lnTo>
                <a:lnTo>
                  <a:pt x="3175" y="134112"/>
                </a:lnTo>
                <a:lnTo>
                  <a:pt x="103505" y="134112"/>
                </a:lnTo>
                <a:lnTo>
                  <a:pt x="105537" y="132969"/>
                </a:lnTo>
                <a:lnTo>
                  <a:pt x="106299" y="130937"/>
                </a:lnTo>
                <a:lnTo>
                  <a:pt x="106680" y="129286"/>
                </a:lnTo>
                <a:lnTo>
                  <a:pt x="106680" y="42926"/>
                </a:lnTo>
                <a:close/>
              </a:path>
              <a:path w="239395" h="287020">
                <a:moveTo>
                  <a:pt x="239268" y="195453"/>
                </a:moveTo>
                <a:lnTo>
                  <a:pt x="238887" y="193929"/>
                </a:lnTo>
                <a:lnTo>
                  <a:pt x="237617" y="192278"/>
                </a:lnTo>
                <a:lnTo>
                  <a:pt x="234061" y="188658"/>
                </a:lnTo>
                <a:lnTo>
                  <a:pt x="234061" y="195453"/>
                </a:lnTo>
                <a:lnTo>
                  <a:pt x="195961" y="195453"/>
                </a:lnTo>
                <a:lnTo>
                  <a:pt x="195961" y="156845"/>
                </a:lnTo>
                <a:lnTo>
                  <a:pt x="234061" y="195453"/>
                </a:lnTo>
                <a:lnTo>
                  <a:pt x="234061" y="188658"/>
                </a:lnTo>
                <a:lnTo>
                  <a:pt x="202869" y="156845"/>
                </a:lnTo>
                <a:lnTo>
                  <a:pt x="199644" y="153543"/>
                </a:lnTo>
                <a:lnTo>
                  <a:pt x="197993" y="152781"/>
                </a:lnTo>
                <a:lnTo>
                  <a:pt x="195961" y="152400"/>
                </a:lnTo>
                <a:lnTo>
                  <a:pt x="138811" y="152400"/>
                </a:lnTo>
                <a:lnTo>
                  <a:pt x="136906" y="152781"/>
                </a:lnTo>
                <a:lnTo>
                  <a:pt x="135255" y="153543"/>
                </a:lnTo>
                <a:lnTo>
                  <a:pt x="134493" y="155194"/>
                </a:lnTo>
                <a:lnTo>
                  <a:pt x="134112" y="156845"/>
                </a:lnTo>
                <a:lnTo>
                  <a:pt x="134112" y="282067"/>
                </a:lnTo>
                <a:lnTo>
                  <a:pt x="134493" y="283718"/>
                </a:lnTo>
                <a:lnTo>
                  <a:pt x="135255" y="285369"/>
                </a:lnTo>
                <a:lnTo>
                  <a:pt x="136906" y="286131"/>
                </a:lnTo>
                <a:lnTo>
                  <a:pt x="138811" y="286512"/>
                </a:lnTo>
                <a:lnTo>
                  <a:pt x="234442" y="286512"/>
                </a:lnTo>
                <a:lnTo>
                  <a:pt x="236474" y="286131"/>
                </a:lnTo>
                <a:lnTo>
                  <a:pt x="237617" y="285369"/>
                </a:lnTo>
                <a:lnTo>
                  <a:pt x="238887" y="283718"/>
                </a:lnTo>
                <a:lnTo>
                  <a:pt x="239268" y="282067"/>
                </a:lnTo>
                <a:lnTo>
                  <a:pt x="239268" y="195453"/>
                </a:lnTo>
                <a:close/>
              </a:path>
              <a:path w="239395" h="287020">
                <a:moveTo>
                  <a:pt x="239268" y="42926"/>
                </a:moveTo>
                <a:lnTo>
                  <a:pt x="238887" y="41402"/>
                </a:lnTo>
                <a:lnTo>
                  <a:pt x="237617" y="39751"/>
                </a:lnTo>
                <a:lnTo>
                  <a:pt x="234061" y="36144"/>
                </a:lnTo>
                <a:lnTo>
                  <a:pt x="234061" y="42926"/>
                </a:lnTo>
                <a:lnTo>
                  <a:pt x="195961" y="42926"/>
                </a:lnTo>
                <a:lnTo>
                  <a:pt x="195961" y="4826"/>
                </a:lnTo>
                <a:lnTo>
                  <a:pt x="234061" y="42926"/>
                </a:lnTo>
                <a:lnTo>
                  <a:pt x="234061" y="36144"/>
                </a:lnTo>
                <a:lnTo>
                  <a:pt x="203263" y="4826"/>
                </a:lnTo>
                <a:lnTo>
                  <a:pt x="199644" y="1143"/>
                </a:lnTo>
                <a:lnTo>
                  <a:pt x="197993" y="381"/>
                </a:lnTo>
                <a:lnTo>
                  <a:pt x="195961" y="0"/>
                </a:lnTo>
                <a:lnTo>
                  <a:pt x="138811" y="0"/>
                </a:lnTo>
                <a:lnTo>
                  <a:pt x="136906" y="381"/>
                </a:lnTo>
                <a:lnTo>
                  <a:pt x="135255" y="1143"/>
                </a:lnTo>
                <a:lnTo>
                  <a:pt x="134493" y="2794"/>
                </a:lnTo>
                <a:lnTo>
                  <a:pt x="134112" y="4826"/>
                </a:lnTo>
                <a:lnTo>
                  <a:pt x="134112" y="129286"/>
                </a:lnTo>
                <a:lnTo>
                  <a:pt x="134493" y="130937"/>
                </a:lnTo>
                <a:lnTo>
                  <a:pt x="135255" y="132969"/>
                </a:lnTo>
                <a:lnTo>
                  <a:pt x="136906" y="134112"/>
                </a:lnTo>
                <a:lnTo>
                  <a:pt x="236474" y="134112"/>
                </a:lnTo>
                <a:lnTo>
                  <a:pt x="237617" y="132969"/>
                </a:lnTo>
                <a:lnTo>
                  <a:pt x="238887" y="130937"/>
                </a:lnTo>
                <a:lnTo>
                  <a:pt x="239268" y="129286"/>
                </a:lnTo>
                <a:lnTo>
                  <a:pt x="239268" y="42926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888" y="3139439"/>
            <a:ext cx="288035" cy="2865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2505-DB8A-5734-DF51-3963A644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" y="2455057"/>
            <a:ext cx="723900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29245" y="5542325"/>
            <a:ext cx="4211955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31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shows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continuous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decline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have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1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where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2" y="5703823"/>
            <a:ext cx="4180204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29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considered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as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Good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rated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For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these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restaurants, ratings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lie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between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3.0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–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4.0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16211" y="5253228"/>
            <a:ext cx="219710" cy="287020"/>
          </a:xfrm>
          <a:custGeom>
            <a:avLst/>
            <a:gdLst/>
            <a:ahLst/>
            <a:cxnLst/>
            <a:rect l="l" t="t" r="r" b="b"/>
            <a:pathLst>
              <a:path w="219709" h="287020">
                <a:moveTo>
                  <a:pt x="140081" y="0"/>
                </a:moveTo>
                <a:lnTo>
                  <a:pt x="4699" y="0"/>
                </a:lnTo>
                <a:lnTo>
                  <a:pt x="2794" y="381"/>
                </a:lnTo>
                <a:lnTo>
                  <a:pt x="1143" y="1143"/>
                </a:lnTo>
                <a:lnTo>
                  <a:pt x="381" y="2794"/>
                </a:lnTo>
                <a:lnTo>
                  <a:pt x="0" y="4318"/>
                </a:lnTo>
                <a:lnTo>
                  <a:pt x="0" y="281813"/>
                </a:lnTo>
                <a:lnTo>
                  <a:pt x="381" y="283718"/>
                </a:lnTo>
                <a:lnTo>
                  <a:pt x="1143" y="285369"/>
                </a:lnTo>
                <a:lnTo>
                  <a:pt x="2794" y="286131"/>
                </a:lnTo>
                <a:lnTo>
                  <a:pt x="4699" y="286512"/>
                </a:lnTo>
                <a:lnTo>
                  <a:pt x="214630" y="286512"/>
                </a:lnTo>
                <a:lnTo>
                  <a:pt x="216662" y="286131"/>
                </a:lnTo>
                <a:lnTo>
                  <a:pt x="218313" y="285369"/>
                </a:lnTo>
                <a:lnTo>
                  <a:pt x="219075" y="283718"/>
                </a:lnTo>
                <a:lnTo>
                  <a:pt x="219456" y="281813"/>
                </a:lnTo>
                <a:lnTo>
                  <a:pt x="219456" y="238887"/>
                </a:lnTo>
                <a:lnTo>
                  <a:pt x="42799" y="238887"/>
                </a:lnTo>
                <a:lnTo>
                  <a:pt x="41275" y="238506"/>
                </a:lnTo>
                <a:lnTo>
                  <a:pt x="39243" y="237744"/>
                </a:lnTo>
                <a:lnTo>
                  <a:pt x="38100" y="236093"/>
                </a:lnTo>
                <a:lnTo>
                  <a:pt x="37719" y="234188"/>
                </a:lnTo>
                <a:lnTo>
                  <a:pt x="37719" y="95631"/>
                </a:lnTo>
                <a:lnTo>
                  <a:pt x="38100" y="93599"/>
                </a:lnTo>
                <a:lnTo>
                  <a:pt x="39243" y="92075"/>
                </a:lnTo>
                <a:lnTo>
                  <a:pt x="41275" y="91313"/>
                </a:lnTo>
                <a:lnTo>
                  <a:pt x="42799" y="90932"/>
                </a:lnTo>
                <a:lnTo>
                  <a:pt x="219456" y="90932"/>
                </a:lnTo>
                <a:lnTo>
                  <a:pt x="219456" y="80899"/>
                </a:lnTo>
                <a:lnTo>
                  <a:pt x="138049" y="80899"/>
                </a:lnTo>
                <a:lnTo>
                  <a:pt x="138049" y="4318"/>
                </a:lnTo>
                <a:lnTo>
                  <a:pt x="144907" y="4318"/>
                </a:lnTo>
                <a:lnTo>
                  <a:pt x="141732" y="1143"/>
                </a:lnTo>
                <a:lnTo>
                  <a:pt x="140081" y="0"/>
                </a:lnTo>
                <a:close/>
              </a:path>
              <a:path w="219709" h="287020">
                <a:moveTo>
                  <a:pt x="94869" y="155956"/>
                </a:moveTo>
                <a:lnTo>
                  <a:pt x="47625" y="198374"/>
                </a:lnTo>
                <a:lnTo>
                  <a:pt x="47625" y="228981"/>
                </a:lnTo>
                <a:lnTo>
                  <a:pt x="178562" y="228981"/>
                </a:lnTo>
                <a:lnTo>
                  <a:pt x="180594" y="229362"/>
                </a:lnTo>
                <a:lnTo>
                  <a:pt x="181737" y="230505"/>
                </a:lnTo>
                <a:lnTo>
                  <a:pt x="183007" y="232156"/>
                </a:lnTo>
                <a:lnTo>
                  <a:pt x="183388" y="234188"/>
                </a:lnTo>
                <a:lnTo>
                  <a:pt x="183007" y="236093"/>
                </a:lnTo>
                <a:lnTo>
                  <a:pt x="181737" y="237744"/>
                </a:lnTo>
                <a:lnTo>
                  <a:pt x="180594" y="238506"/>
                </a:lnTo>
                <a:lnTo>
                  <a:pt x="178562" y="238887"/>
                </a:lnTo>
                <a:lnTo>
                  <a:pt x="219456" y="238887"/>
                </a:lnTo>
                <a:lnTo>
                  <a:pt x="219456" y="178181"/>
                </a:lnTo>
                <a:lnTo>
                  <a:pt x="129413" y="178181"/>
                </a:lnTo>
                <a:lnTo>
                  <a:pt x="127762" y="177800"/>
                </a:lnTo>
                <a:lnTo>
                  <a:pt x="94869" y="155956"/>
                </a:lnTo>
                <a:close/>
              </a:path>
              <a:path w="219709" h="287020">
                <a:moveTo>
                  <a:pt x="219456" y="90932"/>
                </a:moveTo>
                <a:lnTo>
                  <a:pt x="42799" y="90932"/>
                </a:lnTo>
                <a:lnTo>
                  <a:pt x="44831" y="91313"/>
                </a:lnTo>
                <a:lnTo>
                  <a:pt x="46482" y="92075"/>
                </a:lnTo>
                <a:lnTo>
                  <a:pt x="47244" y="93599"/>
                </a:lnTo>
                <a:lnTo>
                  <a:pt x="47625" y="95631"/>
                </a:lnTo>
                <a:lnTo>
                  <a:pt x="47625" y="185293"/>
                </a:lnTo>
                <a:lnTo>
                  <a:pt x="91313" y="146050"/>
                </a:lnTo>
                <a:lnTo>
                  <a:pt x="92456" y="144780"/>
                </a:lnTo>
                <a:lnTo>
                  <a:pt x="94107" y="144399"/>
                </a:lnTo>
                <a:lnTo>
                  <a:pt x="151203" y="144399"/>
                </a:lnTo>
                <a:lnTo>
                  <a:pt x="172974" y="121412"/>
                </a:lnTo>
                <a:lnTo>
                  <a:pt x="174625" y="120269"/>
                </a:lnTo>
                <a:lnTo>
                  <a:pt x="176657" y="119507"/>
                </a:lnTo>
                <a:lnTo>
                  <a:pt x="219456" y="119507"/>
                </a:lnTo>
                <a:lnTo>
                  <a:pt x="219456" y="90932"/>
                </a:lnTo>
                <a:close/>
              </a:path>
              <a:path w="219709" h="287020">
                <a:moveTo>
                  <a:pt x="219456" y="119507"/>
                </a:moveTo>
                <a:lnTo>
                  <a:pt x="177419" y="119507"/>
                </a:lnTo>
                <a:lnTo>
                  <a:pt x="178943" y="120269"/>
                </a:lnTo>
                <a:lnTo>
                  <a:pt x="179832" y="120650"/>
                </a:lnTo>
                <a:lnTo>
                  <a:pt x="180975" y="122174"/>
                </a:lnTo>
                <a:lnTo>
                  <a:pt x="181356" y="124206"/>
                </a:lnTo>
                <a:lnTo>
                  <a:pt x="180975" y="125857"/>
                </a:lnTo>
                <a:lnTo>
                  <a:pt x="180213" y="127381"/>
                </a:lnTo>
                <a:lnTo>
                  <a:pt x="134112" y="177038"/>
                </a:lnTo>
                <a:lnTo>
                  <a:pt x="132588" y="177800"/>
                </a:lnTo>
                <a:lnTo>
                  <a:pt x="130937" y="178181"/>
                </a:lnTo>
                <a:lnTo>
                  <a:pt x="219456" y="178181"/>
                </a:lnTo>
                <a:lnTo>
                  <a:pt x="219456" y="119507"/>
                </a:lnTo>
                <a:close/>
              </a:path>
              <a:path w="219709" h="287020">
                <a:moveTo>
                  <a:pt x="151203" y="144399"/>
                </a:moveTo>
                <a:lnTo>
                  <a:pt x="94107" y="144399"/>
                </a:lnTo>
                <a:lnTo>
                  <a:pt x="95631" y="144780"/>
                </a:lnTo>
                <a:lnTo>
                  <a:pt x="96774" y="145669"/>
                </a:lnTo>
                <a:lnTo>
                  <a:pt x="129794" y="167005"/>
                </a:lnTo>
                <a:lnTo>
                  <a:pt x="151203" y="144399"/>
                </a:lnTo>
                <a:close/>
              </a:path>
              <a:path w="219709" h="287020">
                <a:moveTo>
                  <a:pt x="144907" y="4318"/>
                </a:moveTo>
                <a:lnTo>
                  <a:pt x="138049" y="4318"/>
                </a:lnTo>
                <a:lnTo>
                  <a:pt x="214630" y="80899"/>
                </a:lnTo>
                <a:lnTo>
                  <a:pt x="219456" y="80899"/>
                </a:lnTo>
                <a:lnTo>
                  <a:pt x="219075" y="79375"/>
                </a:lnTo>
                <a:lnTo>
                  <a:pt x="218313" y="77724"/>
                </a:lnTo>
                <a:lnTo>
                  <a:pt x="144907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88" y="5253228"/>
            <a:ext cx="288036" cy="28651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9308BFF-A0F7-9774-F02E-ACEA6B27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2" y="1607818"/>
            <a:ext cx="4405734" cy="33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69DD00-9E03-5396-2DD7-8CF7D388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45" y="1586797"/>
            <a:ext cx="4211955" cy="33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124</TotalTime>
  <Words>892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Segoe UI Light</vt:lpstr>
      <vt:lpstr>Tahoma</vt:lpstr>
      <vt:lpstr>Verdana</vt:lpstr>
      <vt:lpstr>Office Theme</vt:lpstr>
      <vt:lpstr>PowerPoint Presentation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PowerPoint Presentation</vt:lpstr>
      <vt:lpstr>Zomato Restaurant Analysis</vt:lpstr>
      <vt:lpstr>Zomato Restaurant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ANALYSIS</dc:title>
  <dc:creator>SUPARTH JAIN</dc:creator>
  <cp:lastModifiedBy>Axe0295</cp:lastModifiedBy>
  <cp:revision>8</cp:revision>
  <dcterms:created xsi:type="dcterms:W3CDTF">2024-01-26T19:10:03Z</dcterms:created>
  <dcterms:modified xsi:type="dcterms:W3CDTF">2024-04-05T12:47:00Z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2024-01-26T00:00:00Z</vt:filetime>
  </property>
</Properties>
</file>