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05B1A-8258-4C98-8DB7-ABB011C8E5E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E962DB7-5941-4F1F-98CB-BD3869CFC111}">
      <dgm:prSet phldrT="[Text]"/>
      <dgm:spPr/>
      <dgm:t>
        <a:bodyPr/>
        <a:lstStyle/>
        <a:p>
          <a:r>
            <a:rPr lang="en-CA" dirty="0" smtClean="0"/>
            <a:t>1) Business understanding</a:t>
          </a:r>
          <a:endParaRPr lang="en-CA" dirty="0"/>
        </a:p>
      </dgm:t>
    </dgm:pt>
    <dgm:pt modelId="{CE9A1251-E3FD-4321-B25C-B93CC573B81B}" type="parTrans" cxnId="{2D6F222D-02F0-4FBC-87CB-72DF55899F5C}">
      <dgm:prSet/>
      <dgm:spPr/>
      <dgm:t>
        <a:bodyPr/>
        <a:lstStyle/>
        <a:p>
          <a:endParaRPr lang="en-CA"/>
        </a:p>
      </dgm:t>
    </dgm:pt>
    <dgm:pt modelId="{0719E4AD-45BA-4157-90C3-B83346198FC7}" type="sibTrans" cxnId="{2D6F222D-02F0-4FBC-87CB-72DF55899F5C}">
      <dgm:prSet/>
      <dgm:spPr/>
      <dgm:t>
        <a:bodyPr/>
        <a:lstStyle/>
        <a:p>
          <a:endParaRPr lang="en-CA"/>
        </a:p>
      </dgm:t>
    </dgm:pt>
    <dgm:pt modelId="{10CC9AB8-2BFA-4FD3-828A-30F72A8A8E86}">
      <dgm:prSet phldrT="[Text]"/>
      <dgm:spPr/>
      <dgm:t>
        <a:bodyPr/>
        <a:lstStyle/>
        <a:p>
          <a:r>
            <a:rPr lang="en-CA" dirty="0" smtClean="0"/>
            <a:t>2) Data mining</a:t>
          </a:r>
          <a:endParaRPr lang="en-CA" dirty="0"/>
        </a:p>
      </dgm:t>
    </dgm:pt>
    <dgm:pt modelId="{BB4654EE-14BB-41D6-BC63-35A6A574F23C}" type="parTrans" cxnId="{A03DA340-D8DF-4D1F-8C29-21A0813ECFE8}">
      <dgm:prSet/>
      <dgm:spPr/>
      <dgm:t>
        <a:bodyPr/>
        <a:lstStyle/>
        <a:p>
          <a:endParaRPr lang="en-CA"/>
        </a:p>
      </dgm:t>
    </dgm:pt>
    <dgm:pt modelId="{537A96CB-60C8-416E-AB08-71690213E064}" type="sibTrans" cxnId="{A03DA340-D8DF-4D1F-8C29-21A0813ECFE8}">
      <dgm:prSet/>
      <dgm:spPr/>
      <dgm:t>
        <a:bodyPr/>
        <a:lstStyle/>
        <a:p>
          <a:endParaRPr lang="en-CA"/>
        </a:p>
      </dgm:t>
    </dgm:pt>
    <dgm:pt modelId="{0ADC8548-1FAC-4334-A027-ED537ABCA640}">
      <dgm:prSet phldrT="[Text]"/>
      <dgm:spPr/>
      <dgm:t>
        <a:bodyPr/>
        <a:lstStyle/>
        <a:p>
          <a:r>
            <a:rPr lang="en-CA" dirty="0" smtClean="0"/>
            <a:t>3) Data cleaning</a:t>
          </a:r>
          <a:endParaRPr lang="en-CA" dirty="0"/>
        </a:p>
      </dgm:t>
    </dgm:pt>
    <dgm:pt modelId="{4CE12464-A2E5-4594-83E5-F2C0CDA035AD}" type="parTrans" cxnId="{4DF8391C-61FF-4014-B10C-B06B6BDD709E}">
      <dgm:prSet/>
      <dgm:spPr/>
      <dgm:t>
        <a:bodyPr/>
        <a:lstStyle/>
        <a:p>
          <a:endParaRPr lang="en-CA"/>
        </a:p>
      </dgm:t>
    </dgm:pt>
    <dgm:pt modelId="{597FA9DB-4D9B-4821-9EB6-A3C851212AE2}" type="sibTrans" cxnId="{4DF8391C-61FF-4014-B10C-B06B6BDD709E}">
      <dgm:prSet/>
      <dgm:spPr/>
      <dgm:t>
        <a:bodyPr/>
        <a:lstStyle/>
        <a:p>
          <a:endParaRPr lang="en-CA"/>
        </a:p>
      </dgm:t>
    </dgm:pt>
    <dgm:pt modelId="{6F1D2CB4-C3A4-40E1-99E7-95BC9ADCD67D}">
      <dgm:prSet phldrT="[Text]"/>
      <dgm:spPr/>
      <dgm:t>
        <a:bodyPr/>
        <a:lstStyle/>
        <a:p>
          <a:r>
            <a:rPr lang="en-CA" dirty="0" smtClean="0"/>
            <a:t>4) Data exploration</a:t>
          </a:r>
          <a:endParaRPr lang="en-CA" dirty="0"/>
        </a:p>
      </dgm:t>
    </dgm:pt>
    <dgm:pt modelId="{8EA2F532-4360-454A-BDFA-B722F10144F7}" type="parTrans" cxnId="{202C41BC-8EF2-4DA8-802F-32C1B5D3AC54}">
      <dgm:prSet/>
      <dgm:spPr/>
      <dgm:t>
        <a:bodyPr/>
        <a:lstStyle/>
        <a:p>
          <a:endParaRPr lang="en-CA"/>
        </a:p>
      </dgm:t>
    </dgm:pt>
    <dgm:pt modelId="{822F1A95-8974-4B8E-99D6-1680806D39AB}" type="sibTrans" cxnId="{202C41BC-8EF2-4DA8-802F-32C1B5D3AC54}">
      <dgm:prSet/>
      <dgm:spPr/>
      <dgm:t>
        <a:bodyPr/>
        <a:lstStyle/>
        <a:p>
          <a:endParaRPr lang="en-CA"/>
        </a:p>
      </dgm:t>
    </dgm:pt>
    <dgm:pt modelId="{3CF7AA24-808B-4CBC-B9EE-F03D4E58E53D}">
      <dgm:prSet phldrT="[Text]"/>
      <dgm:spPr/>
      <dgm:t>
        <a:bodyPr/>
        <a:lstStyle/>
        <a:p>
          <a:r>
            <a:rPr lang="en-CA" dirty="0" smtClean="0"/>
            <a:t>5) Feature engineering</a:t>
          </a:r>
          <a:endParaRPr lang="en-CA" dirty="0"/>
        </a:p>
      </dgm:t>
    </dgm:pt>
    <dgm:pt modelId="{E8A203B0-D931-4E3F-969E-18D397A66E1F}" type="parTrans" cxnId="{7A046E08-F5F1-48AE-B468-ADF4DB2CDEB2}">
      <dgm:prSet/>
      <dgm:spPr/>
      <dgm:t>
        <a:bodyPr/>
        <a:lstStyle/>
        <a:p>
          <a:endParaRPr lang="en-CA"/>
        </a:p>
      </dgm:t>
    </dgm:pt>
    <dgm:pt modelId="{9A935060-98FC-49D6-9DB1-92A5FE0A796F}" type="sibTrans" cxnId="{7A046E08-F5F1-48AE-B468-ADF4DB2CDEB2}">
      <dgm:prSet/>
      <dgm:spPr/>
      <dgm:t>
        <a:bodyPr/>
        <a:lstStyle/>
        <a:p>
          <a:endParaRPr lang="en-CA"/>
        </a:p>
      </dgm:t>
    </dgm:pt>
    <dgm:pt modelId="{4A37E759-91FC-4717-8005-504E2397FA2F}">
      <dgm:prSet/>
      <dgm:spPr/>
      <dgm:t>
        <a:bodyPr/>
        <a:lstStyle/>
        <a:p>
          <a:r>
            <a:rPr lang="en-CA" dirty="0" smtClean="0"/>
            <a:t>6) Predictive modelling</a:t>
          </a:r>
          <a:endParaRPr lang="en-CA" dirty="0"/>
        </a:p>
      </dgm:t>
    </dgm:pt>
    <dgm:pt modelId="{5D0AAD3F-C036-4EAB-ADBD-0A37C1F89258}" type="parTrans" cxnId="{BCC457CB-954E-4A67-BC2F-21578B9F42E6}">
      <dgm:prSet/>
      <dgm:spPr/>
      <dgm:t>
        <a:bodyPr/>
        <a:lstStyle/>
        <a:p>
          <a:endParaRPr lang="en-CA"/>
        </a:p>
      </dgm:t>
    </dgm:pt>
    <dgm:pt modelId="{5A0F6A86-73BB-433D-B47F-DFA848BCE187}" type="sibTrans" cxnId="{BCC457CB-954E-4A67-BC2F-21578B9F42E6}">
      <dgm:prSet/>
      <dgm:spPr/>
      <dgm:t>
        <a:bodyPr/>
        <a:lstStyle/>
        <a:p>
          <a:endParaRPr lang="en-CA"/>
        </a:p>
      </dgm:t>
    </dgm:pt>
    <dgm:pt modelId="{1651E91C-982E-4E8B-85E6-CC99E6A1A954}">
      <dgm:prSet/>
      <dgm:spPr/>
      <dgm:t>
        <a:bodyPr/>
        <a:lstStyle/>
        <a:p>
          <a:r>
            <a:rPr lang="en-CA" dirty="0" smtClean="0"/>
            <a:t>7) Present insights</a:t>
          </a:r>
          <a:endParaRPr lang="en-CA" dirty="0"/>
        </a:p>
      </dgm:t>
    </dgm:pt>
    <dgm:pt modelId="{9F659AF1-3481-4F48-ACB4-8AB26D0C1D99}" type="parTrans" cxnId="{6416BEEF-C5F2-4DC5-BDBA-75FB9E195A59}">
      <dgm:prSet/>
      <dgm:spPr/>
      <dgm:t>
        <a:bodyPr/>
        <a:lstStyle/>
        <a:p>
          <a:endParaRPr lang="en-CA"/>
        </a:p>
      </dgm:t>
    </dgm:pt>
    <dgm:pt modelId="{7EA6693F-EB4A-4E48-9E23-3CC605D8B839}" type="sibTrans" cxnId="{6416BEEF-C5F2-4DC5-BDBA-75FB9E195A59}">
      <dgm:prSet/>
      <dgm:spPr/>
      <dgm:t>
        <a:bodyPr/>
        <a:lstStyle/>
        <a:p>
          <a:endParaRPr lang="en-CA"/>
        </a:p>
      </dgm:t>
    </dgm:pt>
    <dgm:pt modelId="{B4EF140A-2DDA-4222-84E7-81E9F03B1A5B}" type="pres">
      <dgm:prSet presAssocID="{64005B1A-8258-4C98-8DB7-ABB011C8E5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30B8197-E3CC-4E57-81BB-F3C2E22BC782}" type="pres">
      <dgm:prSet presAssocID="{AE962DB7-5941-4F1F-98CB-BD3869CFC111}" presName="dummy" presStyleCnt="0"/>
      <dgm:spPr/>
    </dgm:pt>
    <dgm:pt modelId="{922B0E9B-5BFD-4C6E-A45A-AE045EFEBC02}" type="pres">
      <dgm:prSet presAssocID="{AE962DB7-5941-4F1F-98CB-BD3869CFC111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E4A2DF1-C45C-410C-8C58-3E3FEBB25579}" type="pres">
      <dgm:prSet presAssocID="{0719E4AD-45BA-4157-90C3-B83346198FC7}" presName="sibTrans" presStyleLbl="node1" presStyleIdx="0" presStyleCnt="7"/>
      <dgm:spPr/>
      <dgm:t>
        <a:bodyPr/>
        <a:lstStyle/>
        <a:p>
          <a:endParaRPr lang="en-CA"/>
        </a:p>
      </dgm:t>
    </dgm:pt>
    <dgm:pt modelId="{9EA7D472-C130-44A4-AB8A-20CB6A871A9B}" type="pres">
      <dgm:prSet presAssocID="{10CC9AB8-2BFA-4FD3-828A-30F72A8A8E86}" presName="dummy" presStyleCnt="0"/>
      <dgm:spPr/>
    </dgm:pt>
    <dgm:pt modelId="{6AE8B414-4956-4E56-AC25-E9565AFA5DC4}" type="pres">
      <dgm:prSet presAssocID="{10CC9AB8-2BFA-4FD3-828A-30F72A8A8E86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8364D97-717B-4EEA-91E7-E1004731CFBE}" type="pres">
      <dgm:prSet presAssocID="{537A96CB-60C8-416E-AB08-71690213E064}" presName="sibTrans" presStyleLbl="node1" presStyleIdx="1" presStyleCnt="7"/>
      <dgm:spPr/>
      <dgm:t>
        <a:bodyPr/>
        <a:lstStyle/>
        <a:p>
          <a:endParaRPr lang="en-CA"/>
        </a:p>
      </dgm:t>
    </dgm:pt>
    <dgm:pt modelId="{6DC03DA5-A22A-45A1-A357-085BF1CA2DE9}" type="pres">
      <dgm:prSet presAssocID="{0ADC8548-1FAC-4334-A027-ED537ABCA640}" presName="dummy" presStyleCnt="0"/>
      <dgm:spPr/>
    </dgm:pt>
    <dgm:pt modelId="{13FB294E-7BED-465D-9CB1-84601F1F51F4}" type="pres">
      <dgm:prSet presAssocID="{0ADC8548-1FAC-4334-A027-ED537ABCA640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29AC215-49E8-4E87-B68B-076CDA21C305}" type="pres">
      <dgm:prSet presAssocID="{597FA9DB-4D9B-4821-9EB6-A3C851212AE2}" presName="sibTrans" presStyleLbl="node1" presStyleIdx="2" presStyleCnt="7"/>
      <dgm:spPr/>
      <dgm:t>
        <a:bodyPr/>
        <a:lstStyle/>
        <a:p>
          <a:endParaRPr lang="en-CA"/>
        </a:p>
      </dgm:t>
    </dgm:pt>
    <dgm:pt modelId="{B0F7E94F-0C28-40A5-8757-ECD4128A2C9F}" type="pres">
      <dgm:prSet presAssocID="{6F1D2CB4-C3A4-40E1-99E7-95BC9ADCD67D}" presName="dummy" presStyleCnt="0"/>
      <dgm:spPr/>
    </dgm:pt>
    <dgm:pt modelId="{B3F7D353-A544-4C19-B363-BEEB86EE9F66}" type="pres">
      <dgm:prSet presAssocID="{6F1D2CB4-C3A4-40E1-99E7-95BC9ADCD67D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1B2F13E-A565-4A08-B565-9329ACB26D5B}" type="pres">
      <dgm:prSet presAssocID="{822F1A95-8974-4B8E-99D6-1680806D39AB}" presName="sibTrans" presStyleLbl="node1" presStyleIdx="3" presStyleCnt="7"/>
      <dgm:spPr/>
      <dgm:t>
        <a:bodyPr/>
        <a:lstStyle/>
        <a:p>
          <a:endParaRPr lang="en-CA"/>
        </a:p>
      </dgm:t>
    </dgm:pt>
    <dgm:pt modelId="{66B1B1CF-2382-42A6-8350-C8E3B088E55B}" type="pres">
      <dgm:prSet presAssocID="{3CF7AA24-808B-4CBC-B9EE-F03D4E58E53D}" presName="dummy" presStyleCnt="0"/>
      <dgm:spPr/>
    </dgm:pt>
    <dgm:pt modelId="{FEC486F6-D096-4E65-A9B1-6DAC49DA1C2D}" type="pres">
      <dgm:prSet presAssocID="{3CF7AA24-808B-4CBC-B9EE-F03D4E58E53D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66C82E6-58EC-4864-8346-D0AE12A8A549}" type="pres">
      <dgm:prSet presAssocID="{9A935060-98FC-49D6-9DB1-92A5FE0A796F}" presName="sibTrans" presStyleLbl="node1" presStyleIdx="4" presStyleCnt="7"/>
      <dgm:spPr/>
      <dgm:t>
        <a:bodyPr/>
        <a:lstStyle/>
        <a:p>
          <a:endParaRPr lang="en-CA"/>
        </a:p>
      </dgm:t>
    </dgm:pt>
    <dgm:pt modelId="{B5CAE0C2-5CCA-43F8-895E-26D0BD8B4B68}" type="pres">
      <dgm:prSet presAssocID="{4A37E759-91FC-4717-8005-504E2397FA2F}" presName="dummy" presStyleCnt="0"/>
      <dgm:spPr/>
    </dgm:pt>
    <dgm:pt modelId="{92C20BDF-F901-4076-90B0-692C64AF1EA0}" type="pres">
      <dgm:prSet presAssocID="{4A37E759-91FC-4717-8005-504E2397FA2F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C01D24-63E4-4680-B57C-576CA07C441B}" type="pres">
      <dgm:prSet presAssocID="{5A0F6A86-73BB-433D-B47F-DFA848BCE187}" presName="sibTrans" presStyleLbl="node1" presStyleIdx="5" presStyleCnt="7"/>
      <dgm:spPr/>
      <dgm:t>
        <a:bodyPr/>
        <a:lstStyle/>
        <a:p>
          <a:endParaRPr lang="en-CA"/>
        </a:p>
      </dgm:t>
    </dgm:pt>
    <dgm:pt modelId="{2A5A6DC6-ADDC-4F6F-9993-F7E0FBD93637}" type="pres">
      <dgm:prSet presAssocID="{1651E91C-982E-4E8B-85E6-CC99E6A1A954}" presName="dummy" presStyleCnt="0"/>
      <dgm:spPr/>
    </dgm:pt>
    <dgm:pt modelId="{862A5E04-89A6-4E19-95D9-3504191A4BCC}" type="pres">
      <dgm:prSet presAssocID="{1651E91C-982E-4E8B-85E6-CC99E6A1A954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2A36FC9-DDF2-4541-8E5B-BD5E45A68A47}" type="pres">
      <dgm:prSet presAssocID="{7EA6693F-EB4A-4E48-9E23-3CC605D8B839}" presName="sibTrans" presStyleLbl="node1" presStyleIdx="6" presStyleCnt="7"/>
      <dgm:spPr/>
      <dgm:t>
        <a:bodyPr/>
        <a:lstStyle/>
        <a:p>
          <a:endParaRPr lang="en-CA"/>
        </a:p>
      </dgm:t>
    </dgm:pt>
  </dgm:ptLst>
  <dgm:cxnLst>
    <dgm:cxn modelId="{A03DA340-D8DF-4D1F-8C29-21A0813ECFE8}" srcId="{64005B1A-8258-4C98-8DB7-ABB011C8E5E0}" destId="{10CC9AB8-2BFA-4FD3-828A-30F72A8A8E86}" srcOrd="1" destOrd="0" parTransId="{BB4654EE-14BB-41D6-BC63-35A6A574F23C}" sibTransId="{537A96CB-60C8-416E-AB08-71690213E064}"/>
    <dgm:cxn modelId="{59FE4FB4-3F72-48BD-B317-33FB9E49C28C}" type="presOf" srcId="{0719E4AD-45BA-4157-90C3-B83346198FC7}" destId="{BE4A2DF1-C45C-410C-8C58-3E3FEBB25579}" srcOrd="0" destOrd="0" presId="urn:microsoft.com/office/officeart/2005/8/layout/cycle1"/>
    <dgm:cxn modelId="{7B62AA32-618E-4EAC-9CEE-4E3974A41C8F}" type="presOf" srcId="{3CF7AA24-808B-4CBC-B9EE-F03D4E58E53D}" destId="{FEC486F6-D096-4E65-A9B1-6DAC49DA1C2D}" srcOrd="0" destOrd="0" presId="urn:microsoft.com/office/officeart/2005/8/layout/cycle1"/>
    <dgm:cxn modelId="{931A1C6A-D9BB-4FE6-8E00-AD45940F642A}" type="presOf" srcId="{0ADC8548-1FAC-4334-A027-ED537ABCA640}" destId="{13FB294E-7BED-465D-9CB1-84601F1F51F4}" srcOrd="0" destOrd="0" presId="urn:microsoft.com/office/officeart/2005/8/layout/cycle1"/>
    <dgm:cxn modelId="{46F1F088-17D1-4BDD-BA95-9F8FEF23FAAE}" type="presOf" srcId="{5A0F6A86-73BB-433D-B47F-DFA848BCE187}" destId="{ACC01D24-63E4-4680-B57C-576CA07C441B}" srcOrd="0" destOrd="0" presId="urn:microsoft.com/office/officeart/2005/8/layout/cycle1"/>
    <dgm:cxn modelId="{AA22397E-B279-429B-A702-BE0648EBDA4F}" type="presOf" srcId="{10CC9AB8-2BFA-4FD3-828A-30F72A8A8E86}" destId="{6AE8B414-4956-4E56-AC25-E9565AFA5DC4}" srcOrd="0" destOrd="0" presId="urn:microsoft.com/office/officeart/2005/8/layout/cycle1"/>
    <dgm:cxn modelId="{6416BEEF-C5F2-4DC5-BDBA-75FB9E195A59}" srcId="{64005B1A-8258-4C98-8DB7-ABB011C8E5E0}" destId="{1651E91C-982E-4E8B-85E6-CC99E6A1A954}" srcOrd="6" destOrd="0" parTransId="{9F659AF1-3481-4F48-ACB4-8AB26D0C1D99}" sibTransId="{7EA6693F-EB4A-4E48-9E23-3CC605D8B839}"/>
    <dgm:cxn modelId="{BF972C42-4C3C-4245-9196-1099F63022C6}" type="presOf" srcId="{537A96CB-60C8-416E-AB08-71690213E064}" destId="{F8364D97-717B-4EEA-91E7-E1004731CFBE}" srcOrd="0" destOrd="0" presId="urn:microsoft.com/office/officeart/2005/8/layout/cycle1"/>
    <dgm:cxn modelId="{E0696B41-8AAB-4067-A747-1B048A7EB1E2}" type="presOf" srcId="{7EA6693F-EB4A-4E48-9E23-3CC605D8B839}" destId="{32A36FC9-DDF2-4541-8E5B-BD5E45A68A47}" srcOrd="0" destOrd="0" presId="urn:microsoft.com/office/officeart/2005/8/layout/cycle1"/>
    <dgm:cxn modelId="{7A046E08-F5F1-48AE-B468-ADF4DB2CDEB2}" srcId="{64005B1A-8258-4C98-8DB7-ABB011C8E5E0}" destId="{3CF7AA24-808B-4CBC-B9EE-F03D4E58E53D}" srcOrd="4" destOrd="0" parTransId="{E8A203B0-D931-4E3F-969E-18D397A66E1F}" sibTransId="{9A935060-98FC-49D6-9DB1-92A5FE0A796F}"/>
    <dgm:cxn modelId="{202C41BC-8EF2-4DA8-802F-32C1B5D3AC54}" srcId="{64005B1A-8258-4C98-8DB7-ABB011C8E5E0}" destId="{6F1D2CB4-C3A4-40E1-99E7-95BC9ADCD67D}" srcOrd="3" destOrd="0" parTransId="{8EA2F532-4360-454A-BDFA-B722F10144F7}" sibTransId="{822F1A95-8974-4B8E-99D6-1680806D39AB}"/>
    <dgm:cxn modelId="{E4F3A2CB-FE25-4259-A8B2-1674B96DBBBA}" type="presOf" srcId="{9A935060-98FC-49D6-9DB1-92A5FE0A796F}" destId="{E66C82E6-58EC-4864-8346-D0AE12A8A549}" srcOrd="0" destOrd="0" presId="urn:microsoft.com/office/officeart/2005/8/layout/cycle1"/>
    <dgm:cxn modelId="{65F0586B-1607-420C-BD58-4BF0CAB8AF7A}" type="presOf" srcId="{AE962DB7-5941-4F1F-98CB-BD3869CFC111}" destId="{922B0E9B-5BFD-4C6E-A45A-AE045EFEBC02}" srcOrd="0" destOrd="0" presId="urn:microsoft.com/office/officeart/2005/8/layout/cycle1"/>
    <dgm:cxn modelId="{A6DD933E-D2D0-4F97-AEB8-A0359A9979DB}" type="presOf" srcId="{64005B1A-8258-4C98-8DB7-ABB011C8E5E0}" destId="{B4EF140A-2DDA-4222-84E7-81E9F03B1A5B}" srcOrd="0" destOrd="0" presId="urn:microsoft.com/office/officeart/2005/8/layout/cycle1"/>
    <dgm:cxn modelId="{BEB75173-E67D-45E6-92D0-37FFE23B17F7}" type="presOf" srcId="{4A37E759-91FC-4717-8005-504E2397FA2F}" destId="{92C20BDF-F901-4076-90B0-692C64AF1EA0}" srcOrd="0" destOrd="0" presId="urn:microsoft.com/office/officeart/2005/8/layout/cycle1"/>
    <dgm:cxn modelId="{BCC457CB-954E-4A67-BC2F-21578B9F42E6}" srcId="{64005B1A-8258-4C98-8DB7-ABB011C8E5E0}" destId="{4A37E759-91FC-4717-8005-504E2397FA2F}" srcOrd="5" destOrd="0" parTransId="{5D0AAD3F-C036-4EAB-ADBD-0A37C1F89258}" sibTransId="{5A0F6A86-73BB-433D-B47F-DFA848BCE187}"/>
    <dgm:cxn modelId="{4DF8391C-61FF-4014-B10C-B06B6BDD709E}" srcId="{64005B1A-8258-4C98-8DB7-ABB011C8E5E0}" destId="{0ADC8548-1FAC-4334-A027-ED537ABCA640}" srcOrd="2" destOrd="0" parTransId="{4CE12464-A2E5-4594-83E5-F2C0CDA035AD}" sibTransId="{597FA9DB-4D9B-4821-9EB6-A3C851212AE2}"/>
    <dgm:cxn modelId="{A72CD2DF-D5DC-430D-8A01-B3B49D4B0AE3}" type="presOf" srcId="{6F1D2CB4-C3A4-40E1-99E7-95BC9ADCD67D}" destId="{B3F7D353-A544-4C19-B363-BEEB86EE9F66}" srcOrd="0" destOrd="0" presId="urn:microsoft.com/office/officeart/2005/8/layout/cycle1"/>
    <dgm:cxn modelId="{2D6F222D-02F0-4FBC-87CB-72DF55899F5C}" srcId="{64005B1A-8258-4C98-8DB7-ABB011C8E5E0}" destId="{AE962DB7-5941-4F1F-98CB-BD3869CFC111}" srcOrd="0" destOrd="0" parTransId="{CE9A1251-E3FD-4321-B25C-B93CC573B81B}" sibTransId="{0719E4AD-45BA-4157-90C3-B83346198FC7}"/>
    <dgm:cxn modelId="{86844E4E-73BB-4352-9A2A-725AD268E22B}" type="presOf" srcId="{822F1A95-8974-4B8E-99D6-1680806D39AB}" destId="{C1B2F13E-A565-4A08-B565-9329ACB26D5B}" srcOrd="0" destOrd="0" presId="urn:microsoft.com/office/officeart/2005/8/layout/cycle1"/>
    <dgm:cxn modelId="{E3E8E8A3-AB71-4ACE-B4D5-9D3E63C5CEF8}" type="presOf" srcId="{597FA9DB-4D9B-4821-9EB6-A3C851212AE2}" destId="{329AC215-49E8-4E87-B68B-076CDA21C305}" srcOrd="0" destOrd="0" presId="urn:microsoft.com/office/officeart/2005/8/layout/cycle1"/>
    <dgm:cxn modelId="{C2273276-A11C-4E08-ACAE-D7821B81B845}" type="presOf" srcId="{1651E91C-982E-4E8B-85E6-CC99E6A1A954}" destId="{862A5E04-89A6-4E19-95D9-3504191A4BCC}" srcOrd="0" destOrd="0" presId="urn:microsoft.com/office/officeart/2005/8/layout/cycle1"/>
    <dgm:cxn modelId="{472CEC3D-BDD1-4187-BA35-D79FB40DE608}" type="presParOf" srcId="{B4EF140A-2DDA-4222-84E7-81E9F03B1A5B}" destId="{830B8197-E3CC-4E57-81BB-F3C2E22BC782}" srcOrd="0" destOrd="0" presId="urn:microsoft.com/office/officeart/2005/8/layout/cycle1"/>
    <dgm:cxn modelId="{B135F255-6C8F-4A30-8E74-644F6048F152}" type="presParOf" srcId="{B4EF140A-2DDA-4222-84E7-81E9F03B1A5B}" destId="{922B0E9B-5BFD-4C6E-A45A-AE045EFEBC02}" srcOrd="1" destOrd="0" presId="urn:microsoft.com/office/officeart/2005/8/layout/cycle1"/>
    <dgm:cxn modelId="{FA42DF36-C5D5-4488-8DEB-8CF275ECC9FC}" type="presParOf" srcId="{B4EF140A-2DDA-4222-84E7-81E9F03B1A5B}" destId="{BE4A2DF1-C45C-410C-8C58-3E3FEBB25579}" srcOrd="2" destOrd="0" presId="urn:microsoft.com/office/officeart/2005/8/layout/cycle1"/>
    <dgm:cxn modelId="{15779C70-DA4D-4B7E-9AE7-4B34E33F1C29}" type="presParOf" srcId="{B4EF140A-2DDA-4222-84E7-81E9F03B1A5B}" destId="{9EA7D472-C130-44A4-AB8A-20CB6A871A9B}" srcOrd="3" destOrd="0" presId="urn:microsoft.com/office/officeart/2005/8/layout/cycle1"/>
    <dgm:cxn modelId="{81E137C9-4B1A-4169-A905-95A39AE0D7F3}" type="presParOf" srcId="{B4EF140A-2DDA-4222-84E7-81E9F03B1A5B}" destId="{6AE8B414-4956-4E56-AC25-E9565AFA5DC4}" srcOrd="4" destOrd="0" presId="urn:microsoft.com/office/officeart/2005/8/layout/cycle1"/>
    <dgm:cxn modelId="{EBC192F5-7339-4038-8C28-0015B39A7537}" type="presParOf" srcId="{B4EF140A-2DDA-4222-84E7-81E9F03B1A5B}" destId="{F8364D97-717B-4EEA-91E7-E1004731CFBE}" srcOrd="5" destOrd="0" presId="urn:microsoft.com/office/officeart/2005/8/layout/cycle1"/>
    <dgm:cxn modelId="{D9744D5A-4BB5-4AAC-BCBE-5AD9403BE76F}" type="presParOf" srcId="{B4EF140A-2DDA-4222-84E7-81E9F03B1A5B}" destId="{6DC03DA5-A22A-45A1-A357-085BF1CA2DE9}" srcOrd="6" destOrd="0" presId="urn:microsoft.com/office/officeart/2005/8/layout/cycle1"/>
    <dgm:cxn modelId="{4ABE5339-1C07-4E54-8872-D5007A0D89AA}" type="presParOf" srcId="{B4EF140A-2DDA-4222-84E7-81E9F03B1A5B}" destId="{13FB294E-7BED-465D-9CB1-84601F1F51F4}" srcOrd="7" destOrd="0" presId="urn:microsoft.com/office/officeart/2005/8/layout/cycle1"/>
    <dgm:cxn modelId="{17FE16DA-D17A-46C7-AF0E-4B30EAF49364}" type="presParOf" srcId="{B4EF140A-2DDA-4222-84E7-81E9F03B1A5B}" destId="{329AC215-49E8-4E87-B68B-076CDA21C305}" srcOrd="8" destOrd="0" presId="urn:microsoft.com/office/officeart/2005/8/layout/cycle1"/>
    <dgm:cxn modelId="{6EF027CF-079F-4877-9FE5-FC1E083009A8}" type="presParOf" srcId="{B4EF140A-2DDA-4222-84E7-81E9F03B1A5B}" destId="{B0F7E94F-0C28-40A5-8757-ECD4128A2C9F}" srcOrd="9" destOrd="0" presId="urn:microsoft.com/office/officeart/2005/8/layout/cycle1"/>
    <dgm:cxn modelId="{0E0068E9-4B0F-46EB-B823-33F0CB5610FC}" type="presParOf" srcId="{B4EF140A-2DDA-4222-84E7-81E9F03B1A5B}" destId="{B3F7D353-A544-4C19-B363-BEEB86EE9F66}" srcOrd="10" destOrd="0" presId="urn:microsoft.com/office/officeart/2005/8/layout/cycle1"/>
    <dgm:cxn modelId="{8451928F-878E-4E62-B862-69463F004CE3}" type="presParOf" srcId="{B4EF140A-2DDA-4222-84E7-81E9F03B1A5B}" destId="{C1B2F13E-A565-4A08-B565-9329ACB26D5B}" srcOrd="11" destOrd="0" presId="urn:microsoft.com/office/officeart/2005/8/layout/cycle1"/>
    <dgm:cxn modelId="{90D8B5C5-7F0B-4DBA-8C18-41E5791AC242}" type="presParOf" srcId="{B4EF140A-2DDA-4222-84E7-81E9F03B1A5B}" destId="{66B1B1CF-2382-42A6-8350-C8E3B088E55B}" srcOrd="12" destOrd="0" presId="urn:microsoft.com/office/officeart/2005/8/layout/cycle1"/>
    <dgm:cxn modelId="{72E6B11E-A50C-485D-B2E1-1F7FC4BEA836}" type="presParOf" srcId="{B4EF140A-2DDA-4222-84E7-81E9F03B1A5B}" destId="{FEC486F6-D096-4E65-A9B1-6DAC49DA1C2D}" srcOrd="13" destOrd="0" presId="urn:microsoft.com/office/officeart/2005/8/layout/cycle1"/>
    <dgm:cxn modelId="{676E1125-D556-4EB9-8CA9-4C3EF089D450}" type="presParOf" srcId="{B4EF140A-2DDA-4222-84E7-81E9F03B1A5B}" destId="{E66C82E6-58EC-4864-8346-D0AE12A8A549}" srcOrd="14" destOrd="0" presId="urn:microsoft.com/office/officeart/2005/8/layout/cycle1"/>
    <dgm:cxn modelId="{9CEFB7A1-EFA2-410B-867E-53E55CBDE069}" type="presParOf" srcId="{B4EF140A-2DDA-4222-84E7-81E9F03B1A5B}" destId="{B5CAE0C2-5CCA-43F8-895E-26D0BD8B4B68}" srcOrd="15" destOrd="0" presId="urn:microsoft.com/office/officeart/2005/8/layout/cycle1"/>
    <dgm:cxn modelId="{ABB72C7D-F9AE-4AB2-8308-A74E20164655}" type="presParOf" srcId="{B4EF140A-2DDA-4222-84E7-81E9F03B1A5B}" destId="{92C20BDF-F901-4076-90B0-692C64AF1EA0}" srcOrd="16" destOrd="0" presId="urn:microsoft.com/office/officeart/2005/8/layout/cycle1"/>
    <dgm:cxn modelId="{430ECFB2-D36B-4F79-801B-1C318B41E6DC}" type="presParOf" srcId="{B4EF140A-2DDA-4222-84E7-81E9F03B1A5B}" destId="{ACC01D24-63E4-4680-B57C-576CA07C441B}" srcOrd="17" destOrd="0" presId="urn:microsoft.com/office/officeart/2005/8/layout/cycle1"/>
    <dgm:cxn modelId="{DC9C1A7A-6BBE-461F-8911-53C74B41C12C}" type="presParOf" srcId="{B4EF140A-2DDA-4222-84E7-81E9F03B1A5B}" destId="{2A5A6DC6-ADDC-4F6F-9993-F7E0FBD93637}" srcOrd="18" destOrd="0" presId="urn:microsoft.com/office/officeart/2005/8/layout/cycle1"/>
    <dgm:cxn modelId="{575D129A-D74E-4D4D-A17D-B8987968F6E4}" type="presParOf" srcId="{B4EF140A-2DDA-4222-84E7-81E9F03B1A5B}" destId="{862A5E04-89A6-4E19-95D9-3504191A4BCC}" srcOrd="19" destOrd="0" presId="urn:microsoft.com/office/officeart/2005/8/layout/cycle1"/>
    <dgm:cxn modelId="{D7588E1C-96D7-4F51-B4AC-DF2477F7249C}" type="presParOf" srcId="{B4EF140A-2DDA-4222-84E7-81E9F03B1A5B}" destId="{32A36FC9-DDF2-4541-8E5B-BD5E45A68A47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ADF68B-A700-42ED-B923-C957C3225842}" type="doc">
      <dgm:prSet loTypeId="urn:microsoft.com/office/officeart/2005/8/layout/hierarchy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F518B5C-3133-46DB-BB57-DF2AC4F6AB9D}">
      <dgm:prSet phldrT="[Text]"/>
      <dgm:spPr/>
      <dgm:t>
        <a:bodyPr/>
        <a:lstStyle/>
        <a:p>
          <a:r>
            <a:rPr lang="en-CA" dirty="0" smtClean="0"/>
            <a:t>Data types</a:t>
          </a:r>
          <a:endParaRPr lang="en-CA" dirty="0"/>
        </a:p>
      </dgm:t>
    </dgm:pt>
    <dgm:pt modelId="{D7F9DFEA-B54B-4FA2-87D7-1ACA065E00FF}" type="parTrans" cxnId="{0737EA7A-D0E9-4521-8DA8-B49C20D22ECF}">
      <dgm:prSet/>
      <dgm:spPr/>
      <dgm:t>
        <a:bodyPr/>
        <a:lstStyle/>
        <a:p>
          <a:endParaRPr lang="en-CA"/>
        </a:p>
      </dgm:t>
    </dgm:pt>
    <dgm:pt modelId="{E4741CC1-D5A2-4240-822C-FC2E2C0EE0B7}" type="sibTrans" cxnId="{0737EA7A-D0E9-4521-8DA8-B49C20D22ECF}">
      <dgm:prSet/>
      <dgm:spPr/>
      <dgm:t>
        <a:bodyPr/>
        <a:lstStyle/>
        <a:p>
          <a:endParaRPr lang="en-CA"/>
        </a:p>
      </dgm:t>
    </dgm:pt>
    <dgm:pt modelId="{1BDAB946-F810-4758-8F52-4F40A2CEEC4B}">
      <dgm:prSet phldrT="[Text]"/>
      <dgm:spPr/>
      <dgm:t>
        <a:bodyPr/>
        <a:lstStyle/>
        <a:p>
          <a:r>
            <a:rPr lang="en-CA" dirty="0" smtClean="0"/>
            <a:t>Categorical</a:t>
          </a:r>
          <a:endParaRPr lang="en-CA" dirty="0"/>
        </a:p>
      </dgm:t>
    </dgm:pt>
    <dgm:pt modelId="{F1878849-2E97-432C-8223-1CCAB3670EA1}" type="parTrans" cxnId="{C2E87CA0-1192-42B4-A30D-FF6176B6E2DC}">
      <dgm:prSet/>
      <dgm:spPr/>
      <dgm:t>
        <a:bodyPr/>
        <a:lstStyle/>
        <a:p>
          <a:endParaRPr lang="en-CA"/>
        </a:p>
      </dgm:t>
    </dgm:pt>
    <dgm:pt modelId="{4FAD4BC1-05C2-46F4-A367-CDD984F6F643}" type="sibTrans" cxnId="{C2E87CA0-1192-42B4-A30D-FF6176B6E2DC}">
      <dgm:prSet/>
      <dgm:spPr/>
      <dgm:t>
        <a:bodyPr/>
        <a:lstStyle/>
        <a:p>
          <a:endParaRPr lang="en-CA"/>
        </a:p>
      </dgm:t>
    </dgm:pt>
    <dgm:pt modelId="{65269DC8-0936-4869-AC12-842B73AD9194}">
      <dgm:prSet phldrT="[Text]" custT="1"/>
      <dgm:spPr/>
      <dgm:t>
        <a:bodyPr anchor="ctr"/>
        <a:lstStyle/>
        <a:p>
          <a:pPr algn="ctr"/>
          <a:r>
            <a:rPr lang="en-CA" sz="1600" dirty="0" smtClean="0"/>
            <a:t>Nominal</a:t>
          </a:r>
        </a:p>
        <a:p>
          <a:pPr algn="l"/>
          <a:r>
            <a:rPr lang="en-CA" sz="900" dirty="0" smtClean="0"/>
            <a:t>- Neighbourhood</a:t>
          </a:r>
        </a:p>
        <a:p>
          <a:pPr algn="l"/>
          <a:r>
            <a:rPr lang="en-CA" sz="900" dirty="0" smtClean="0"/>
            <a:t>- Type of material/condition</a:t>
          </a:r>
          <a:endParaRPr lang="en-CA" sz="900" dirty="0"/>
        </a:p>
      </dgm:t>
    </dgm:pt>
    <dgm:pt modelId="{4A2C4377-5A41-49EF-BFC9-FCB74D82A030}" type="parTrans" cxnId="{F2F879E0-337E-466A-B9D2-78F490BB9499}">
      <dgm:prSet/>
      <dgm:spPr/>
      <dgm:t>
        <a:bodyPr/>
        <a:lstStyle/>
        <a:p>
          <a:endParaRPr lang="en-CA"/>
        </a:p>
      </dgm:t>
    </dgm:pt>
    <dgm:pt modelId="{B3CA9230-152F-41A8-8994-E08ECCA8A5A6}" type="sibTrans" cxnId="{F2F879E0-337E-466A-B9D2-78F490BB9499}">
      <dgm:prSet/>
      <dgm:spPr/>
      <dgm:t>
        <a:bodyPr/>
        <a:lstStyle/>
        <a:p>
          <a:endParaRPr lang="en-CA"/>
        </a:p>
      </dgm:t>
    </dgm:pt>
    <dgm:pt modelId="{6907E75D-8CAB-48B3-97E2-F1F31120DEA9}">
      <dgm:prSet phldrT="[Text]" custT="1"/>
      <dgm:spPr/>
      <dgm:t>
        <a:bodyPr/>
        <a:lstStyle/>
        <a:p>
          <a:pPr algn="ctr"/>
          <a:r>
            <a:rPr lang="en-CA" sz="1600" dirty="0" smtClean="0"/>
            <a:t>Ordinal</a:t>
          </a:r>
        </a:p>
        <a:p>
          <a:pPr algn="l"/>
          <a:r>
            <a:rPr lang="en-CA" sz="900" dirty="0" smtClean="0"/>
            <a:t>- Quality of house</a:t>
          </a:r>
        </a:p>
        <a:p>
          <a:pPr algn="l"/>
          <a:r>
            <a:rPr lang="en-CA" sz="900" dirty="0" smtClean="0"/>
            <a:t>- Quality of finish</a:t>
          </a:r>
          <a:endParaRPr lang="en-CA" sz="900" dirty="0"/>
        </a:p>
      </dgm:t>
    </dgm:pt>
    <dgm:pt modelId="{63B7D5E4-1E68-487D-8BEB-8CB64F4255F3}" type="parTrans" cxnId="{8F9FAB39-7E1C-49D1-AEF9-94CF8D5F51FA}">
      <dgm:prSet/>
      <dgm:spPr/>
      <dgm:t>
        <a:bodyPr/>
        <a:lstStyle/>
        <a:p>
          <a:endParaRPr lang="en-CA"/>
        </a:p>
      </dgm:t>
    </dgm:pt>
    <dgm:pt modelId="{FBAE290B-9B88-4624-AB0D-B3A14F81D93C}" type="sibTrans" cxnId="{8F9FAB39-7E1C-49D1-AEF9-94CF8D5F51FA}">
      <dgm:prSet/>
      <dgm:spPr/>
      <dgm:t>
        <a:bodyPr/>
        <a:lstStyle/>
        <a:p>
          <a:endParaRPr lang="en-CA"/>
        </a:p>
      </dgm:t>
    </dgm:pt>
    <dgm:pt modelId="{FB7FDDDD-3515-4ED8-8258-A949A146E0B6}">
      <dgm:prSet phldrT="[Text]"/>
      <dgm:spPr/>
      <dgm:t>
        <a:bodyPr/>
        <a:lstStyle/>
        <a:p>
          <a:r>
            <a:rPr lang="en-CA" dirty="0" smtClean="0"/>
            <a:t>Numerical</a:t>
          </a:r>
          <a:endParaRPr lang="en-CA" dirty="0"/>
        </a:p>
      </dgm:t>
    </dgm:pt>
    <dgm:pt modelId="{A8574533-0889-4FDF-9092-71C3EA6CB494}" type="parTrans" cxnId="{A50FB7E5-F15B-4E82-90CE-3DC157B7E73E}">
      <dgm:prSet/>
      <dgm:spPr/>
      <dgm:t>
        <a:bodyPr/>
        <a:lstStyle/>
        <a:p>
          <a:endParaRPr lang="en-CA"/>
        </a:p>
      </dgm:t>
    </dgm:pt>
    <dgm:pt modelId="{8D453D54-A511-4AA7-B748-7976E780396B}" type="sibTrans" cxnId="{A50FB7E5-F15B-4E82-90CE-3DC157B7E73E}">
      <dgm:prSet/>
      <dgm:spPr/>
      <dgm:t>
        <a:bodyPr/>
        <a:lstStyle/>
        <a:p>
          <a:endParaRPr lang="en-CA"/>
        </a:p>
      </dgm:t>
    </dgm:pt>
    <dgm:pt modelId="{34251D77-E3B2-47F3-B4E2-940FE7BD1398}">
      <dgm:prSet phldrT="[Text]" custT="1"/>
      <dgm:spPr/>
      <dgm:t>
        <a:bodyPr/>
        <a:lstStyle/>
        <a:p>
          <a:pPr algn="l"/>
          <a:r>
            <a:rPr lang="en-CA" sz="900" dirty="0" smtClean="0"/>
            <a:t>- Size (area sq. </a:t>
          </a:r>
          <a:r>
            <a:rPr lang="en-CA" sz="900" dirty="0" err="1" smtClean="0"/>
            <a:t>ft</a:t>
          </a:r>
          <a:r>
            <a:rPr lang="en-CA" sz="900" dirty="0" smtClean="0"/>
            <a:t>)</a:t>
          </a:r>
        </a:p>
        <a:p>
          <a:pPr algn="l"/>
          <a:r>
            <a:rPr lang="en-CA" sz="900" dirty="0" smtClean="0"/>
            <a:t>- No. of rooms</a:t>
          </a:r>
          <a:endParaRPr lang="en-CA" sz="900" dirty="0"/>
        </a:p>
      </dgm:t>
    </dgm:pt>
    <dgm:pt modelId="{6D905B6C-F6D2-4FAA-A4D9-3F88E695A40D}" type="parTrans" cxnId="{259D6836-5279-4064-83FF-9B0C8279D88F}">
      <dgm:prSet/>
      <dgm:spPr/>
      <dgm:t>
        <a:bodyPr/>
        <a:lstStyle/>
        <a:p>
          <a:endParaRPr lang="en-CA"/>
        </a:p>
      </dgm:t>
    </dgm:pt>
    <dgm:pt modelId="{A9F1A056-1C37-479B-AB43-1806D843983F}" type="sibTrans" cxnId="{259D6836-5279-4064-83FF-9B0C8279D88F}">
      <dgm:prSet/>
      <dgm:spPr/>
      <dgm:t>
        <a:bodyPr/>
        <a:lstStyle/>
        <a:p>
          <a:endParaRPr lang="en-CA"/>
        </a:p>
      </dgm:t>
    </dgm:pt>
    <dgm:pt modelId="{561449F8-2F57-4CB9-B1AC-AD425754BA60}" type="pres">
      <dgm:prSet presAssocID="{7BADF68B-A700-42ED-B923-C957C32258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DCD1F810-BE58-4761-99A7-BE8E0296FB08}" type="pres">
      <dgm:prSet presAssocID="{FF518B5C-3133-46DB-BB57-DF2AC4F6AB9D}" presName="vertOne" presStyleCnt="0"/>
      <dgm:spPr/>
    </dgm:pt>
    <dgm:pt modelId="{9FFD37BA-2994-4A86-B6D7-A3991E8AE389}" type="pres">
      <dgm:prSet presAssocID="{FF518B5C-3133-46DB-BB57-DF2AC4F6AB9D}" presName="txOne" presStyleLbl="node0" presStyleIdx="0" presStyleCnt="1" custLinFactNeighborX="-242" custLinFactNeighborY="-158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F5ECFFE-BBDF-4235-824C-AE6542A74384}" type="pres">
      <dgm:prSet presAssocID="{FF518B5C-3133-46DB-BB57-DF2AC4F6AB9D}" presName="parTransOne" presStyleCnt="0"/>
      <dgm:spPr/>
    </dgm:pt>
    <dgm:pt modelId="{5946E9A6-E7B5-442B-8B19-F513D7F4820E}" type="pres">
      <dgm:prSet presAssocID="{FF518B5C-3133-46DB-BB57-DF2AC4F6AB9D}" presName="horzOne" presStyleCnt="0"/>
      <dgm:spPr/>
    </dgm:pt>
    <dgm:pt modelId="{B3B0EA47-332C-4AAB-BF33-D721D97754FB}" type="pres">
      <dgm:prSet presAssocID="{1BDAB946-F810-4758-8F52-4F40A2CEEC4B}" presName="vertTwo" presStyleCnt="0"/>
      <dgm:spPr/>
    </dgm:pt>
    <dgm:pt modelId="{3723BABC-A9F1-4776-9696-691F4C8BFA29}" type="pres">
      <dgm:prSet presAssocID="{1BDAB946-F810-4758-8F52-4F40A2CEEC4B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785C1A8-19F9-4A97-9FE5-525B94965BB0}" type="pres">
      <dgm:prSet presAssocID="{1BDAB946-F810-4758-8F52-4F40A2CEEC4B}" presName="parTransTwo" presStyleCnt="0"/>
      <dgm:spPr/>
    </dgm:pt>
    <dgm:pt modelId="{A5F157AB-4D0B-417C-A187-405BDDA4503A}" type="pres">
      <dgm:prSet presAssocID="{1BDAB946-F810-4758-8F52-4F40A2CEEC4B}" presName="horzTwo" presStyleCnt="0"/>
      <dgm:spPr/>
    </dgm:pt>
    <dgm:pt modelId="{8064803D-E9EC-4164-9DDD-46ED3499B160}" type="pres">
      <dgm:prSet presAssocID="{65269DC8-0936-4869-AC12-842B73AD9194}" presName="vertThree" presStyleCnt="0"/>
      <dgm:spPr/>
    </dgm:pt>
    <dgm:pt modelId="{8571AC9D-0F75-4D7B-8FED-38D8273C70EE}" type="pres">
      <dgm:prSet presAssocID="{65269DC8-0936-4869-AC12-842B73AD9194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BD26BBF-2411-4CC3-9BD8-6989B53022E7}" type="pres">
      <dgm:prSet presAssocID="{65269DC8-0936-4869-AC12-842B73AD9194}" presName="horzThree" presStyleCnt="0"/>
      <dgm:spPr/>
    </dgm:pt>
    <dgm:pt modelId="{CF9AE037-9A0B-4DF1-9EC4-E3BF641C8674}" type="pres">
      <dgm:prSet presAssocID="{B3CA9230-152F-41A8-8994-E08ECCA8A5A6}" presName="sibSpaceThree" presStyleCnt="0"/>
      <dgm:spPr/>
    </dgm:pt>
    <dgm:pt modelId="{56625F5A-3B8D-466E-B5EC-24BA314B8D27}" type="pres">
      <dgm:prSet presAssocID="{6907E75D-8CAB-48B3-97E2-F1F31120DEA9}" presName="vertThree" presStyleCnt="0"/>
      <dgm:spPr/>
    </dgm:pt>
    <dgm:pt modelId="{B76BE13C-0B7C-4D3B-9C1E-F77A1AB439D5}" type="pres">
      <dgm:prSet presAssocID="{6907E75D-8CAB-48B3-97E2-F1F31120DEA9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DBADDFF-E019-4846-9C73-8C22C1C48300}" type="pres">
      <dgm:prSet presAssocID="{6907E75D-8CAB-48B3-97E2-F1F31120DEA9}" presName="horzThree" presStyleCnt="0"/>
      <dgm:spPr/>
    </dgm:pt>
    <dgm:pt modelId="{8F3134D4-9EDF-4EB0-BCB8-04E69F397211}" type="pres">
      <dgm:prSet presAssocID="{4FAD4BC1-05C2-46F4-A367-CDD984F6F643}" presName="sibSpaceTwo" presStyleCnt="0"/>
      <dgm:spPr/>
    </dgm:pt>
    <dgm:pt modelId="{A7FBD58A-2754-43D6-BDF6-C4EE074D4379}" type="pres">
      <dgm:prSet presAssocID="{FB7FDDDD-3515-4ED8-8258-A949A146E0B6}" presName="vertTwo" presStyleCnt="0"/>
      <dgm:spPr/>
    </dgm:pt>
    <dgm:pt modelId="{CD79E9DF-A7D0-48D1-8391-A9D6FE6A34CD}" type="pres">
      <dgm:prSet presAssocID="{FB7FDDDD-3515-4ED8-8258-A949A146E0B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4AA26513-6FCA-470F-89F0-4C2D1712AF14}" type="pres">
      <dgm:prSet presAssocID="{FB7FDDDD-3515-4ED8-8258-A949A146E0B6}" presName="parTransTwo" presStyleCnt="0"/>
      <dgm:spPr/>
    </dgm:pt>
    <dgm:pt modelId="{8EB114D4-FDE2-4FA4-A8A1-1199294774D4}" type="pres">
      <dgm:prSet presAssocID="{FB7FDDDD-3515-4ED8-8258-A949A146E0B6}" presName="horzTwo" presStyleCnt="0"/>
      <dgm:spPr/>
    </dgm:pt>
    <dgm:pt modelId="{0C5DBFF4-5E72-4121-8293-69A0BC463BFD}" type="pres">
      <dgm:prSet presAssocID="{34251D77-E3B2-47F3-B4E2-940FE7BD1398}" presName="vertThree" presStyleCnt="0"/>
      <dgm:spPr/>
    </dgm:pt>
    <dgm:pt modelId="{7A581F9E-F6E5-4DE9-8941-FB3DCA8B4121}" type="pres">
      <dgm:prSet presAssocID="{34251D77-E3B2-47F3-B4E2-940FE7BD139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68B81BF4-3B74-447E-B977-AC9EAECBD011}" type="pres">
      <dgm:prSet presAssocID="{34251D77-E3B2-47F3-B4E2-940FE7BD1398}" presName="horzThree" presStyleCnt="0"/>
      <dgm:spPr/>
    </dgm:pt>
  </dgm:ptLst>
  <dgm:cxnLst>
    <dgm:cxn modelId="{6FB9547B-C359-462E-B7D4-413C81A443D8}" type="presOf" srcId="{FB7FDDDD-3515-4ED8-8258-A949A146E0B6}" destId="{CD79E9DF-A7D0-48D1-8391-A9D6FE6A34CD}" srcOrd="0" destOrd="0" presId="urn:microsoft.com/office/officeart/2005/8/layout/hierarchy4"/>
    <dgm:cxn modelId="{F2F879E0-337E-466A-B9D2-78F490BB9499}" srcId="{1BDAB946-F810-4758-8F52-4F40A2CEEC4B}" destId="{65269DC8-0936-4869-AC12-842B73AD9194}" srcOrd="0" destOrd="0" parTransId="{4A2C4377-5A41-49EF-BFC9-FCB74D82A030}" sibTransId="{B3CA9230-152F-41A8-8994-E08ECCA8A5A6}"/>
    <dgm:cxn modelId="{885F6913-8F73-4E03-981C-F3F1F3C9B1B3}" type="presOf" srcId="{1BDAB946-F810-4758-8F52-4F40A2CEEC4B}" destId="{3723BABC-A9F1-4776-9696-691F4C8BFA29}" srcOrd="0" destOrd="0" presId="urn:microsoft.com/office/officeart/2005/8/layout/hierarchy4"/>
    <dgm:cxn modelId="{8F9FAB39-7E1C-49D1-AEF9-94CF8D5F51FA}" srcId="{1BDAB946-F810-4758-8F52-4F40A2CEEC4B}" destId="{6907E75D-8CAB-48B3-97E2-F1F31120DEA9}" srcOrd="1" destOrd="0" parTransId="{63B7D5E4-1E68-487D-8BEB-8CB64F4255F3}" sibTransId="{FBAE290B-9B88-4624-AB0D-B3A14F81D93C}"/>
    <dgm:cxn modelId="{C2E87CA0-1192-42B4-A30D-FF6176B6E2DC}" srcId="{FF518B5C-3133-46DB-BB57-DF2AC4F6AB9D}" destId="{1BDAB946-F810-4758-8F52-4F40A2CEEC4B}" srcOrd="0" destOrd="0" parTransId="{F1878849-2E97-432C-8223-1CCAB3670EA1}" sibTransId="{4FAD4BC1-05C2-46F4-A367-CDD984F6F643}"/>
    <dgm:cxn modelId="{042F0A6E-0498-4AEE-AB44-BC9CEEC9234E}" type="presOf" srcId="{6907E75D-8CAB-48B3-97E2-F1F31120DEA9}" destId="{B76BE13C-0B7C-4D3B-9C1E-F77A1AB439D5}" srcOrd="0" destOrd="0" presId="urn:microsoft.com/office/officeart/2005/8/layout/hierarchy4"/>
    <dgm:cxn modelId="{0737EA7A-D0E9-4521-8DA8-B49C20D22ECF}" srcId="{7BADF68B-A700-42ED-B923-C957C3225842}" destId="{FF518B5C-3133-46DB-BB57-DF2AC4F6AB9D}" srcOrd="0" destOrd="0" parTransId="{D7F9DFEA-B54B-4FA2-87D7-1ACA065E00FF}" sibTransId="{E4741CC1-D5A2-4240-822C-FC2E2C0EE0B7}"/>
    <dgm:cxn modelId="{865D5EE6-C4C0-41B7-956E-37FB815462D8}" type="presOf" srcId="{FF518B5C-3133-46DB-BB57-DF2AC4F6AB9D}" destId="{9FFD37BA-2994-4A86-B6D7-A3991E8AE389}" srcOrd="0" destOrd="0" presId="urn:microsoft.com/office/officeart/2005/8/layout/hierarchy4"/>
    <dgm:cxn modelId="{259D6836-5279-4064-83FF-9B0C8279D88F}" srcId="{FB7FDDDD-3515-4ED8-8258-A949A146E0B6}" destId="{34251D77-E3B2-47F3-B4E2-940FE7BD1398}" srcOrd="0" destOrd="0" parTransId="{6D905B6C-F6D2-4FAA-A4D9-3F88E695A40D}" sibTransId="{A9F1A056-1C37-479B-AB43-1806D843983F}"/>
    <dgm:cxn modelId="{CB0DCBE0-0EB9-4F45-9E2A-93CDC5597BA4}" type="presOf" srcId="{34251D77-E3B2-47F3-B4E2-940FE7BD1398}" destId="{7A581F9E-F6E5-4DE9-8941-FB3DCA8B4121}" srcOrd="0" destOrd="0" presId="urn:microsoft.com/office/officeart/2005/8/layout/hierarchy4"/>
    <dgm:cxn modelId="{A67FD73C-E29A-410E-99B2-85E1DDDFA128}" type="presOf" srcId="{7BADF68B-A700-42ED-B923-C957C3225842}" destId="{561449F8-2F57-4CB9-B1AC-AD425754BA60}" srcOrd="0" destOrd="0" presId="urn:microsoft.com/office/officeart/2005/8/layout/hierarchy4"/>
    <dgm:cxn modelId="{A50FB7E5-F15B-4E82-90CE-3DC157B7E73E}" srcId="{FF518B5C-3133-46DB-BB57-DF2AC4F6AB9D}" destId="{FB7FDDDD-3515-4ED8-8258-A949A146E0B6}" srcOrd="1" destOrd="0" parTransId="{A8574533-0889-4FDF-9092-71C3EA6CB494}" sibTransId="{8D453D54-A511-4AA7-B748-7976E780396B}"/>
    <dgm:cxn modelId="{9F0DF478-BE73-4D85-99AE-178A2B34C428}" type="presOf" srcId="{65269DC8-0936-4869-AC12-842B73AD9194}" destId="{8571AC9D-0F75-4D7B-8FED-38D8273C70EE}" srcOrd="0" destOrd="0" presId="urn:microsoft.com/office/officeart/2005/8/layout/hierarchy4"/>
    <dgm:cxn modelId="{85EF3B36-FF9B-4BC4-A768-DC4FD4A1CFD9}" type="presParOf" srcId="{561449F8-2F57-4CB9-B1AC-AD425754BA60}" destId="{DCD1F810-BE58-4761-99A7-BE8E0296FB08}" srcOrd="0" destOrd="0" presId="urn:microsoft.com/office/officeart/2005/8/layout/hierarchy4"/>
    <dgm:cxn modelId="{6438BC93-547D-4FAA-9328-C4DFB3A0C4C8}" type="presParOf" srcId="{DCD1F810-BE58-4761-99A7-BE8E0296FB08}" destId="{9FFD37BA-2994-4A86-B6D7-A3991E8AE389}" srcOrd="0" destOrd="0" presId="urn:microsoft.com/office/officeart/2005/8/layout/hierarchy4"/>
    <dgm:cxn modelId="{CDB507CA-33CA-45CC-B95E-1F5B8495FF4A}" type="presParOf" srcId="{DCD1F810-BE58-4761-99A7-BE8E0296FB08}" destId="{7F5ECFFE-BBDF-4235-824C-AE6542A74384}" srcOrd="1" destOrd="0" presId="urn:microsoft.com/office/officeart/2005/8/layout/hierarchy4"/>
    <dgm:cxn modelId="{FC1CE6AF-14C6-44DD-A7F5-19444481207D}" type="presParOf" srcId="{DCD1F810-BE58-4761-99A7-BE8E0296FB08}" destId="{5946E9A6-E7B5-442B-8B19-F513D7F4820E}" srcOrd="2" destOrd="0" presId="urn:microsoft.com/office/officeart/2005/8/layout/hierarchy4"/>
    <dgm:cxn modelId="{AE784F7A-9A5A-44F7-82C0-8A5D9D9290EF}" type="presParOf" srcId="{5946E9A6-E7B5-442B-8B19-F513D7F4820E}" destId="{B3B0EA47-332C-4AAB-BF33-D721D97754FB}" srcOrd="0" destOrd="0" presId="urn:microsoft.com/office/officeart/2005/8/layout/hierarchy4"/>
    <dgm:cxn modelId="{5BD24813-F3CF-48C9-9708-E455EB163E0E}" type="presParOf" srcId="{B3B0EA47-332C-4AAB-BF33-D721D97754FB}" destId="{3723BABC-A9F1-4776-9696-691F4C8BFA29}" srcOrd="0" destOrd="0" presId="urn:microsoft.com/office/officeart/2005/8/layout/hierarchy4"/>
    <dgm:cxn modelId="{C076AD1A-5678-4D4B-80CE-A8A3971C43CC}" type="presParOf" srcId="{B3B0EA47-332C-4AAB-BF33-D721D97754FB}" destId="{7785C1A8-19F9-4A97-9FE5-525B94965BB0}" srcOrd="1" destOrd="0" presId="urn:microsoft.com/office/officeart/2005/8/layout/hierarchy4"/>
    <dgm:cxn modelId="{D086E213-DE46-434D-BE48-9593684A5D35}" type="presParOf" srcId="{B3B0EA47-332C-4AAB-BF33-D721D97754FB}" destId="{A5F157AB-4D0B-417C-A187-405BDDA4503A}" srcOrd="2" destOrd="0" presId="urn:microsoft.com/office/officeart/2005/8/layout/hierarchy4"/>
    <dgm:cxn modelId="{31088842-AF87-4A64-B31A-028ABDD17F9F}" type="presParOf" srcId="{A5F157AB-4D0B-417C-A187-405BDDA4503A}" destId="{8064803D-E9EC-4164-9DDD-46ED3499B160}" srcOrd="0" destOrd="0" presId="urn:microsoft.com/office/officeart/2005/8/layout/hierarchy4"/>
    <dgm:cxn modelId="{87C5372D-BBA3-4BF9-B7B9-AFF2745F30B7}" type="presParOf" srcId="{8064803D-E9EC-4164-9DDD-46ED3499B160}" destId="{8571AC9D-0F75-4D7B-8FED-38D8273C70EE}" srcOrd="0" destOrd="0" presId="urn:microsoft.com/office/officeart/2005/8/layout/hierarchy4"/>
    <dgm:cxn modelId="{02B919F8-42D0-4204-9BC8-D8BBDE0109E1}" type="presParOf" srcId="{8064803D-E9EC-4164-9DDD-46ED3499B160}" destId="{DBD26BBF-2411-4CC3-9BD8-6989B53022E7}" srcOrd="1" destOrd="0" presId="urn:microsoft.com/office/officeart/2005/8/layout/hierarchy4"/>
    <dgm:cxn modelId="{1F3A96D9-BEE9-4548-962F-253E36471B3E}" type="presParOf" srcId="{A5F157AB-4D0B-417C-A187-405BDDA4503A}" destId="{CF9AE037-9A0B-4DF1-9EC4-E3BF641C8674}" srcOrd="1" destOrd="0" presId="urn:microsoft.com/office/officeart/2005/8/layout/hierarchy4"/>
    <dgm:cxn modelId="{6337858A-EF44-4D52-83A7-A3644BC4369C}" type="presParOf" srcId="{A5F157AB-4D0B-417C-A187-405BDDA4503A}" destId="{56625F5A-3B8D-466E-B5EC-24BA314B8D27}" srcOrd="2" destOrd="0" presId="urn:microsoft.com/office/officeart/2005/8/layout/hierarchy4"/>
    <dgm:cxn modelId="{DAE25771-242B-401D-8839-F075332C3BA8}" type="presParOf" srcId="{56625F5A-3B8D-466E-B5EC-24BA314B8D27}" destId="{B76BE13C-0B7C-4D3B-9C1E-F77A1AB439D5}" srcOrd="0" destOrd="0" presId="urn:microsoft.com/office/officeart/2005/8/layout/hierarchy4"/>
    <dgm:cxn modelId="{DB784EB8-7CFD-425C-AA74-EA077302969F}" type="presParOf" srcId="{56625F5A-3B8D-466E-B5EC-24BA314B8D27}" destId="{0DBADDFF-E019-4846-9C73-8C22C1C48300}" srcOrd="1" destOrd="0" presId="urn:microsoft.com/office/officeart/2005/8/layout/hierarchy4"/>
    <dgm:cxn modelId="{21DC5073-65C5-487F-9F47-A25EABEA7B86}" type="presParOf" srcId="{5946E9A6-E7B5-442B-8B19-F513D7F4820E}" destId="{8F3134D4-9EDF-4EB0-BCB8-04E69F397211}" srcOrd="1" destOrd="0" presId="urn:microsoft.com/office/officeart/2005/8/layout/hierarchy4"/>
    <dgm:cxn modelId="{CBC97922-B070-43E6-A5EC-89C5B5BFF234}" type="presParOf" srcId="{5946E9A6-E7B5-442B-8B19-F513D7F4820E}" destId="{A7FBD58A-2754-43D6-BDF6-C4EE074D4379}" srcOrd="2" destOrd="0" presId="urn:microsoft.com/office/officeart/2005/8/layout/hierarchy4"/>
    <dgm:cxn modelId="{5018453A-CD42-48B1-A4AE-8F257A688F1F}" type="presParOf" srcId="{A7FBD58A-2754-43D6-BDF6-C4EE074D4379}" destId="{CD79E9DF-A7D0-48D1-8391-A9D6FE6A34CD}" srcOrd="0" destOrd="0" presId="urn:microsoft.com/office/officeart/2005/8/layout/hierarchy4"/>
    <dgm:cxn modelId="{A981990E-B3CB-4DA0-9FAB-15B83A06C79F}" type="presParOf" srcId="{A7FBD58A-2754-43D6-BDF6-C4EE074D4379}" destId="{4AA26513-6FCA-470F-89F0-4C2D1712AF14}" srcOrd="1" destOrd="0" presId="urn:microsoft.com/office/officeart/2005/8/layout/hierarchy4"/>
    <dgm:cxn modelId="{1808A3A5-0395-410C-A9E2-1E1363C4BCA6}" type="presParOf" srcId="{A7FBD58A-2754-43D6-BDF6-C4EE074D4379}" destId="{8EB114D4-FDE2-4FA4-A8A1-1199294774D4}" srcOrd="2" destOrd="0" presId="urn:microsoft.com/office/officeart/2005/8/layout/hierarchy4"/>
    <dgm:cxn modelId="{D6816E33-5CEA-4779-9467-6ECA42611895}" type="presParOf" srcId="{8EB114D4-FDE2-4FA4-A8A1-1199294774D4}" destId="{0C5DBFF4-5E72-4121-8293-69A0BC463BFD}" srcOrd="0" destOrd="0" presId="urn:microsoft.com/office/officeart/2005/8/layout/hierarchy4"/>
    <dgm:cxn modelId="{0CF5EC5D-E5C5-409E-8681-41F0A0CD3B61}" type="presParOf" srcId="{0C5DBFF4-5E72-4121-8293-69A0BC463BFD}" destId="{7A581F9E-F6E5-4DE9-8941-FB3DCA8B4121}" srcOrd="0" destOrd="0" presId="urn:microsoft.com/office/officeart/2005/8/layout/hierarchy4"/>
    <dgm:cxn modelId="{712EF338-1A57-4A6A-89B7-3FE52A20A80B}" type="presParOf" srcId="{0C5DBFF4-5E72-4121-8293-69A0BC463BFD}" destId="{68B81BF4-3B74-447E-B977-AC9EAECBD01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B5E36-A7F2-4C4F-9E5E-C2F5C29A73A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CA"/>
        </a:p>
      </dgm:t>
    </dgm:pt>
    <dgm:pt modelId="{36D0E4AF-06F8-4E86-841B-AF1F3DF3DFEC}">
      <dgm:prSet phldrT="[Text]" custT="1"/>
      <dgm:spPr/>
      <dgm:t>
        <a:bodyPr/>
        <a:lstStyle/>
        <a:p>
          <a:r>
            <a:rPr lang="en-CA" sz="1200" dirty="0" smtClean="0"/>
            <a:t>Supervised Learning</a:t>
          </a:r>
          <a:endParaRPr lang="en-CA" sz="1200" dirty="0"/>
        </a:p>
      </dgm:t>
    </dgm:pt>
    <dgm:pt modelId="{726068CD-809F-4969-8BDD-DE3B6DF32D43}" type="parTrans" cxnId="{5F8D362E-4BA6-4114-B9BD-611C158E0E0D}">
      <dgm:prSet/>
      <dgm:spPr/>
      <dgm:t>
        <a:bodyPr/>
        <a:lstStyle/>
        <a:p>
          <a:endParaRPr lang="en-CA" sz="1200"/>
        </a:p>
      </dgm:t>
    </dgm:pt>
    <dgm:pt modelId="{B553CE0E-9086-4686-BA66-B6E7A110848B}" type="sibTrans" cxnId="{5F8D362E-4BA6-4114-B9BD-611C158E0E0D}">
      <dgm:prSet/>
      <dgm:spPr/>
      <dgm:t>
        <a:bodyPr/>
        <a:lstStyle/>
        <a:p>
          <a:endParaRPr lang="en-CA" sz="1200"/>
        </a:p>
      </dgm:t>
    </dgm:pt>
    <dgm:pt modelId="{2A248EB2-7822-457F-B790-B460F4EF5A3F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CA" sz="1200" dirty="0" smtClean="0"/>
            <a:t>Regression</a:t>
          </a:r>
          <a:endParaRPr lang="en-CA" sz="1200" dirty="0"/>
        </a:p>
      </dgm:t>
    </dgm:pt>
    <dgm:pt modelId="{BD8F92AD-5236-4432-8081-419A146656F8}" type="parTrans" cxnId="{C30B5A2C-679D-4377-9E96-A4C814D5EEBF}">
      <dgm:prSet/>
      <dgm:spPr/>
      <dgm:t>
        <a:bodyPr/>
        <a:lstStyle/>
        <a:p>
          <a:endParaRPr lang="en-CA" sz="1200"/>
        </a:p>
      </dgm:t>
    </dgm:pt>
    <dgm:pt modelId="{616F849C-B9BE-4850-B62D-4D40006267B9}" type="sibTrans" cxnId="{C30B5A2C-679D-4377-9E96-A4C814D5EEBF}">
      <dgm:prSet/>
      <dgm:spPr/>
      <dgm:t>
        <a:bodyPr/>
        <a:lstStyle/>
        <a:p>
          <a:endParaRPr lang="en-CA" sz="1200"/>
        </a:p>
      </dgm:t>
    </dgm:pt>
    <dgm:pt modelId="{AD0E4685-D022-4134-96FD-3A682772986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CA" sz="1200" dirty="0" smtClean="0"/>
            <a:t>Regularization</a:t>
          </a:r>
          <a:endParaRPr lang="en-CA" sz="1200" dirty="0"/>
        </a:p>
      </dgm:t>
    </dgm:pt>
    <dgm:pt modelId="{9FDF2D9B-B0C1-4349-8FB9-BFF18482E8C0}" type="parTrans" cxnId="{1D79897E-4B2A-4C56-85B4-93EBA08D4C1C}">
      <dgm:prSet/>
      <dgm:spPr/>
      <dgm:t>
        <a:bodyPr/>
        <a:lstStyle/>
        <a:p>
          <a:endParaRPr lang="en-CA" sz="1200"/>
        </a:p>
      </dgm:t>
    </dgm:pt>
    <dgm:pt modelId="{719D2198-F49B-482C-B2B4-69EF5A50F0E5}" type="sibTrans" cxnId="{1D79897E-4B2A-4C56-85B4-93EBA08D4C1C}">
      <dgm:prSet/>
      <dgm:spPr/>
      <dgm:t>
        <a:bodyPr/>
        <a:lstStyle/>
        <a:p>
          <a:endParaRPr lang="en-CA" sz="1200"/>
        </a:p>
      </dgm:t>
    </dgm:pt>
    <dgm:pt modelId="{C56DAF49-58AA-427A-BD9E-021A0025E8D6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CA" sz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Instance-based</a:t>
          </a:r>
          <a:endParaRPr lang="en-CA" sz="12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0AC25DD-A58F-4AAA-B7AD-09A2A6989326}" type="parTrans" cxnId="{B96242B3-576B-40CC-971E-99703A410C64}">
      <dgm:prSet/>
      <dgm:spPr/>
      <dgm:t>
        <a:bodyPr/>
        <a:lstStyle/>
        <a:p>
          <a:endParaRPr lang="en-CA" sz="1200"/>
        </a:p>
      </dgm:t>
    </dgm:pt>
    <dgm:pt modelId="{36B1315F-770B-48CC-A263-58C80D9B44F6}" type="sibTrans" cxnId="{B96242B3-576B-40CC-971E-99703A410C64}">
      <dgm:prSet/>
      <dgm:spPr/>
      <dgm:t>
        <a:bodyPr/>
        <a:lstStyle/>
        <a:p>
          <a:endParaRPr lang="en-CA" sz="1200"/>
        </a:p>
      </dgm:t>
    </dgm:pt>
    <dgm:pt modelId="{63F77EDD-7B57-42A4-97D9-857E0FBF4C9D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1200" dirty="0" smtClean="0"/>
            <a:t>Ensemble</a:t>
          </a:r>
          <a:endParaRPr lang="en-CA" sz="1200" dirty="0"/>
        </a:p>
      </dgm:t>
    </dgm:pt>
    <dgm:pt modelId="{DCB2EBBD-C0CE-45E9-81E2-CB751C8C64FA}" type="parTrans" cxnId="{292BCD83-3F23-465B-AE78-2AB54E1F909E}">
      <dgm:prSet/>
      <dgm:spPr/>
      <dgm:t>
        <a:bodyPr/>
        <a:lstStyle/>
        <a:p>
          <a:endParaRPr lang="en-CA" sz="1200"/>
        </a:p>
      </dgm:t>
    </dgm:pt>
    <dgm:pt modelId="{1AE611DB-6BFF-4805-8A8A-ED9F6E5FE197}" type="sibTrans" cxnId="{292BCD83-3F23-465B-AE78-2AB54E1F909E}">
      <dgm:prSet/>
      <dgm:spPr/>
      <dgm:t>
        <a:bodyPr/>
        <a:lstStyle/>
        <a:p>
          <a:endParaRPr lang="en-CA" sz="1200"/>
        </a:p>
      </dgm:t>
    </dgm:pt>
    <dgm:pt modelId="{9594AB1B-9B41-443B-82F7-1D9FD00D594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CA" sz="1200" dirty="0" smtClean="0"/>
            <a:t>Ordinary Least Squares</a:t>
          </a:r>
          <a:endParaRPr lang="en-CA" sz="1200" dirty="0"/>
        </a:p>
      </dgm:t>
    </dgm:pt>
    <dgm:pt modelId="{07C202ED-3996-4704-BF4F-B0B001218A60}" type="parTrans" cxnId="{2195F2C7-2254-4AC9-AEE0-7CFB4DF54B19}">
      <dgm:prSet/>
      <dgm:spPr/>
      <dgm:t>
        <a:bodyPr/>
        <a:lstStyle/>
        <a:p>
          <a:endParaRPr lang="en-CA" sz="1200"/>
        </a:p>
      </dgm:t>
    </dgm:pt>
    <dgm:pt modelId="{B600EC7E-2A2B-4257-975A-44501E4B46A7}" type="sibTrans" cxnId="{2195F2C7-2254-4AC9-AEE0-7CFB4DF54B19}">
      <dgm:prSet/>
      <dgm:spPr/>
      <dgm:t>
        <a:bodyPr/>
        <a:lstStyle/>
        <a:p>
          <a:endParaRPr lang="en-CA" sz="1200"/>
        </a:p>
      </dgm:t>
    </dgm:pt>
    <dgm:pt modelId="{ED0B5565-9111-4F90-9F2C-DDD64D5BC75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CA" sz="1200" dirty="0" smtClean="0"/>
            <a:t>Ridge</a:t>
          </a:r>
          <a:endParaRPr lang="en-CA" sz="1200" dirty="0"/>
        </a:p>
      </dgm:t>
    </dgm:pt>
    <dgm:pt modelId="{116A1645-12AA-4964-9F1F-74483DF45F6F}" type="parTrans" cxnId="{E2EFFB5C-2758-4847-9EBD-0E9A4A8A5814}">
      <dgm:prSet/>
      <dgm:spPr/>
      <dgm:t>
        <a:bodyPr/>
        <a:lstStyle/>
        <a:p>
          <a:endParaRPr lang="en-CA" sz="1200"/>
        </a:p>
      </dgm:t>
    </dgm:pt>
    <dgm:pt modelId="{7ED635F9-1B97-4ACF-BAD5-B31B306E1D4D}" type="sibTrans" cxnId="{E2EFFB5C-2758-4847-9EBD-0E9A4A8A5814}">
      <dgm:prSet/>
      <dgm:spPr/>
      <dgm:t>
        <a:bodyPr/>
        <a:lstStyle/>
        <a:p>
          <a:endParaRPr lang="en-CA" sz="1200"/>
        </a:p>
      </dgm:t>
    </dgm:pt>
    <dgm:pt modelId="{60061488-D01E-4444-9605-8F0637B75E1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CA" sz="1200" dirty="0" smtClean="0"/>
            <a:t>Lasso</a:t>
          </a:r>
          <a:endParaRPr lang="en-CA" sz="1200" dirty="0"/>
        </a:p>
      </dgm:t>
    </dgm:pt>
    <dgm:pt modelId="{57C3F10A-27A6-4920-90FB-6B44DB447934}" type="parTrans" cxnId="{725BC944-31A0-497E-B746-CD2761D05DD8}">
      <dgm:prSet/>
      <dgm:spPr/>
      <dgm:t>
        <a:bodyPr/>
        <a:lstStyle/>
        <a:p>
          <a:endParaRPr lang="en-CA" sz="1200"/>
        </a:p>
      </dgm:t>
    </dgm:pt>
    <dgm:pt modelId="{D112B6F8-68D2-4336-9BC9-1982D4AEB520}" type="sibTrans" cxnId="{725BC944-31A0-497E-B746-CD2761D05DD8}">
      <dgm:prSet/>
      <dgm:spPr/>
      <dgm:t>
        <a:bodyPr/>
        <a:lstStyle/>
        <a:p>
          <a:endParaRPr lang="en-CA" sz="1200"/>
        </a:p>
      </dgm:t>
    </dgm:pt>
    <dgm:pt modelId="{331A71AB-3F8C-47FA-B87B-D8FD94A0F037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Support Vector Regression</a:t>
          </a:r>
          <a:endParaRPr lang="en-CA" sz="12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7C36F6E-C4E4-4D89-BE48-92F6EFD19325}" type="parTrans" cxnId="{E9FC7E2D-F28A-4BED-BA0F-6F8D9F150A05}">
      <dgm:prSet/>
      <dgm:spPr/>
      <dgm:t>
        <a:bodyPr/>
        <a:lstStyle/>
        <a:p>
          <a:endParaRPr lang="en-CA" sz="1200"/>
        </a:p>
      </dgm:t>
    </dgm:pt>
    <dgm:pt modelId="{FFB2CB4C-6EC7-4E64-94F2-63D17C244D9D}" type="sibTrans" cxnId="{E9FC7E2D-F28A-4BED-BA0F-6F8D9F150A05}">
      <dgm:prSet/>
      <dgm:spPr/>
      <dgm:t>
        <a:bodyPr/>
        <a:lstStyle/>
        <a:p>
          <a:endParaRPr lang="en-CA" sz="1200"/>
        </a:p>
      </dgm:t>
    </dgm:pt>
    <dgm:pt modelId="{BA98FFF3-C4D3-4113-90DE-EFEFDC9BDBD8}">
      <dgm:prSet custT="1"/>
      <dgm:spPr>
        <a:solidFill>
          <a:schemeClr val="accent6"/>
        </a:solidFill>
      </dgm:spPr>
      <dgm:t>
        <a:bodyPr/>
        <a:lstStyle/>
        <a:p>
          <a:r>
            <a:rPr lang="en-CA" sz="1200" dirty="0" smtClean="0"/>
            <a:t>Random Forest</a:t>
          </a:r>
          <a:endParaRPr lang="en-CA" sz="1200" dirty="0"/>
        </a:p>
      </dgm:t>
    </dgm:pt>
    <dgm:pt modelId="{ACC50706-F9CE-4DA8-9B8B-80DB9A86B77A}" type="parTrans" cxnId="{C1AC79AF-CCB5-467F-B893-3A2DE6235175}">
      <dgm:prSet/>
      <dgm:spPr/>
      <dgm:t>
        <a:bodyPr/>
        <a:lstStyle/>
        <a:p>
          <a:endParaRPr lang="en-CA" sz="1200"/>
        </a:p>
      </dgm:t>
    </dgm:pt>
    <dgm:pt modelId="{E8FED4D5-387E-4F97-BFA1-5647802D0E08}" type="sibTrans" cxnId="{C1AC79AF-CCB5-467F-B893-3A2DE6235175}">
      <dgm:prSet/>
      <dgm:spPr/>
      <dgm:t>
        <a:bodyPr/>
        <a:lstStyle/>
        <a:p>
          <a:endParaRPr lang="en-CA" sz="1200"/>
        </a:p>
      </dgm:t>
    </dgm:pt>
    <dgm:pt modelId="{545D0161-1597-4CE3-8CB4-62BD3BE74EDC}">
      <dgm:prSet custT="1"/>
      <dgm:spPr>
        <a:solidFill>
          <a:schemeClr val="accent6"/>
        </a:solidFill>
      </dgm:spPr>
      <dgm:t>
        <a:bodyPr/>
        <a:lstStyle/>
        <a:p>
          <a:r>
            <a:rPr lang="en-CA" sz="1200" dirty="0" smtClean="0"/>
            <a:t>Gradient Boosting Machine</a:t>
          </a:r>
          <a:endParaRPr lang="en-CA" sz="1200" dirty="0"/>
        </a:p>
      </dgm:t>
    </dgm:pt>
    <dgm:pt modelId="{779088E4-8C05-446C-920A-4652EB2A602F}" type="parTrans" cxnId="{A0DEA650-7808-4080-8B00-8854954750C8}">
      <dgm:prSet/>
      <dgm:spPr/>
      <dgm:t>
        <a:bodyPr/>
        <a:lstStyle/>
        <a:p>
          <a:endParaRPr lang="en-CA" sz="1200"/>
        </a:p>
      </dgm:t>
    </dgm:pt>
    <dgm:pt modelId="{A9370A70-0E7F-448D-AAEA-AA75EF602609}" type="sibTrans" cxnId="{A0DEA650-7808-4080-8B00-8854954750C8}">
      <dgm:prSet/>
      <dgm:spPr/>
      <dgm:t>
        <a:bodyPr/>
        <a:lstStyle/>
        <a:p>
          <a:endParaRPr lang="en-CA" sz="1200"/>
        </a:p>
      </dgm:t>
    </dgm:pt>
    <dgm:pt modelId="{BCD7FDEF-FA4C-495A-994E-DB2DBF6E0B6F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200" dirty="0" err="1" smtClean="0"/>
            <a:t>AdaBoost</a:t>
          </a:r>
          <a:endParaRPr lang="en-CA" sz="1200" dirty="0"/>
        </a:p>
      </dgm:t>
    </dgm:pt>
    <dgm:pt modelId="{A30205FC-78CA-4D12-A06C-C28C95578457}" type="parTrans" cxnId="{A5800A12-9599-4D3B-A967-F74B1CD6D2D4}">
      <dgm:prSet/>
      <dgm:spPr/>
      <dgm:t>
        <a:bodyPr/>
        <a:lstStyle/>
        <a:p>
          <a:endParaRPr lang="en-CA" sz="1200"/>
        </a:p>
      </dgm:t>
    </dgm:pt>
    <dgm:pt modelId="{B14E25D9-096E-48F3-824A-16EEFE93A381}" type="sibTrans" cxnId="{A5800A12-9599-4D3B-A967-F74B1CD6D2D4}">
      <dgm:prSet/>
      <dgm:spPr/>
      <dgm:t>
        <a:bodyPr/>
        <a:lstStyle/>
        <a:p>
          <a:endParaRPr lang="en-CA" sz="1200"/>
        </a:p>
      </dgm:t>
    </dgm:pt>
    <dgm:pt modelId="{53B5E377-C5B9-406B-B8BE-2817D5357B18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200" dirty="0" err="1" smtClean="0"/>
            <a:t>XGBoost</a:t>
          </a:r>
          <a:endParaRPr lang="en-CA" sz="1200" dirty="0"/>
        </a:p>
      </dgm:t>
    </dgm:pt>
    <dgm:pt modelId="{E84E7F33-C897-44A2-AF6D-0BA0912C2DA0}" type="parTrans" cxnId="{640F07EE-E681-4F18-A8D8-1169717DD680}">
      <dgm:prSet/>
      <dgm:spPr/>
      <dgm:t>
        <a:bodyPr/>
        <a:lstStyle/>
        <a:p>
          <a:endParaRPr lang="en-CA" sz="1200"/>
        </a:p>
      </dgm:t>
    </dgm:pt>
    <dgm:pt modelId="{37E065D5-D4BC-41D7-8A00-1E1AA2EBD2FF}" type="sibTrans" cxnId="{640F07EE-E681-4F18-A8D8-1169717DD680}">
      <dgm:prSet/>
      <dgm:spPr/>
      <dgm:t>
        <a:bodyPr/>
        <a:lstStyle/>
        <a:p>
          <a:endParaRPr lang="en-CA" sz="1200"/>
        </a:p>
      </dgm:t>
    </dgm:pt>
    <dgm:pt modelId="{F1B6E194-39E9-464A-B4C3-EACD61982EC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200" dirty="0" smtClean="0"/>
            <a:t>Stochastic Gradient Boost</a:t>
          </a:r>
          <a:endParaRPr lang="en-CA" sz="1200" dirty="0"/>
        </a:p>
      </dgm:t>
    </dgm:pt>
    <dgm:pt modelId="{C27E8F3C-1EEB-402D-BCBD-151CA0C0B04B}" type="parTrans" cxnId="{3C3BE6C3-EFB2-4640-9CDD-BDB6078803A2}">
      <dgm:prSet/>
      <dgm:spPr/>
      <dgm:t>
        <a:bodyPr/>
        <a:lstStyle/>
        <a:p>
          <a:endParaRPr lang="en-CA" sz="1200"/>
        </a:p>
      </dgm:t>
    </dgm:pt>
    <dgm:pt modelId="{2CF7AE5E-C80F-4279-966B-5201E555A080}" type="sibTrans" cxnId="{3C3BE6C3-EFB2-4640-9CDD-BDB6078803A2}">
      <dgm:prSet/>
      <dgm:spPr/>
      <dgm:t>
        <a:bodyPr/>
        <a:lstStyle/>
        <a:p>
          <a:endParaRPr lang="en-CA" sz="1200"/>
        </a:p>
      </dgm:t>
    </dgm:pt>
    <dgm:pt modelId="{83D76CCA-ADA8-492D-AB82-B40321AFC9AE}" type="pres">
      <dgm:prSet presAssocID="{31AB5E36-A7F2-4C4F-9E5E-C2F5C29A73A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D31990-B646-43E0-8F28-D29E13BC398A}" type="pres">
      <dgm:prSet presAssocID="{36D0E4AF-06F8-4E86-841B-AF1F3DF3DFEC}" presName="root1" presStyleCnt="0"/>
      <dgm:spPr/>
    </dgm:pt>
    <dgm:pt modelId="{5D568DA7-9E7B-4D25-AF5F-8BFB5D10BF8C}" type="pres">
      <dgm:prSet presAssocID="{36D0E4AF-06F8-4E86-841B-AF1F3DF3DFEC}" presName="LevelOneTextNode" presStyleLbl="node0" presStyleIdx="0" presStyleCnt="1">
        <dgm:presLayoutVars>
          <dgm:chPref val="3"/>
        </dgm:presLayoutVars>
      </dgm:prSet>
      <dgm:spPr/>
    </dgm:pt>
    <dgm:pt modelId="{05A409C2-0673-4899-BAA1-993AA9BB16B4}" type="pres">
      <dgm:prSet presAssocID="{36D0E4AF-06F8-4E86-841B-AF1F3DF3DFEC}" presName="level2hierChild" presStyleCnt="0"/>
      <dgm:spPr/>
    </dgm:pt>
    <dgm:pt modelId="{BC632E37-F790-4DF3-9093-81959B7564E4}" type="pres">
      <dgm:prSet presAssocID="{BD8F92AD-5236-4432-8081-419A146656F8}" presName="conn2-1" presStyleLbl="parChTrans1D2" presStyleIdx="0" presStyleCnt="4"/>
      <dgm:spPr/>
    </dgm:pt>
    <dgm:pt modelId="{8540A6C7-9E6D-46E8-B92F-5F5FD27B21C8}" type="pres">
      <dgm:prSet presAssocID="{BD8F92AD-5236-4432-8081-419A146656F8}" presName="connTx" presStyleLbl="parChTrans1D2" presStyleIdx="0" presStyleCnt="4"/>
      <dgm:spPr/>
    </dgm:pt>
    <dgm:pt modelId="{97A0C931-9A8F-47F6-A6AD-C1904940B7C4}" type="pres">
      <dgm:prSet presAssocID="{2A248EB2-7822-457F-B790-B460F4EF5A3F}" presName="root2" presStyleCnt="0"/>
      <dgm:spPr/>
    </dgm:pt>
    <dgm:pt modelId="{7B12A0AB-B599-449C-ADC2-83BDAD68E0D8}" type="pres">
      <dgm:prSet presAssocID="{2A248EB2-7822-457F-B790-B460F4EF5A3F}" presName="LevelTwoTextNode" presStyleLbl="node2" presStyleIdx="0" presStyleCnt="4">
        <dgm:presLayoutVars>
          <dgm:chPref val="3"/>
        </dgm:presLayoutVars>
      </dgm:prSet>
      <dgm:spPr/>
    </dgm:pt>
    <dgm:pt modelId="{30B56ADB-779E-4D52-93F7-2B13820CE981}" type="pres">
      <dgm:prSet presAssocID="{2A248EB2-7822-457F-B790-B460F4EF5A3F}" presName="level3hierChild" presStyleCnt="0"/>
      <dgm:spPr/>
    </dgm:pt>
    <dgm:pt modelId="{D8FD89C0-86C8-48D4-9839-1448D2CAE11E}" type="pres">
      <dgm:prSet presAssocID="{07C202ED-3996-4704-BF4F-B0B001218A60}" presName="conn2-1" presStyleLbl="parChTrans1D3" presStyleIdx="0" presStyleCnt="6"/>
      <dgm:spPr/>
    </dgm:pt>
    <dgm:pt modelId="{1F607682-DDCE-41AE-8729-A9D8417E1B45}" type="pres">
      <dgm:prSet presAssocID="{07C202ED-3996-4704-BF4F-B0B001218A60}" presName="connTx" presStyleLbl="parChTrans1D3" presStyleIdx="0" presStyleCnt="6"/>
      <dgm:spPr/>
    </dgm:pt>
    <dgm:pt modelId="{BC70794E-1DF8-4DE4-87E1-3E0082903888}" type="pres">
      <dgm:prSet presAssocID="{9594AB1B-9B41-443B-82F7-1D9FD00D5948}" presName="root2" presStyleCnt="0"/>
      <dgm:spPr/>
    </dgm:pt>
    <dgm:pt modelId="{530FDCDB-D132-4387-B75D-5CBDA21CB1B2}" type="pres">
      <dgm:prSet presAssocID="{9594AB1B-9B41-443B-82F7-1D9FD00D5948}" presName="LevelTwoTextNode" presStyleLbl="node3" presStyleIdx="0" presStyleCnt="6">
        <dgm:presLayoutVars>
          <dgm:chPref val="3"/>
        </dgm:presLayoutVars>
      </dgm:prSet>
      <dgm:spPr/>
    </dgm:pt>
    <dgm:pt modelId="{CFE05B7A-B940-4607-80C5-52B8DF642225}" type="pres">
      <dgm:prSet presAssocID="{9594AB1B-9B41-443B-82F7-1D9FD00D5948}" presName="level3hierChild" presStyleCnt="0"/>
      <dgm:spPr/>
    </dgm:pt>
    <dgm:pt modelId="{6345C3D5-9B51-4508-9879-34D09B76B974}" type="pres">
      <dgm:prSet presAssocID="{9FDF2D9B-B0C1-4349-8FB9-BFF18482E8C0}" presName="conn2-1" presStyleLbl="parChTrans1D2" presStyleIdx="1" presStyleCnt="4"/>
      <dgm:spPr/>
    </dgm:pt>
    <dgm:pt modelId="{49211D13-640E-49EE-BB6D-3499B7FDD516}" type="pres">
      <dgm:prSet presAssocID="{9FDF2D9B-B0C1-4349-8FB9-BFF18482E8C0}" presName="connTx" presStyleLbl="parChTrans1D2" presStyleIdx="1" presStyleCnt="4"/>
      <dgm:spPr/>
    </dgm:pt>
    <dgm:pt modelId="{6DBD38A0-5DB6-4F68-A8DB-1B22CB96DD20}" type="pres">
      <dgm:prSet presAssocID="{AD0E4685-D022-4134-96FD-3A6827729865}" presName="root2" presStyleCnt="0"/>
      <dgm:spPr/>
    </dgm:pt>
    <dgm:pt modelId="{D80CE257-3FDA-4704-B626-1A127FDCA55E}" type="pres">
      <dgm:prSet presAssocID="{AD0E4685-D022-4134-96FD-3A6827729865}" presName="LevelTwoTextNode" presStyleLbl="node2" presStyleIdx="1" presStyleCnt="4">
        <dgm:presLayoutVars>
          <dgm:chPref val="3"/>
        </dgm:presLayoutVars>
      </dgm:prSet>
      <dgm:spPr/>
    </dgm:pt>
    <dgm:pt modelId="{54F47971-7B21-4E89-96EB-077375F35DC4}" type="pres">
      <dgm:prSet presAssocID="{AD0E4685-D022-4134-96FD-3A6827729865}" presName="level3hierChild" presStyleCnt="0"/>
      <dgm:spPr/>
    </dgm:pt>
    <dgm:pt modelId="{148EEECB-6DB0-4702-9729-AB7F5B72FACC}" type="pres">
      <dgm:prSet presAssocID="{116A1645-12AA-4964-9F1F-74483DF45F6F}" presName="conn2-1" presStyleLbl="parChTrans1D3" presStyleIdx="1" presStyleCnt="6"/>
      <dgm:spPr/>
    </dgm:pt>
    <dgm:pt modelId="{0A93A3E3-42BA-4309-9884-ADFFE9BC60DE}" type="pres">
      <dgm:prSet presAssocID="{116A1645-12AA-4964-9F1F-74483DF45F6F}" presName="connTx" presStyleLbl="parChTrans1D3" presStyleIdx="1" presStyleCnt="6"/>
      <dgm:spPr/>
    </dgm:pt>
    <dgm:pt modelId="{F5565B18-F076-405C-A025-671F323911AA}" type="pres">
      <dgm:prSet presAssocID="{ED0B5565-9111-4F90-9F2C-DDD64D5BC758}" presName="root2" presStyleCnt="0"/>
      <dgm:spPr/>
    </dgm:pt>
    <dgm:pt modelId="{5AA2DDB1-FF75-489D-BB10-FF6FE6B0C789}" type="pres">
      <dgm:prSet presAssocID="{ED0B5565-9111-4F90-9F2C-DDD64D5BC758}" presName="LevelTwoTextNode" presStyleLbl="node3" presStyleIdx="1" presStyleCnt="6">
        <dgm:presLayoutVars>
          <dgm:chPref val="3"/>
        </dgm:presLayoutVars>
      </dgm:prSet>
      <dgm:spPr/>
    </dgm:pt>
    <dgm:pt modelId="{9E6E028B-1E5D-4572-9A03-47CCCBAA655D}" type="pres">
      <dgm:prSet presAssocID="{ED0B5565-9111-4F90-9F2C-DDD64D5BC758}" presName="level3hierChild" presStyleCnt="0"/>
      <dgm:spPr/>
    </dgm:pt>
    <dgm:pt modelId="{67735902-FFEE-4FE5-BF4E-67C934155F05}" type="pres">
      <dgm:prSet presAssocID="{57C3F10A-27A6-4920-90FB-6B44DB447934}" presName="conn2-1" presStyleLbl="parChTrans1D3" presStyleIdx="2" presStyleCnt="6"/>
      <dgm:spPr/>
    </dgm:pt>
    <dgm:pt modelId="{62DFDDE4-3669-4C9F-8960-7CCDFBC3A594}" type="pres">
      <dgm:prSet presAssocID="{57C3F10A-27A6-4920-90FB-6B44DB447934}" presName="connTx" presStyleLbl="parChTrans1D3" presStyleIdx="2" presStyleCnt="6"/>
      <dgm:spPr/>
    </dgm:pt>
    <dgm:pt modelId="{3E811409-2025-4058-8956-14C591532349}" type="pres">
      <dgm:prSet presAssocID="{60061488-D01E-4444-9605-8F0637B75E1C}" presName="root2" presStyleCnt="0"/>
      <dgm:spPr/>
    </dgm:pt>
    <dgm:pt modelId="{D2ACDBB5-6585-4CB4-B023-D3BD74041B85}" type="pres">
      <dgm:prSet presAssocID="{60061488-D01E-4444-9605-8F0637B75E1C}" presName="LevelTwoTextNode" presStyleLbl="node3" presStyleIdx="2" presStyleCnt="6">
        <dgm:presLayoutVars>
          <dgm:chPref val="3"/>
        </dgm:presLayoutVars>
      </dgm:prSet>
      <dgm:spPr/>
    </dgm:pt>
    <dgm:pt modelId="{D1EC31F8-268A-416C-9929-69FB40785297}" type="pres">
      <dgm:prSet presAssocID="{60061488-D01E-4444-9605-8F0637B75E1C}" presName="level3hierChild" presStyleCnt="0"/>
      <dgm:spPr/>
    </dgm:pt>
    <dgm:pt modelId="{756399B0-67FE-4C76-A662-B7569159B24F}" type="pres">
      <dgm:prSet presAssocID="{40AC25DD-A58F-4AAA-B7AD-09A2A6989326}" presName="conn2-1" presStyleLbl="parChTrans1D2" presStyleIdx="2" presStyleCnt="4"/>
      <dgm:spPr/>
    </dgm:pt>
    <dgm:pt modelId="{8A998E6D-59B2-4A35-982C-290028DD3DC4}" type="pres">
      <dgm:prSet presAssocID="{40AC25DD-A58F-4AAA-B7AD-09A2A6989326}" presName="connTx" presStyleLbl="parChTrans1D2" presStyleIdx="2" presStyleCnt="4"/>
      <dgm:spPr/>
    </dgm:pt>
    <dgm:pt modelId="{416A9793-977D-43D7-9828-09961402DCBA}" type="pres">
      <dgm:prSet presAssocID="{C56DAF49-58AA-427A-BD9E-021A0025E8D6}" presName="root2" presStyleCnt="0"/>
      <dgm:spPr/>
    </dgm:pt>
    <dgm:pt modelId="{292C159B-5F99-45C4-B983-B43CB8DC3902}" type="pres">
      <dgm:prSet presAssocID="{C56DAF49-58AA-427A-BD9E-021A0025E8D6}" presName="LevelTwoTextNode" presStyleLbl="node2" presStyleIdx="2" presStyleCnt="4">
        <dgm:presLayoutVars>
          <dgm:chPref val="3"/>
        </dgm:presLayoutVars>
      </dgm:prSet>
      <dgm:spPr/>
    </dgm:pt>
    <dgm:pt modelId="{345BEDB1-ADFD-4D1C-9E14-CFF9C6A8F76D}" type="pres">
      <dgm:prSet presAssocID="{C56DAF49-58AA-427A-BD9E-021A0025E8D6}" presName="level3hierChild" presStyleCnt="0"/>
      <dgm:spPr/>
    </dgm:pt>
    <dgm:pt modelId="{4AA4FB94-A87B-4579-ACE3-B1653943A6EE}" type="pres">
      <dgm:prSet presAssocID="{47C36F6E-C4E4-4D89-BE48-92F6EFD19325}" presName="conn2-1" presStyleLbl="parChTrans1D3" presStyleIdx="3" presStyleCnt="6"/>
      <dgm:spPr/>
    </dgm:pt>
    <dgm:pt modelId="{459F1426-F0F0-4BEA-A346-896967B181BA}" type="pres">
      <dgm:prSet presAssocID="{47C36F6E-C4E4-4D89-BE48-92F6EFD19325}" presName="connTx" presStyleLbl="parChTrans1D3" presStyleIdx="3" presStyleCnt="6"/>
      <dgm:spPr/>
    </dgm:pt>
    <dgm:pt modelId="{6C7EB433-A447-4952-9BAC-63C7FCE841B9}" type="pres">
      <dgm:prSet presAssocID="{331A71AB-3F8C-47FA-B87B-D8FD94A0F037}" presName="root2" presStyleCnt="0"/>
      <dgm:spPr/>
    </dgm:pt>
    <dgm:pt modelId="{ECF3326B-20F9-4256-8E40-F5AB36181168}" type="pres">
      <dgm:prSet presAssocID="{331A71AB-3F8C-47FA-B87B-D8FD94A0F037}" presName="LevelTwoTextNode" presStyleLbl="node3" presStyleIdx="3" presStyleCnt="6">
        <dgm:presLayoutVars>
          <dgm:chPref val="3"/>
        </dgm:presLayoutVars>
      </dgm:prSet>
      <dgm:spPr/>
    </dgm:pt>
    <dgm:pt modelId="{EC2999A9-20BE-4EB3-BFD2-46D38D8D55AF}" type="pres">
      <dgm:prSet presAssocID="{331A71AB-3F8C-47FA-B87B-D8FD94A0F037}" presName="level3hierChild" presStyleCnt="0"/>
      <dgm:spPr/>
    </dgm:pt>
    <dgm:pt modelId="{E38626F4-0339-469A-8C8C-30B641DF85A9}" type="pres">
      <dgm:prSet presAssocID="{DCB2EBBD-C0CE-45E9-81E2-CB751C8C64FA}" presName="conn2-1" presStyleLbl="parChTrans1D2" presStyleIdx="3" presStyleCnt="4"/>
      <dgm:spPr/>
    </dgm:pt>
    <dgm:pt modelId="{3FE3F7C3-FA8F-4D22-AB1B-0CBD0F6A6B9F}" type="pres">
      <dgm:prSet presAssocID="{DCB2EBBD-C0CE-45E9-81E2-CB751C8C64FA}" presName="connTx" presStyleLbl="parChTrans1D2" presStyleIdx="3" presStyleCnt="4"/>
      <dgm:spPr/>
    </dgm:pt>
    <dgm:pt modelId="{F612865E-CEE6-4785-ABC5-3C3E7F22CB61}" type="pres">
      <dgm:prSet presAssocID="{63F77EDD-7B57-42A4-97D9-857E0FBF4C9D}" presName="root2" presStyleCnt="0"/>
      <dgm:spPr/>
    </dgm:pt>
    <dgm:pt modelId="{0A90824B-5B29-4BE5-BE09-EB2FF3C45C4B}" type="pres">
      <dgm:prSet presAssocID="{63F77EDD-7B57-42A4-97D9-857E0FBF4C9D}" presName="LevelTwoTextNode" presStyleLbl="node2" presStyleIdx="3" presStyleCnt="4">
        <dgm:presLayoutVars>
          <dgm:chPref val="3"/>
        </dgm:presLayoutVars>
      </dgm:prSet>
      <dgm:spPr/>
    </dgm:pt>
    <dgm:pt modelId="{B4D61E0B-5614-430D-AEF8-3BFF3D732CF1}" type="pres">
      <dgm:prSet presAssocID="{63F77EDD-7B57-42A4-97D9-857E0FBF4C9D}" presName="level3hierChild" presStyleCnt="0"/>
      <dgm:spPr/>
    </dgm:pt>
    <dgm:pt modelId="{3B3FBF75-DF7B-408F-BC4E-28D9A408477B}" type="pres">
      <dgm:prSet presAssocID="{ACC50706-F9CE-4DA8-9B8B-80DB9A86B77A}" presName="conn2-1" presStyleLbl="parChTrans1D3" presStyleIdx="4" presStyleCnt="6"/>
      <dgm:spPr/>
    </dgm:pt>
    <dgm:pt modelId="{302DC1B4-9120-49E2-B8BE-7BACDC7A35D3}" type="pres">
      <dgm:prSet presAssocID="{ACC50706-F9CE-4DA8-9B8B-80DB9A86B77A}" presName="connTx" presStyleLbl="parChTrans1D3" presStyleIdx="4" presStyleCnt="6"/>
      <dgm:spPr/>
    </dgm:pt>
    <dgm:pt modelId="{8A4A6F80-2177-4B6A-996F-55D4F0CA1C48}" type="pres">
      <dgm:prSet presAssocID="{BA98FFF3-C4D3-4113-90DE-EFEFDC9BDBD8}" presName="root2" presStyleCnt="0"/>
      <dgm:spPr/>
    </dgm:pt>
    <dgm:pt modelId="{F8A06EBE-3671-4B71-8704-1E967687899B}" type="pres">
      <dgm:prSet presAssocID="{BA98FFF3-C4D3-4113-90DE-EFEFDC9BDBD8}" presName="LevelTwoTextNode" presStyleLbl="node3" presStyleIdx="4" presStyleCnt="6">
        <dgm:presLayoutVars>
          <dgm:chPref val="3"/>
        </dgm:presLayoutVars>
      </dgm:prSet>
      <dgm:spPr/>
    </dgm:pt>
    <dgm:pt modelId="{0CC890E9-FC8F-4241-8C13-EA4B2F50439B}" type="pres">
      <dgm:prSet presAssocID="{BA98FFF3-C4D3-4113-90DE-EFEFDC9BDBD8}" presName="level3hierChild" presStyleCnt="0"/>
      <dgm:spPr/>
    </dgm:pt>
    <dgm:pt modelId="{9C502EC2-8082-4292-A47A-D73F5036E982}" type="pres">
      <dgm:prSet presAssocID="{779088E4-8C05-446C-920A-4652EB2A602F}" presName="conn2-1" presStyleLbl="parChTrans1D3" presStyleIdx="5" presStyleCnt="6"/>
      <dgm:spPr/>
    </dgm:pt>
    <dgm:pt modelId="{0F2ED327-0FEC-455A-9E3E-C460A87D0626}" type="pres">
      <dgm:prSet presAssocID="{779088E4-8C05-446C-920A-4652EB2A602F}" presName="connTx" presStyleLbl="parChTrans1D3" presStyleIdx="5" presStyleCnt="6"/>
      <dgm:spPr/>
    </dgm:pt>
    <dgm:pt modelId="{059AE372-746F-4559-B702-4D012FBFF3E7}" type="pres">
      <dgm:prSet presAssocID="{545D0161-1597-4CE3-8CB4-62BD3BE74EDC}" presName="root2" presStyleCnt="0"/>
      <dgm:spPr/>
    </dgm:pt>
    <dgm:pt modelId="{9ECC83B8-D12E-45C3-A7D4-E156A7B1E6BB}" type="pres">
      <dgm:prSet presAssocID="{545D0161-1597-4CE3-8CB4-62BD3BE74EDC}" presName="LevelTwoTextNode" presStyleLbl="node3" presStyleIdx="5" presStyleCnt="6">
        <dgm:presLayoutVars>
          <dgm:chPref val="3"/>
        </dgm:presLayoutVars>
      </dgm:prSet>
      <dgm:spPr/>
    </dgm:pt>
    <dgm:pt modelId="{068F3CB6-7D87-4C7A-8639-F11889A424A8}" type="pres">
      <dgm:prSet presAssocID="{545D0161-1597-4CE3-8CB4-62BD3BE74EDC}" presName="level3hierChild" presStyleCnt="0"/>
      <dgm:spPr/>
    </dgm:pt>
    <dgm:pt modelId="{0686338D-9DD4-4126-9763-DA4E04A6AD3B}" type="pres">
      <dgm:prSet presAssocID="{C27E8F3C-1EEB-402D-BCBD-151CA0C0B04B}" presName="conn2-1" presStyleLbl="parChTrans1D4" presStyleIdx="0" presStyleCnt="3"/>
      <dgm:spPr/>
    </dgm:pt>
    <dgm:pt modelId="{FBB2E9C8-8141-42B9-ADAA-EB3261769CE9}" type="pres">
      <dgm:prSet presAssocID="{C27E8F3C-1EEB-402D-BCBD-151CA0C0B04B}" presName="connTx" presStyleLbl="parChTrans1D4" presStyleIdx="0" presStyleCnt="3"/>
      <dgm:spPr/>
    </dgm:pt>
    <dgm:pt modelId="{E0C85CA9-3216-41B2-BFB3-E51F6864BD65}" type="pres">
      <dgm:prSet presAssocID="{F1B6E194-39E9-464A-B4C3-EACD61982EC1}" presName="root2" presStyleCnt="0"/>
      <dgm:spPr/>
    </dgm:pt>
    <dgm:pt modelId="{20CE3761-371B-496F-A18E-64269AC17846}" type="pres">
      <dgm:prSet presAssocID="{F1B6E194-39E9-464A-B4C3-EACD61982EC1}" presName="LevelTwoTextNode" presStyleLbl="node4" presStyleIdx="0" presStyleCnt="3">
        <dgm:presLayoutVars>
          <dgm:chPref val="3"/>
        </dgm:presLayoutVars>
      </dgm:prSet>
      <dgm:spPr/>
    </dgm:pt>
    <dgm:pt modelId="{6F7692DC-32E8-4335-B60B-53AA3B246E05}" type="pres">
      <dgm:prSet presAssocID="{F1B6E194-39E9-464A-B4C3-EACD61982EC1}" presName="level3hierChild" presStyleCnt="0"/>
      <dgm:spPr/>
    </dgm:pt>
    <dgm:pt modelId="{945F0384-ECE6-4297-9325-2806E7320B74}" type="pres">
      <dgm:prSet presAssocID="{A30205FC-78CA-4D12-A06C-C28C95578457}" presName="conn2-1" presStyleLbl="parChTrans1D4" presStyleIdx="1" presStyleCnt="3"/>
      <dgm:spPr/>
    </dgm:pt>
    <dgm:pt modelId="{B1A0EFF8-EA51-4C0F-B8FD-D2623E6D66D2}" type="pres">
      <dgm:prSet presAssocID="{A30205FC-78CA-4D12-A06C-C28C95578457}" presName="connTx" presStyleLbl="parChTrans1D4" presStyleIdx="1" presStyleCnt="3"/>
      <dgm:spPr/>
    </dgm:pt>
    <dgm:pt modelId="{4FF490BC-810C-4F6A-B69B-E63A5187E960}" type="pres">
      <dgm:prSet presAssocID="{BCD7FDEF-FA4C-495A-994E-DB2DBF6E0B6F}" presName="root2" presStyleCnt="0"/>
      <dgm:spPr/>
    </dgm:pt>
    <dgm:pt modelId="{F5D86308-CA9F-4183-8A19-3A2FC3C7D512}" type="pres">
      <dgm:prSet presAssocID="{BCD7FDEF-FA4C-495A-994E-DB2DBF6E0B6F}" presName="LevelTwoTextNode" presStyleLbl="node4" presStyleIdx="1" presStyleCnt="3">
        <dgm:presLayoutVars>
          <dgm:chPref val="3"/>
        </dgm:presLayoutVars>
      </dgm:prSet>
      <dgm:spPr/>
    </dgm:pt>
    <dgm:pt modelId="{1937243A-E67A-41E9-9DD8-3E8C69E88451}" type="pres">
      <dgm:prSet presAssocID="{BCD7FDEF-FA4C-495A-994E-DB2DBF6E0B6F}" presName="level3hierChild" presStyleCnt="0"/>
      <dgm:spPr/>
    </dgm:pt>
    <dgm:pt modelId="{B3ABA145-A6EF-4F76-9622-983494148E96}" type="pres">
      <dgm:prSet presAssocID="{E84E7F33-C897-44A2-AF6D-0BA0912C2DA0}" presName="conn2-1" presStyleLbl="parChTrans1D4" presStyleIdx="2" presStyleCnt="3"/>
      <dgm:spPr/>
    </dgm:pt>
    <dgm:pt modelId="{538AF2CE-2D30-4C7F-AB72-7B54F6614F7B}" type="pres">
      <dgm:prSet presAssocID="{E84E7F33-C897-44A2-AF6D-0BA0912C2DA0}" presName="connTx" presStyleLbl="parChTrans1D4" presStyleIdx="2" presStyleCnt="3"/>
      <dgm:spPr/>
    </dgm:pt>
    <dgm:pt modelId="{77888E6D-8BE1-400F-AA96-99B80CEAE878}" type="pres">
      <dgm:prSet presAssocID="{53B5E377-C5B9-406B-B8BE-2817D5357B18}" presName="root2" presStyleCnt="0"/>
      <dgm:spPr/>
    </dgm:pt>
    <dgm:pt modelId="{C47203D2-3E9F-4F7C-9629-5FF6E82B0E57}" type="pres">
      <dgm:prSet presAssocID="{53B5E377-C5B9-406B-B8BE-2817D5357B18}" presName="LevelTwoTextNode" presStyleLbl="node4" presStyleIdx="2" presStyleCnt="3">
        <dgm:presLayoutVars>
          <dgm:chPref val="3"/>
        </dgm:presLayoutVars>
      </dgm:prSet>
      <dgm:spPr/>
    </dgm:pt>
    <dgm:pt modelId="{A20E08A6-D085-42DE-848F-1F58BD21715C}" type="pres">
      <dgm:prSet presAssocID="{53B5E377-C5B9-406B-B8BE-2817D5357B18}" presName="level3hierChild" presStyleCnt="0"/>
      <dgm:spPr/>
    </dgm:pt>
  </dgm:ptLst>
  <dgm:cxnLst>
    <dgm:cxn modelId="{14E9F505-427B-4DFE-84C2-7F6206E57013}" type="presOf" srcId="{9594AB1B-9B41-443B-82F7-1D9FD00D5948}" destId="{530FDCDB-D132-4387-B75D-5CBDA21CB1B2}" srcOrd="0" destOrd="0" presId="urn:microsoft.com/office/officeart/2005/8/layout/hierarchy2"/>
    <dgm:cxn modelId="{A31BC73F-95DD-4423-ACAA-BCC89A9A6EC7}" type="presOf" srcId="{C27E8F3C-1EEB-402D-BCBD-151CA0C0B04B}" destId="{0686338D-9DD4-4126-9763-DA4E04A6AD3B}" srcOrd="0" destOrd="0" presId="urn:microsoft.com/office/officeart/2005/8/layout/hierarchy2"/>
    <dgm:cxn modelId="{680077E9-EE81-468D-B6DC-E8A66AC9FD6A}" type="presOf" srcId="{07C202ED-3996-4704-BF4F-B0B001218A60}" destId="{1F607682-DDCE-41AE-8729-A9D8417E1B45}" srcOrd="1" destOrd="0" presId="urn:microsoft.com/office/officeart/2005/8/layout/hierarchy2"/>
    <dgm:cxn modelId="{725BC944-31A0-497E-B746-CD2761D05DD8}" srcId="{AD0E4685-D022-4134-96FD-3A6827729865}" destId="{60061488-D01E-4444-9605-8F0637B75E1C}" srcOrd="1" destOrd="0" parTransId="{57C3F10A-27A6-4920-90FB-6B44DB447934}" sibTransId="{D112B6F8-68D2-4336-9BC9-1982D4AEB520}"/>
    <dgm:cxn modelId="{3C3BE6C3-EFB2-4640-9CDD-BDB6078803A2}" srcId="{545D0161-1597-4CE3-8CB4-62BD3BE74EDC}" destId="{F1B6E194-39E9-464A-B4C3-EACD61982EC1}" srcOrd="0" destOrd="0" parTransId="{C27E8F3C-1EEB-402D-BCBD-151CA0C0B04B}" sibTransId="{2CF7AE5E-C80F-4279-966B-5201E555A080}"/>
    <dgm:cxn modelId="{64842765-A959-4249-B375-99D6A3AD2762}" type="presOf" srcId="{ACC50706-F9CE-4DA8-9B8B-80DB9A86B77A}" destId="{3B3FBF75-DF7B-408F-BC4E-28D9A408477B}" srcOrd="0" destOrd="0" presId="urn:microsoft.com/office/officeart/2005/8/layout/hierarchy2"/>
    <dgm:cxn modelId="{A7A882A5-D2A7-410D-ABFE-10E76794D623}" type="presOf" srcId="{DCB2EBBD-C0CE-45E9-81E2-CB751C8C64FA}" destId="{E38626F4-0339-469A-8C8C-30B641DF85A9}" srcOrd="0" destOrd="0" presId="urn:microsoft.com/office/officeart/2005/8/layout/hierarchy2"/>
    <dgm:cxn modelId="{C30B5A2C-679D-4377-9E96-A4C814D5EEBF}" srcId="{36D0E4AF-06F8-4E86-841B-AF1F3DF3DFEC}" destId="{2A248EB2-7822-457F-B790-B460F4EF5A3F}" srcOrd="0" destOrd="0" parTransId="{BD8F92AD-5236-4432-8081-419A146656F8}" sibTransId="{616F849C-B9BE-4850-B62D-4D40006267B9}"/>
    <dgm:cxn modelId="{18F114CF-EC12-41BE-85B1-6772AB615911}" type="presOf" srcId="{31AB5E36-A7F2-4C4F-9E5E-C2F5C29A73A2}" destId="{83D76CCA-ADA8-492D-AB82-B40321AFC9AE}" srcOrd="0" destOrd="0" presId="urn:microsoft.com/office/officeart/2005/8/layout/hierarchy2"/>
    <dgm:cxn modelId="{A5800A12-9599-4D3B-A967-F74B1CD6D2D4}" srcId="{545D0161-1597-4CE3-8CB4-62BD3BE74EDC}" destId="{BCD7FDEF-FA4C-495A-994E-DB2DBF6E0B6F}" srcOrd="1" destOrd="0" parTransId="{A30205FC-78CA-4D12-A06C-C28C95578457}" sibTransId="{B14E25D9-096E-48F3-824A-16EEFE93A381}"/>
    <dgm:cxn modelId="{7E6C55FB-9847-4067-8CE6-6B4A889C004B}" type="presOf" srcId="{40AC25DD-A58F-4AAA-B7AD-09A2A6989326}" destId="{8A998E6D-59B2-4A35-982C-290028DD3DC4}" srcOrd="1" destOrd="0" presId="urn:microsoft.com/office/officeart/2005/8/layout/hierarchy2"/>
    <dgm:cxn modelId="{4BE832C2-512F-4B7A-B669-14CA47F395A0}" type="presOf" srcId="{116A1645-12AA-4964-9F1F-74483DF45F6F}" destId="{148EEECB-6DB0-4702-9729-AB7F5B72FACC}" srcOrd="0" destOrd="0" presId="urn:microsoft.com/office/officeart/2005/8/layout/hierarchy2"/>
    <dgm:cxn modelId="{4081A24E-C383-4D82-A8D7-B380A1F57070}" type="presOf" srcId="{E84E7F33-C897-44A2-AF6D-0BA0912C2DA0}" destId="{538AF2CE-2D30-4C7F-AB72-7B54F6614F7B}" srcOrd="1" destOrd="0" presId="urn:microsoft.com/office/officeart/2005/8/layout/hierarchy2"/>
    <dgm:cxn modelId="{082E3D7C-DF02-48CC-B694-E6D4A3F986A7}" type="presOf" srcId="{63F77EDD-7B57-42A4-97D9-857E0FBF4C9D}" destId="{0A90824B-5B29-4BE5-BE09-EB2FF3C45C4B}" srcOrd="0" destOrd="0" presId="urn:microsoft.com/office/officeart/2005/8/layout/hierarchy2"/>
    <dgm:cxn modelId="{B40CFA77-C394-472F-9C66-F1C920B24AA7}" type="presOf" srcId="{545D0161-1597-4CE3-8CB4-62BD3BE74EDC}" destId="{9ECC83B8-D12E-45C3-A7D4-E156A7B1E6BB}" srcOrd="0" destOrd="0" presId="urn:microsoft.com/office/officeart/2005/8/layout/hierarchy2"/>
    <dgm:cxn modelId="{292BCD83-3F23-465B-AE78-2AB54E1F909E}" srcId="{36D0E4AF-06F8-4E86-841B-AF1F3DF3DFEC}" destId="{63F77EDD-7B57-42A4-97D9-857E0FBF4C9D}" srcOrd="3" destOrd="0" parTransId="{DCB2EBBD-C0CE-45E9-81E2-CB751C8C64FA}" sibTransId="{1AE611DB-6BFF-4805-8A8A-ED9F6E5FE197}"/>
    <dgm:cxn modelId="{C1AC79AF-CCB5-467F-B893-3A2DE6235175}" srcId="{63F77EDD-7B57-42A4-97D9-857E0FBF4C9D}" destId="{BA98FFF3-C4D3-4113-90DE-EFEFDC9BDBD8}" srcOrd="0" destOrd="0" parTransId="{ACC50706-F9CE-4DA8-9B8B-80DB9A86B77A}" sibTransId="{E8FED4D5-387E-4F97-BFA1-5647802D0E08}"/>
    <dgm:cxn modelId="{640F07EE-E681-4F18-A8D8-1169717DD680}" srcId="{545D0161-1597-4CE3-8CB4-62BD3BE74EDC}" destId="{53B5E377-C5B9-406B-B8BE-2817D5357B18}" srcOrd="2" destOrd="0" parTransId="{E84E7F33-C897-44A2-AF6D-0BA0912C2DA0}" sibTransId="{37E065D5-D4BC-41D7-8A00-1E1AA2EBD2FF}"/>
    <dgm:cxn modelId="{A0DEA650-7808-4080-8B00-8854954750C8}" srcId="{63F77EDD-7B57-42A4-97D9-857E0FBF4C9D}" destId="{545D0161-1597-4CE3-8CB4-62BD3BE74EDC}" srcOrd="1" destOrd="0" parTransId="{779088E4-8C05-446C-920A-4652EB2A602F}" sibTransId="{A9370A70-0E7F-448D-AAEA-AA75EF602609}"/>
    <dgm:cxn modelId="{5C645CCF-9022-4912-858B-C54F81EEEFCA}" type="presOf" srcId="{ACC50706-F9CE-4DA8-9B8B-80DB9A86B77A}" destId="{302DC1B4-9120-49E2-B8BE-7BACDC7A35D3}" srcOrd="1" destOrd="0" presId="urn:microsoft.com/office/officeart/2005/8/layout/hierarchy2"/>
    <dgm:cxn modelId="{9F9F908C-2420-4903-96C4-D5A81E9F6F67}" type="presOf" srcId="{2A248EB2-7822-457F-B790-B460F4EF5A3F}" destId="{7B12A0AB-B599-449C-ADC2-83BDAD68E0D8}" srcOrd="0" destOrd="0" presId="urn:microsoft.com/office/officeart/2005/8/layout/hierarchy2"/>
    <dgm:cxn modelId="{737457F0-EAF5-4C0C-B325-2A112047CC07}" type="presOf" srcId="{BA98FFF3-C4D3-4113-90DE-EFEFDC9BDBD8}" destId="{F8A06EBE-3671-4B71-8704-1E967687899B}" srcOrd="0" destOrd="0" presId="urn:microsoft.com/office/officeart/2005/8/layout/hierarchy2"/>
    <dgm:cxn modelId="{660CC0B3-3DDB-46B0-8898-03CE91C56A23}" type="presOf" srcId="{A30205FC-78CA-4D12-A06C-C28C95578457}" destId="{945F0384-ECE6-4297-9325-2806E7320B74}" srcOrd="0" destOrd="0" presId="urn:microsoft.com/office/officeart/2005/8/layout/hierarchy2"/>
    <dgm:cxn modelId="{A9257071-E1B7-4F80-9D1C-8FABBAF76CFC}" type="presOf" srcId="{BD8F92AD-5236-4432-8081-419A146656F8}" destId="{8540A6C7-9E6D-46E8-B92F-5F5FD27B21C8}" srcOrd="1" destOrd="0" presId="urn:microsoft.com/office/officeart/2005/8/layout/hierarchy2"/>
    <dgm:cxn modelId="{8BBFA20F-2E33-4A13-B1B0-FE3B4D0A6F4C}" type="presOf" srcId="{E84E7F33-C897-44A2-AF6D-0BA0912C2DA0}" destId="{B3ABA145-A6EF-4F76-9622-983494148E96}" srcOrd="0" destOrd="0" presId="urn:microsoft.com/office/officeart/2005/8/layout/hierarchy2"/>
    <dgm:cxn modelId="{AE726488-0100-44AA-8597-BF73591D0AB9}" type="presOf" srcId="{36D0E4AF-06F8-4E86-841B-AF1F3DF3DFEC}" destId="{5D568DA7-9E7B-4D25-AF5F-8BFB5D10BF8C}" srcOrd="0" destOrd="0" presId="urn:microsoft.com/office/officeart/2005/8/layout/hierarchy2"/>
    <dgm:cxn modelId="{C8DD40A4-C7D0-4701-BDDA-64376221AC82}" type="presOf" srcId="{BCD7FDEF-FA4C-495A-994E-DB2DBF6E0B6F}" destId="{F5D86308-CA9F-4183-8A19-3A2FC3C7D512}" srcOrd="0" destOrd="0" presId="urn:microsoft.com/office/officeart/2005/8/layout/hierarchy2"/>
    <dgm:cxn modelId="{F4356C9F-9420-4468-B08A-0AAFD2191C3E}" type="presOf" srcId="{C56DAF49-58AA-427A-BD9E-021A0025E8D6}" destId="{292C159B-5F99-45C4-B983-B43CB8DC3902}" srcOrd="0" destOrd="0" presId="urn:microsoft.com/office/officeart/2005/8/layout/hierarchy2"/>
    <dgm:cxn modelId="{666A1FA1-6C49-46EF-AED5-F44968AC4E84}" type="presOf" srcId="{ED0B5565-9111-4F90-9F2C-DDD64D5BC758}" destId="{5AA2DDB1-FF75-489D-BB10-FF6FE6B0C789}" srcOrd="0" destOrd="0" presId="urn:microsoft.com/office/officeart/2005/8/layout/hierarchy2"/>
    <dgm:cxn modelId="{5F8D362E-4BA6-4114-B9BD-611C158E0E0D}" srcId="{31AB5E36-A7F2-4C4F-9E5E-C2F5C29A73A2}" destId="{36D0E4AF-06F8-4E86-841B-AF1F3DF3DFEC}" srcOrd="0" destOrd="0" parTransId="{726068CD-809F-4969-8BDD-DE3B6DF32D43}" sibTransId="{B553CE0E-9086-4686-BA66-B6E7A110848B}"/>
    <dgm:cxn modelId="{256F4CA2-5D04-44AB-A03A-73F88C6BE01B}" type="presOf" srcId="{BD8F92AD-5236-4432-8081-419A146656F8}" destId="{BC632E37-F790-4DF3-9093-81959B7564E4}" srcOrd="0" destOrd="0" presId="urn:microsoft.com/office/officeart/2005/8/layout/hierarchy2"/>
    <dgm:cxn modelId="{D33B67A1-D5F8-4E7A-9B4B-F936BD17A914}" type="presOf" srcId="{9FDF2D9B-B0C1-4349-8FB9-BFF18482E8C0}" destId="{6345C3D5-9B51-4508-9879-34D09B76B974}" srcOrd="0" destOrd="0" presId="urn:microsoft.com/office/officeart/2005/8/layout/hierarchy2"/>
    <dgm:cxn modelId="{BECCF6D3-20F2-452F-A78F-BA660207C9D5}" type="presOf" srcId="{40AC25DD-A58F-4AAA-B7AD-09A2A6989326}" destId="{756399B0-67FE-4C76-A662-B7569159B24F}" srcOrd="0" destOrd="0" presId="urn:microsoft.com/office/officeart/2005/8/layout/hierarchy2"/>
    <dgm:cxn modelId="{176B4D0E-A214-4AAB-B862-98DAEE7AE718}" type="presOf" srcId="{60061488-D01E-4444-9605-8F0637B75E1C}" destId="{D2ACDBB5-6585-4CB4-B023-D3BD74041B85}" srcOrd="0" destOrd="0" presId="urn:microsoft.com/office/officeart/2005/8/layout/hierarchy2"/>
    <dgm:cxn modelId="{E2EFFB5C-2758-4847-9EBD-0E9A4A8A5814}" srcId="{AD0E4685-D022-4134-96FD-3A6827729865}" destId="{ED0B5565-9111-4F90-9F2C-DDD64D5BC758}" srcOrd="0" destOrd="0" parTransId="{116A1645-12AA-4964-9F1F-74483DF45F6F}" sibTransId="{7ED635F9-1B97-4ACF-BAD5-B31B306E1D4D}"/>
    <dgm:cxn modelId="{1D79897E-4B2A-4C56-85B4-93EBA08D4C1C}" srcId="{36D0E4AF-06F8-4E86-841B-AF1F3DF3DFEC}" destId="{AD0E4685-D022-4134-96FD-3A6827729865}" srcOrd="1" destOrd="0" parTransId="{9FDF2D9B-B0C1-4349-8FB9-BFF18482E8C0}" sibTransId="{719D2198-F49B-482C-B2B4-69EF5A50F0E5}"/>
    <dgm:cxn modelId="{88ABC11F-371F-4348-A7CD-44B97A27BE8D}" type="presOf" srcId="{779088E4-8C05-446C-920A-4652EB2A602F}" destId="{0F2ED327-0FEC-455A-9E3E-C460A87D0626}" srcOrd="1" destOrd="0" presId="urn:microsoft.com/office/officeart/2005/8/layout/hierarchy2"/>
    <dgm:cxn modelId="{891B01C8-E60A-419D-8783-152873A7224A}" type="presOf" srcId="{9FDF2D9B-B0C1-4349-8FB9-BFF18482E8C0}" destId="{49211D13-640E-49EE-BB6D-3499B7FDD516}" srcOrd="1" destOrd="0" presId="urn:microsoft.com/office/officeart/2005/8/layout/hierarchy2"/>
    <dgm:cxn modelId="{9F97B8D4-635E-4C19-9556-8D18CE8663C1}" type="presOf" srcId="{AD0E4685-D022-4134-96FD-3A6827729865}" destId="{D80CE257-3FDA-4704-B626-1A127FDCA55E}" srcOrd="0" destOrd="0" presId="urn:microsoft.com/office/officeart/2005/8/layout/hierarchy2"/>
    <dgm:cxn modelId="{3DD49C28-A527-4016-B3CA-1FBEAE8C85EF}" type="presOf" srcId="{DCB2EBBD-C0CE-45E9-81E2-CB751C8C64FA}" destId="{3FE3F7C3-FA8F-4D22-AB1B-0CBD0F6A6B9F}" srcOrd="1" destOrd="0" presId="urn:microsoft.com/office/officeart/2005/8/layout/hierarchy2"/>
    <dgm:cxn modelId="{B9868796-1E0E-4AEA-9B74-CA76B139F7F1}" type="presOf" srcId="{116A1645-12AA-4964-9F1F-74483DF45F6F}" destId="{0A93A3E3-42BA-4309-9884-ADFFE9BC60DE}" srcOrd="1" destOrd="0" presId="urn:microsoft.com/office/officeart/2005/8/layout/hierarchy2"/>
    <dgm:cxn modelId="{D17FD9B4-D748-44E8-BA1F-7B26775537BC}" type="presOf" srcId="{07C202ED-3996-4704-BF4F-B0B001218A60}" destId="{D8FD89C0-86C8-48D4-9839-1448D2CAE11E}" srcOrd="0" destOrd="0" presId="urn:microsoft.com/office/officeart/2005/8/layout/hierarchy2"/>
    <dgm:cxn modelId="{BEC95D47-46BA-4DBA-859E-333BC1030F66}" type="presOf" srcId="{47C36F6E-C4E4-4D89-BE48-92F6EFD19325}" destId="{4AA4FB94-A87B-4579-ACE3-B1653943A6EE}" srcOrd="0" destOrd="0" presId="urn:microsoft.com/office/officeart/2005/8/layout/hierarchy2"/>
    <dgm:cxn modelId="{27E21479-2DE8-465F-A200-EB92E82E87C6}" type="presOf" srcId="{47C36F6E-C4E4-4D89-BE48-92F6EFD19325}" destId="{459F1426-F0F0-4BEA-A346-896967B181BA}" srcOrd="1" destOrd="0" presId="urn:microsoft.com/office/officeart/2005/8/layout/hierarchy2"/>
    <dgm:cxn modelId="{E9FC7E2D-F28A-4BED-BA0F-6F8D9F150A05}" srcId="{C56DAF49-58AA-427A-BD9E-021A0025E8D6}" destId="{331A71AB-3F8C-47FA-B87B-D8FD94A0F037}" srcOrd="0" destOrd="0" parTransId="{47C36F6E-C4E4-4D89-BE48-92F6EFD19325}" sibTransId="{FFB2CB4C-6EC7-4E64-94F2-63D17C244D9D}"/>
    <dgm:cxn modelId="{28834770-8A5D-4C8C-A40C-6FD5DCDC518D}" type="presOf" srcId="{A30205FC-78CA-4D12-A06C-C28C95578457}" destId="{B1A0EFF8-EA51-4C0F-B8FD-D2623E6D66D2}" srcOrd="1" destOrd="0" presId="urn:microsoft.com/office/officeart/2005/8/layout/hierarchy2"/>
    <dgm:cxn modelId="{596C3C99-FB12-428E-8F0A-17D78CA126D3}" type="presOf" srcId="{53B5E377-C5B9-406B-B8BE-2817D5357B18}" destId="{C47203D2-3E9F-4F7C-9629-5FF6E82B0E57}" srcOrd="0" destOrd="0" presId="urn:microsoft.com/office/officeart/2005/8/layout/hierarchy2"/>
    <dgm:cxn modelId="{2195F2C7-2254-4AC9-AEE0-7CFB4DF54B19}" srcId="{2A248EB2-7822-457F-B790-B460F4EF5A3F}" destId="{9594AB1B-9B41-443B-82F7-1D9FD00D5948}" srcOrd="0" destOrd="0" parTransId="{07C202ED-3996-4704-BF4F-B0B001218A60}" sibTransId="{B600EC7E-2A2B-4257-975A-44501E4B46A7}"/>
    <dgm:cxn modelId="{B96242B3-576B-40CC-971E-99703A410C64}" srcId="{36D0E4AF-06F8-4E86-841B-AF1F3DF3DFEC}" destId="{C56DAF49-58AA-427A-BD9E-021A0025E8D6}" srcOrd="2" destOrd="0" parTransId="{40AC25DD-A58F-4AAA-B7AD-09A2A6989326}" sibTransId="{36B1315F-770B-48CC-A263-58C80D9B44F6}"/>
    <dgm:cxn modelId="{B349D156-2669-4DCA-AF4B-C833D6292985}" type="presOf" srcId="{57C3F10A-27A6-4920-90FB-6B44DB447934}" destId="{67735902-FFEE-4FE5-BF4E-67C934155F05}" srcOrd="0" destOrd="0" presId="urn:microsoft.com/office/officeart/2005/8/layout/hierarchy2"/>
    <dgm:cxn modelId="{A62B835C-7915-4E5B-84B6-8C530C93E9EA}" type="presOf" srcId="{57C3F10A-27A6-4920-90FB-6B44DB447934}" destId="{62DFDDE4-3669-4C9F-8960-7CCDFBC3A594}" srcOrd="1" destOrd="0" presId="urn:microsoft.com/office/officeart/2005/8/layout/hierarchy2"/>
    <dgm:cxn modelId="{8BD3E81A-7037-41BC-AEC4-56E9C76B2481}" type="presOf" srcId="{779088E4-8C05-446C-920A-4652EB2A602F}" destId="{9C502EC2-8082-4292-A47A-D73F5036E982}" srcOrd="0" destOrd="0" presId="urn:microsoft.com/office/officeart/2005/8/layout/hierarchy2"/>
    <dgm:cxn modelId="{E08F40E2-96DD-4E81-99EE-806797060F5E}" type="presOf" srcId="{F1B6E194-39E9-464A-B4C3-EACD61982EC1}" destId="{20CE3761-371B-496F-A18E-64269AC17846}" srcOrd="0" destOrd="0" presId="urn:microsoft.com/office/officeart/2005/8/layout/hierarchy2"/>
    <dgm:cxn modelId="{45022D83-36B3-4B0A-92D0-FA61D3EC727D}" type="presOf" srcId="{C27E8F3C-1EEB-402D-BCBD-151CA0C0B04B}" destId="{FBB2E9C8-8141-42B9-ADAA-EB3261769CE9}" srcOrd="1" destOrd="0" presId="urn:microsoft.com/office/officeart/2005/8/layout/hierarchy2"/>
    <dgm:cxn modelId="{6A7C777A-B1E4-43FD-9DCD-8D2DDD179C10}" type="presOf" srcId="{331A71AB-3F8C-47FA-B87B-D8FD94A0F037}" destId="{ECF3326B-20F9-4256-8E40-F5AB36181168}" srcOrd="0" destOrd="0" presId="urn:microsoft.com/office/officeart/2005/8/layout/hierarchy2"/>
    <dgm:cxn modelId="{10E4DB38-88A7-40C7-8BFB-3C4F2A9EB3DD}" type="presParOf" srcId="{83D76CCA-ADA8-492D-AB82-B40321AFC9AE}" destId="{56D31990-B646-43E0-8F28-D29E13BC398A}" srcOrd="0" destOrd="0" presId="urn:microsoft.com/office/officeart/2005/8/layout/hierarchy2"/>
    <dgm:cxn modelId="{6A4146DC-69EF-41C0-BD9E-36A28F83541F}" type="presParOf" srcId="{56D31990-B646-43E0-8F28-D29E13BC398A}" destId="{5D568DA7-9E7B-4D25-AF5F-8BFB5D10BF8C}" srcOrd="0" destOrd="0" presId="urn:microsoft.com/office/officeart/2005/8/layout/hierarchy2"/>
    <dgm:cxn modelId="{6D8961D4-6DA3-48DE-B380-71A5E651F94B}" type="presParOf" srcId="{56D31990-B646-43E0-8F28-D29E13BC398A}" destId="{05A409C2-0673-4899-BAA1-993AA9BB16B4}" srcOrd="1" destOrd="0" presId="urn:microsoft.com/office/officeart/2005/8/layout/hierarchy2"/>
    <dgm:cxn modelId="{BD548EF1-B2E7-44D1-AEEC-DBC2FC44E3C5}" type="presParOf" srcId="{05A409C2-0673-4899-BAA1-993AA9BB16B4}" destId="{BC632E37-F790-4DF3-9093-81959B7564E4}" srcOrd="0" destOrd="0" presId="urn:microsoft.com/office/officeart/2005/8/layout/hierarchy2"/>
    <dgm:cxn modelId="{9D47C249-ABA0-43B8-AF2B-7F7AEB4B2D03}" type="presParOf" srcId="{BC632E37-F790-4DF3-9093-81959B7564E4}" destId="{8540A6C7-9E6D-46E8-B92F-5F5FD27B21C8}" srcOrd="0" destOrd="0" presId="urn:microsoft.com/office/officeart/2005/8/layout/hierarchy2"/>
    <dgm:cxn modelId="{FB8BAE12-64AF-4BE8-A156-90F188DB6035}" type="presParOf" srcId="{05A409C2-0673-4899-BAA1-993AA9BB16B4}" destId="{97A0C931-9A8F-47F6-A6AD-C1904940B7C4}" srcOrd="1" destOrd="0" presId="urn:microsoft.com/office/officeart/2005/8/layout/hierarchy2"/>
    <dgm:cxn modelId="{192D9924-3E82-4CE1-88E2-DD3C39E19E10}" type="presParOf" srcId="{97A0C931-9A8F-47F6-A6AD-C1904940B7C4}" destId="{7B12A0AB-B599-449C-ADC2-83BDAD68E0D8}" srcOrd="0" destOrd="0" presId="urn:microsoft.com/office/officeart/2005/8/layout/hierarchy2"/>
    <dgm:cxn modelId="{BF8B27D1-1264-4F28-9EFF-7A8D2ED26366}" type="presParOf" srcId="{97A0C931-9A8F-47F6-A6AD-C1904940B7C4}" destId="{30B56ADB-779E-4D52-93F7-2B13820CE981}" srcOrd="1" destOrd="0" presId="urn:microsoft.com/office/officeart/2005/8/layout/hierarchy2"/>
    <dgm:cxn modelId="{37A63D9D-E04C-4375-A404-A073B1E5F7CC}" type="presParOf" srcId="{30B56ADB-779E-4D52-93F7-2B13820CE981}" destId="{D8FD89C0-86C8-48D4-9839-1448D2CAE11E}" srcOrd="0" destOrd="0" presId="urn:microsoft.com/office/officeart/2005/8/layout/hierarchy2"/>
    <dgm:cxn modelId="{43911579-3C54-4300-8868-602FCF960BEF}" type="presParOf" srcId="{D8FD89C0-86C8-48D4-9839-1448D2CAE11E}" destId="{1F607682-DDCE-41AE-8729-A9D8417E1B45}" srcOrd="0" destOrd="0" presId="urn:microsoft.com/office/officeart/2005/8/layout/hierarchy2"/>
    <dgm:cxn modelId="{D7F53565-F0CD-428F-958D-9BA844C5FC4B}" type="presParOf" srcId="{30B56ADB-779E-4D52-93F7-2B13820CE981}" destId="{BC70794E-1DF8-4DE4-87E1-3E0082903888}" srcOrd="1" destOrd="0" presId="urn:microsoft.com/office/officeart/2005/8/layout/hierarchy2"/>
    <dgm:cxn modelId="{5A974DBC-D3B0-40F1-93B6-D046921DD500}" type="presParOf" srcId="{BC70794E-1DF8-4DE4-87E1-3E0082903888}" destId="{530FDCDB-D132-4387-B75D-5CBDA21CB1B2}" srcOrd="0" destOrd="0" presId="urn:microsoft.com/office/officeart/2005/8/layout/hierarchy2"/>
    <dgm:cxn modelId="{EE169929-37CD-4B44-8D22-797122460338}" type="presParOf" srcId="{BC70794E-1DF8-4DE4-87E1-3E0082903888}" destId="{CFE05B7A-B940-4607-80C5-52B8DF642225}" srcOrd="1" destOrd="0" presId="urn:microsoft.com/office/officeart/2005/8/layout/hierarchy2"/>
    <dgm:cxn modelId="{C3637771-0999-47BC-AEE9-530DA8EEEA93}" type="presParOf" srcId="{05A409C2-0673-4899-BAA1-993AA9BB16B4}" destId="{6345C3D5-9B51-4508-9879-34D09B76B974}" srcOrd="2" destOrd="0" presId="urn:microsoft.com/office/officeart/2005/8/layout/hierarchy2"/>
    <dgm:cxn modelId="{DFD4416D-AD16-4D4F-BC07-A92D659A1E7C}" type="presParOf" srcId="{6345C3D5-9B51-4508-9879-34D09B76B974}" destId="{49211D13-640E-49EE-BB6D-3499B7FDD516}" srcOrd="0" destOrd="0" presId="urn:microsoft.com/office/officeart/2005/8/layout/hierarchy2"/>
    <dgm:cxn modelId="{AA3334B6-709C-4A67-861E-660C63E3DD41}" type="presParOf" srcId="{05A409C2-0673-4899-BAA1-993AA9BB16B4}" destId="{6DBD38A0-5DB6-4F68-A8DB-1B22CB96DD20}" srcOrd="3" destOrd="0" presId="urn:microsoft.com/office/officeart/2005/8/layout/hierarchy2"/>
    <dgm:cxn modelId="{03B8EFCA-AD61-4841-BEDF-7403467998F7}" type="presParOf" srcId="{6DBD38A0-5DB6-4F68-A8DB-1B22CB96DD20}" destId="{D80CE257-3FDA-4704-B626-1A127FDCA55E}" srcOrd="0" destOrd="0" presId="urn:microsoft.com/office/officeart/2005/8/layout/hierarchy2"/>
    <dgm:cxn modelId="{F859D313-2E85-4C59-B1D7-3487FF5F7C64}" type="presParOf" srcId="{6DBD38A0-5DB6-4F68-A8DB-1B22CB96DD20}" destId="{54F47971-7B21-4E89-96EB-077375F35DC4}" srcOrd="1" destOrd="0" presId="urn:microsoft.com/office/officeart/2005/8/layout/hierarchy2"/>
    <dgm:cxn modelId="{5E41092F-8D9D-4C61-B0F7-8F239E853509}" type="presParOf" srcId="{54F47971-7B21-4E89-96EB-077375F35DC4}" destId="{148EEECB-6DB0-4702-9729-AB7F5B72FACC}" srcOrd="0" destOrd="0" presId="urn:microsoft.com/office/officeart/2005/8/layout/hierarchy2"/>
    <dgm:cxn modelId="{A89BA464-E266-42F7-9C15-EE272B3F8888}" type="presParOf" srcId="{148EEECB-6DB0-4702-9729-AB7F5B72FACC}" destId="{0A93A3E3-42BA-4309-9884-ADFFE9BC60DE}" srcOrd="0" destOrd="0" presId="urn:microsoft.com/office/officeart/2005/8/layout/hierarchy2"/>
    <dgm:cxn modelId="{062E25E4-B594-409E-A286-65524BFD640B}" type="presParOf" srcId="{54F47971-7B21-4E89-96EB-077375F35DC4}" destId="{F5565B18-F076-405C-A025-671F323911AA}" srcOrd="1" destOrd="0" presId="urn:microsoft.com/office/officeart/2005/8/layout/hierarchy2"/>
    <dgm:cxn modelId="{0B674A89-3F6F-42C2-A5B1-8B64F41F1F2B}" type="presParOf" srcId="{F5565B18-F076-405C-A025-671F323911AA}" destId="{5AA2DDB1-FF75-489D-BB10-FF6FE6B0C789}" srcOrd="0" destOrd="0" presId="urn:microsoft.com/office/officeart/2005/8/layout/hierarchy2"/>
    <dgm:cxn modelId="{F535466F-C6C8-4D7D-BF57-32130D861EE7}" type="presParOf" srcId="{F5565B18-F076-405C-A025-671F323911AA}" destId="{9E6E028B-1E5D-4572-9A03-47CCCBAA655D}" srcOrd="1" destOrd="0" presId="urn:microsoft.com/office/officeart/2005/8/layout/hierarchy2"/>
    <dgm:cxn modelId="{D14BA5DF-BEED-4551-B96C-9A3A8E8BD5F7}" type="presParOf" srcId="{54F47971-7B21-4E89-96EB-077375F35DC4}" destId="{67735902-FFEE-4FE5-BF4E-67C934155F05}" srcOrd="2" destOrd="0" presId="urn:microsoft.com/office/officeart/2005/8/layout/hierarchy2"/>
    <dgm:cxn modelId="{EC1C5283-40BB-4259-A709-9DD9A0B9EF70}" type="presParOf" srcId="{67735902-FFEE-4FE5-BF4E-67C934155F05}" destId="{62DFDDE4-3669-4C9F-8960-7CCDFBC3A594}" srcOrd="0" destOrd="0" presId="urn:microsoft.com/office/officeart/2005/8/layout/hierarchy2"/>
    <dgm:cxn modelId="{2750CDF1-A9FB-427F-9BB9-FA311EEE1D28}" type="presParOf" srcId="{54F47971-7B21-4E89-96EB-077375F35DC4}" destId="{3E811409-2025-4058-8956-14C591532349}" srcOrd="3" destOrd="0" presId="urn:microsoft.com/office/officeart/2005/8/layout/hierarchy2"/>
    <dgm:cxn modelId="{42DA196A-4D1F-4AC9-A567-ABFFADCAE219}" type="presParOf" srcId="{3E811409-2025-4058-8956-14C591532349}" destId="{D2ACDBB5-6585-4CB4-B023-D3BD74041B85}" srcOrd="0" destOrd="0" presId="urn:microsoft.com/office/officeart/2005/8/layout/hierarchy2"/>
    <dgm:cxn modelId="{0528AC33-A95E-49C0-B90A-23D49DB329EA}" type="presParOf" srcId="{3E811409-2025-4058-8956-14C591532349}" destId="{D1EC31F8-268A-416C-9929-69FB40785297}" srcOrd="1" destOrd="0" presId="urn:microsoft.com/office/officeart/2005/8/layout/hierarchy2"/>
    <dgm:cxn modelId="{89755DCB-C4B1-42C7-934E-314F1675415C}" type="presParOf" srcId="{05A409C2-0673-4899-BAA1-993AA9BB16B4}" destId="{756399B0-67FE-4C76-A662-B7569159B24F}" srcOrd="4" destOrd="0" presId="urn:microsoft.com/office/officeart/2005/8/layout/hierarchy2"/>
    <dgm:cxn modelId="{155827C4-EE4B-4DEC-9DE0-9343A25E237F}" type="presParOf" srcId="{756399B0-67FE-4C76-A662-B7569159B24F}" destId="{8A998E6D-59B2-4A35-982C-290028DD3DC4}" srcOrd="0" destOrd="0" presId="urn:microsoft.com/office/officeart/2005/8/layout/hierarchy2"/>
    <dgm:cxn modelId="{9C4A062A-AE17-490B-A5EB-7D2CD285A4CD}" type="presParOf" srcId="{05A409C2-0673-4899-BAA1-993AA9BB16B4}" destId="{416A9793-977D-43D7-9828-09961402DCBA}" srcOrd="5" destOrd="0" presId="urn:microsoft.com/office/officeart/2005/8/layout/hierarchy2"/>
    <dgm:cxn modelId="{443E3313-5BFB-4418-B684-795B78418118}" type="presParOf" srcId="{416A9793-977D-43D7-9828-09961402DCBA}" destId="{292C159B-5F99-45C4-B983-B43CB8DC3902}" srcOrd="0" destOrd="0" presId="urn:microsoft.com/office/officeart/2005/8/layout/hierarchy2"/>
    <dgm:cxn modelId="{42F944BC-D15C-45D7-81E5-C30D9D87C96A}" type="presParOf" srcId="{416A9793-977D-43D7-9828-09961402DCBA}" destId="{345BEDB1-ADFD-4D1C-9E14-CFF9C6A8F76D}" srcOrd="1" destOrd="0" presId="urn:microsoft.com/office/officeart/2005/8/layout/hierarchy2"/>
    <dgm:cxn modelId="{00DD6F48-1E88-4D1E-B201-03D00B5DA915}" type="presParOf" srcId="{345BEDB1-ADFD-4D1C-9E14-CFF9C6A8F76D}" destId="{4AA4FB94-A87B-4579-ACE3-B1653943A6EE}" srcOrd="0" destOrd="0" presId="urn:microsoft.com/office/officeart/2005/8/layout/hierarchy2"/>
    <dgm:cxn modelId="{529839AC-59AC-46A2-83C2-8E293319E3C0}" type="presParOf" srcId="{4AA4FB94-A87B-4579-ACE3-B1653943A6EE}" destId="{459F1426-F0F0-4BEA-A346-896967B181BA}" srcOrd="0" destOrd="0" presId="urn:microsoft.com/office/officeart/2005/8/layout/hierarchy2"/>
    <dgm:cxn modelId="{49301E5A-7A56-4037-A515-575FB9DA21F5}" type="presParOf" srcId="{345BEDB1-ADFD-4D1C-9E14-CFF9C6A8F76D}" destId="{6C7EB433-A447-4952-9BAC-63C7FCE841B9}" srcOrd="1" destOrd="0" presId="urn:microsoft.com/office/officeart/2005/8/layout/hierarchy2"/>
    <dgm:cxn modelId="{982F2976-0DC1-47FD-9B54-F29BE461B5D8}" type="presParOf" srcId="{6C7EB433-A447-4952-9BAC-63C7FCE841B9}" destId="{ECF3326B-20F9-4256-8E40-F5AB36181168}" srcOrd="0" destOrd="0" presId="urn:microsoft.com/office/officeart/2005/8/layout/hierarchy2"/>
    <dgm:cxn modelId="{8D59E2E5-4AA2-4335-8D32-CE15EDBEFF75}" type="presParOf" srcId="{6C7EB433-A447-4952-9BAC-63C7FCE841B9}" destId="{EC2999A9-20BE-4EB3-BFD2-46D38D8D55AF}" srcOrd="1" destOrd="0" presId="urn:microsoft.com/office/officeart/2005/8/layout/hierarchy2"/>
    <dgm:cxn modelId="{69D5E794-F6A7-44C5-8ABD-0E086AE84050}" type="presParOf" srcId="{05A409C2-0673-4899-BAA1-993AA9BB16B4}" destId="{E38626F4-0339-469A-8C8C-30B641DF85A9}" srcOrd="6" destOrd="0" presId="urn:microsoft.com/office/officeart/2005/8/layout/hierarchy2"/>
    <dgm:cxn modelId="{A5C72A6A-A86C-4BD6-B192-3E8CE7F68E97}" type="presParOf" srcId="{E38626F4-0339-469A-8C8C-30B641DF85A9}" destId="{3FE3F7C3-FA8F-4D22-AB1B-0CBD0F6A6B9F}" srcOrd="0" destOrd="0" presId="urn:microsoft.com/office/officeart/2005/8/layout/hierarchy2"/>
    <dgm:cxn modelId="{5AAB0A91-7C98-4304-8746-493BB57F4099}" type="presParOf" srcId="{05A409C2-0673-4899-BAA1-993AA9BB16B4}" destId="{F612865E-CEE6-4785-ABC5-3C3E7F22CB61}" srcOrd="7" destOrd="0" presId="urn:microsoft.com/office/officeart/2005/8/layout/hierarchy2"/>
    <dgm:cxn modelId="{8DB7116D-0556-42D6-B9C8-8203D3666130}" type="presParOf" srcId="{F612865E-CEE6-4785-ABC5-3C3E7F22CB61}" destId="{0A90824B-5B29-4BE5-BE09-EB2FF3C45C4B}" srcOrd="0" destOrd="0" presId="urn:microsoft.com/office/officeart/2005/8/layout/hierarchy2"/>
    <dgm:cxn modelId="{442A58DE-75AE-4B97-BC23-7D7A63A82AFA}" type="presParOf" srcId="{F612865E-CEE6-4785-ABC5-3C3E7F22CB61}" destId="{B4D61E0B-5614-430D-AEF8-3BFF3D732CF1}" srcOrd="1" destOrd="0" presId="urn:microsoft.com/office/officeart/2005/8/layout/hierarchy2"/>
    <dgm:cxn modelId="{AB5BCB25-997F-4669-9F14-A1B32BCA0C57}" type="presParOf" srcId="{B4D61E0B-5614-430D-AEF8-3BFF3D732CF1}" destId="{3B3FBF75-DF7B-408F-BC4E-28D9A408477B}" srcOrd="0" destOrd="0" presId="urn:microsoft.com/office/officeart/2005/8/layout/hierarchy2"/>
    <dgm:cxn modelId="{F118C223-72FD-4654-88D6-D9C75B3E1546}" type="presParOf" srcId="{3B3FBF75-DF7B-408F-BC4E-28D9A408477B}" destId="{302DC1B4-9120-49E2-B8BE-7BACDC7A35D3}" srcOrd="0" destOrd="0" presId="urn:microsoft.com/office/officeart/2005/8/layout/hierarchy2"/>
    <dgm:cxn modelId="{753FF3A3-84B8-47F2-A1F2-32BF2DADA84D}" type="presParOf" srcId="{B4D61E0B-5614-430D-AEF8-3BFF3D732CF1}" destId="{8A4A6F80-2177-4B6A-996F-55D4F0CA1C48}" srcOrd="1" destOrd="0" presId="urn:microsoft.com/office/officeart/2005/8/layout/hierarchy2"/>
    <dgm:cxn modelId="{652D5174-DA9F-43F5-BFA3-EF933606A74B}" type="presParOf" srcId="{8A4A6F80-2177-4B6A-996F-55D4F0CA1C48}" destId="{F8A06EBE-3671-4B71-8704-1E967687899B}" srcOrd="0" destOrd="0" presId="urn:microsoft.com/office/officeart/2005/8/layout/hierarchy2"/>
    <dgm:cxn modelId="{B54D9701-9998-49AD-B4B1-71B3F8758731}" type="presParOf" srcId="{8A4A6F80-2177-4B6A-996F-55D4F0CA1C48}" destId="{0CC890E9-FC8F-4241-8C13-EA4B2F50439B}" srcOrd="1" destOrd="0" presId="urn:microsoft.com/office/officeart/2005/8/layout/hierarchy2"/>
    <dgm:cxn modelId="{D4C79329-A601-4A64-B2B8-40147602D217}" type="presParOf" srcId="{B4D61E0B-5614-430D-AEF8-3BFF3D732CF1}" destId="{9C502EC2-8082-4292-A47A-D73F5036E982}" srcOrd="2" destOrd="0" presId="urn:microsoft.com/office/officeart/2005/8/layout/hierarchy2"/>
    <dgm:cxn modelId="{A048B96C-54DB-4EA5-9786-86FD5E81C87F}" type="presParOf" srcId="{9C502EC2-8082-4292-A47A-D73F5036E982}" destId="{0F2ED327-0FEC-455A-9E3E-C460A87D0626}" srcOrd="0" destOrd="0" presId="urn:microsoft.com/office/officeart/2005/8/layout/hierarchy2"/>
    <dgm:cxn modelId="{DB7F4717-E3ED-4F21-9CB8-FB0655E6C319}" type="presParOf" srcId="{B4D61E0B-5614-430D-AEF8-3BFF3D732CF1}" destId="{059AE372-746F-4559-B702-4D012FBFF3E7}" srcOrd="3" destOrd="0" presId="urn:microsoft.com/office/officeart/2005/8/layout/hierarchy2"/>
    <dgm:cxn modelId="{5C3C88A8-85AB-4950-BCD0-C431B67C6D75}" type="presParOf" srcId="{059AE372-746F-4559-B702-4D012FBFF3E7}" destId="{9ECC83B8-D12E-45C3-A7D4-E156A7B1E6BB}" srcOrd="0" destOrd="0" presId="urn:microsoft.com/office/officeart/2005/8/layout/hierarchy2"/>
    <dgm:cxn modelId="{0318DD17-9258-422F-A2CB-2A3259A40A6A}" type="presParOf" srcId="{059AE372-746F-4559-B702-4D012FBFF3E7}" destId="{068F3CB6-7D87-4C7A-8639-F11889A424A8}" srcOrd="1" destOrd="0" presId="urn:microsoft.com/office/officeart/2005/8/layout/hierarchy2"/>
    <dgm:cxn modelId="{087CBA80-ABFD-4084-B4EC-8DDB5FF3533F}" type="presParOf" srcId="{068F3CB6-7D87-4C7A-8639-F11889A424A8}" destId="{0686338D-9DD4-4126-9763-DA4E04A6AD3B}" srcOrd="0" destOrd="0" presId="urn:microsoft.com/office/officeart/2005/8/layout/hierarchy2"/>
    <dgm:cxn modelId="{C7E31C9A-BFD5-48A2-A751-F700A02A2C40}" type="presParOf" srcId="{0686338D-9DD4-4126-9763-DA4E04A6AD3B}" destId="{FBB2E9C8-8141-42B9-ADAA-EB3261769CE9}" srcOrd="0" destOrd="0" presId="urn:microsoft.com/office/officeart/2005/8/layout/hierarchy2"/>
    <dgm:cxn modelId="{B8564584-2671-46A0-8A07-F573F5F99757}" type="presParOf" srcId="{068F3CB6-7D87-4C7A-8639-F11889A424A8}" destId="{E0C85CA9-3216-41B2-BFB3-E51F6864BD65}" srcOrd="1" destOrd="0" presId="urn:microsoft.com/office/officeart/2005/8/layout/hierarchy2"/>
    <dgm:cxn modelId="{264DE5E6-9BE0-4FCB-AA2B-9197F55B55BA}" type="presParOf" srcId="{E0C85CA9-3216-41B2-BFB3-E51F6864BD65}" destId="{20CE3761-371B-496F-A18E-64269AC17846}" srcOrd="0" destOrd="0" presId="urn:microsoft.com/office/officeart/2005/8/layout/hierarchy2"/>
    <dgm:cxn modelId="{791DFF0A-A1F3-4B3B-AA0D-3A8CECB5A88C}" type="presParOf" srcId="{E0C85CA9-3216-41B2-BFB3-E51F6864BD65}" destId="{6F7692DC-32E8-4335-B60B-53AA3B246E05}" srcOrd="1" destOrd="0" presId="urn:microsoft.com/office/officeart/2005/8/layout/hierarchy2"/>
    <dgm:cxn modelId="{66D666F8-AA2B-4D6A-855C-53695635C643}" type="presParOf" srcId="{068F3CB6-7D87-4C7A-8639-F11889A424A8}" destId="{945F0384-ECE6-4297-9325-2806E7320B74}" srcOrd="2" destOrd="0" presId="urn:microsoft.com/office/officeart/2005/8/layout/hierarchy2"/>
    <dgm:cxn modelId="{AD17BB48-C28D-467A-865D-3CA168E96D1D}" type="presParOf" srcId="{945F0384-ECE6-4297-9325-2806E7320B74}" destId="{B1A0EFF8-EA51-4C0F-B8FD-D2623E6D66D2}" srcOrd="0" destOrd="0" presId="urn:microsoft.com/office/officeart/2005/8/layout/hierarchy2"/>
    <dgm:cxn modelId="{270F5215-ECC2-4557-BC3D-4E494FF1B7EA}" type="presParOf" srcId="{068F3CB6-7D87-4C7A-8639-F11889A424A8}" destId="{4FF490BC-810C-4F6A-B69B-E63A5187E960}" srcOrd="3" destOrd="0" presId="urn:microsoft.com/office/officeart/2005/8/layout/hierarchy2"/>
    <dgm:cxn modelId="{E3D34D48-490E-4268-9D3E-E1D5CD97FCA3}" type="presParOf" srcId="{4FF490BC-810C-4F6A-B69B-E63A5187E960}" destId="{F5D86308-CA9F-4183-8A19-3A2FC3C7D512}" srcOrd="0" destOrd="0" presId="urn:microsoft.com/office/officeart/2005/8/layout/hierarchy2"/>
    <dgm:cxn modelId="{BF151C36-0AB6-460C-A091-09025DA70B8A}" type="presParOf" srcId="{4FF490BC-810C-4F6A-B69B-E63A5187E960}" destId="{1937243A-E67A-41E9-9DD8-3E8C69E88451}" srcOrd="1" destOrd="0" presId="urn:microsoft.com/office/officeart/2005/8/layout/hierarchy2"/>
    <dgm:cxn modelId="{ACD8B380-0BAA-40C8-8359-7E8CC9448814}" type="presParOf" srcId="{068F3CB6-7D87-4C7A-8639-F11889A424A8}" destId="{B3ABA145-A6EF-4F76-9622-983494148E96}" srcOrd="4" destOrd="0" presId="urn:microsoft.com/office/officeart/2005/8/layout/hierarchy2"/>
    <dgm:cxn modelId="{683BEBA4-3AC2-4FF7-99E9-E38D46288548}" type="presParOf" srcId="{B3ABA145-A6EF-4F76-9622-983494148E96}" destId="{538AF2CE-2D30-4C7F-AB72-7B54F6614F7B}" srcOrd="0" destOrd="0" presId="urn:microsoft.com/office/officeart/2005/8/layout/hierarchy2"/>
    <dgm:cxn modelId="{40A01F7C-5267-4862-833D-09120DA5FB04}" type="presParOf" srcId="{068F3CB6-7D87-4C7A-8639-F11889A424A8}" destId="{77888E6D-8BE1-400F-AA96-99B80CEAE878}" srcOrd="5" destOrd="0" presId="urn:microsoft.com/office/officeart/2005/8/layout/hierarchy2"/>
    <dgm:cxn modelId="{5F056D77-E507-48BA-A64C-D7637358B53F}" type="presParOf" srcId="{77888E6D-8BE1-400F-AA96-99B80CEAE878}" destId="{C47203D2-3E9F-4F7C-9629-5FF6E82B0E57}" srcOrd="0" destOrd="0" presId="urn:microsoft.com/office/officeart/2005/8/layout/hierarchy2"/>
    <dgm:cxn modelId="{7E9161A5-EBE6-4F2D-936C-AA376365F2A4}" type="presParOf" srcId="{77888E6D-8BE1-400F-AA96-99B80CEAE878}" destId="{A20E08A6-D085-42DE-848F-1F58BD21715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EF66DF-2FF9-4CC4-9C08-861659C4A6E8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FBB85985-EB96-4A13-B003-80DB2AAD6578}">
      <dgm:prSet phldrT="[Text]" custT="1"/>
      <dgm:spPr/>
      <dgm:t>
        <a:bodyPr/>
        <a:lstStyle/>
        <a:p>
          <a:endParaRPr lang="en-CA" sz="1200" b="1" dirty="0" smtClean="0">
            <a:solidFill>
              <a:schemeClr val="bg1"/>
            </a:solidFill>
          </a:endParaRPr>
        </a:p>
        <a:p>
          <a:r>
            <a:rPr lang="en-CA" sz="1200" b="1" dirty="0" smtClean="0">
              <a:solidFill>
                <a:schemeClr val="bg1"/>
              </a:solidFill>
            </a:rPr>
            <a:t>Train-Test split</a:t>
          </a:r>
          <a:endParaRPr lang="en-CA" sz="1200" b="1" dirty="0">
            <a:solidFill>
              <a:schemeClr val="bg1"/>
            </a:solidFill>
          </a:endParaRPr>
        </a:p>
      </dgm:t>
    </dgm:pt>
    <dgm:pt modelId="{59427D4F-2347-4AE3-94A3-7EDC7F55A478}" type="parTrans" cxnId="{EF20EA75-4762-4B26-9273-0081664B974D}">
      <dgm:prSet/>
      <dgm:spPr/>
      <dgm:t>
        <a:bodyPr/>
        <a:lstStyle/>
        <a:p>
          <a:endParaRPr lang="en-CA"/>
        </a:p>
      </dgm:t>
    </dgm:pt>
    <dgm:pt modelId="{F4B416DB-40F8-40DC-90D9-6DFFC2B994D4}" type="sibTrans" cxnId="{EF20EA75-4762-4B26-9273-0081664B974D}">
      <dgm:prSet/>
      <dgm:spPr/>
      <dgm:t>
        <a:bodyPr/>
        <a:lstStyle/>
        <a:p>
          <a:endParaRPr lang="en-CA"/>
        </a:p>
      </dgm:t>
    </dgm:pt>
    <dgm:pt modelId="{8EB89397-05E8-4BB5-9894-286A239E66B8}">
      <dgm:prSet phldrT="[Text]"/>
      <dgm:spPr/>
      <dgm:t>
        <a:bodyPr/>
        <a:lstStyle/>
        <a:p>
          <a:r>
            <a:rPr lang="en-CA" dirty="0" smtClean="0"/>
            <a:t>Hold-out 30%</a:t>
          </a:r>
          <a:endParaRPr lang="en-CA" dirty="0"/>
        </a:p>
      </dgm:t>
    </dgm:pt>
    <dgm:pt modelId="{88EB54A0-6593-4480-A60F-EDF8D2455C13}" type="parTrans" cxnId="{9902EEFE-7879-4F40-B5B5-FDC8F99D6C7B}">
      <dgm:prSet/>
      <dgm:spPr/>
      <dgm:t>
        <a:bodyPr/>
        <a:lstStyle/>
        <a:p>
          <a:endParaRPr lang="en-CA"/>
        </a:p>
      </dgm:t>
    </dgm:pt>
    <dgm:pt modelId="{0FDE38FF-D869-4D0E-ABA0-359AA3179BD8}" type="sibTrans" cxnId="{9902EEFE-7879-4F40-B5B5-FDC8F99D6C7B}">
      <dgm:prSet/>
      <dgm:spPr/>
      <dgm:t>
        <a:bodyPr/>
        <a:lstStyle/>
        <a:p>
          <a:endParaRPr lang="en-CA"/>
        </a:p>
      </dgm:t>
    </dgm:pt>
    <dgm:pt modelId="{9E97E80F-EE46-4967-BF5A-E6D9CDD818F3}">
      <dgm:prSet phldrT="[Text]"/>
      <dgm:spPr/>
      <dgm:t>
        <a:bodyPr/>
        <a:lstStyle/>
        <a:p>
          <a:r>
            <a:rPr lang="en-CA" dirty="0" smtClean="0"/>
            <a:t>Use 70% for training</a:t>
          </a:r>
          <a:endParaRPr lang="en-CA" dirty="0"/>
        </a:p>
      </dgm:t>
    </dgm:pt>
    <dgm:pt modelId="{D0DBB2D0-3DC0-4F16-94A5-56433DDF1E42}" type="parTrans" cxnId="{F867B779-F360-4F46-A85B-F7F7FA82DAF8}">
      <dgm:prSet/>
      <dgm:spPr/>
      <dgm:t>
        <a:bodyPr/>
        <a:lstStyle/>
        <a:p>
          <a:endParaRPr lang="en-CA"/>
        </a:p>
      </dgm:t>
    </dgm:pt>
    <dgm:pt modelId="{DB3F884D-554B-49DF-9875-01DEF19E16B9}" type="sibTrans" cxnId="{F867B779-F360-4F46-A85B-F7F7FA82DAF8}">
      <dgm:prSet/>
      <dgm:spPr/>
      <dgm:t>
        <a:bodyPr/>
        <a:lstStyle/>
        <a:p>
          <a:endParaRPr lang="en-CA"/>
        </a:p>
      </dgm:t>
    </dgm:pt>
    <dgm:pt modelId="{8D1B4B7D-2DBB-4745-84ED-F9E25DB00F9E}">
      <dgm:prSet phldrT="[Text]" custT="1"/>
      <dgm:spPr/>
      <dgm:t>
        <a:bodyPr/>
        <a:lstStyle/>
        <a:p>
          <a:endParaRPr lang="en-CA" sz="1200" b="1" dirty="0" smtClean="0">
            <a:solidFill>
              <a:schemeClr val="bg1"/>
            </a:solidFill>
          </a:endParaRPr>
        </a:p>
        <a:p>
          <a:r>
            <a:rPr lang="en-CA" sz="1200" b="1" dirty="0" smtClean="0">
              <a:solidFill>
                <a:schemeClr val="bg1"/>
              </a:solidFill>
            </a:rPr>
            <a:t>Hyper-parameter tuning</a:t>
          </a:r>
          <a:endParaRPr lang="en-CA" sz="1200" b="1" dirty="0">
            <a:solidFill>
              <a:schemeClr val="bg1"/>
            </a:solidFill>
          </a:endParaRPr>
        </a:p>
      </dgm:t>
    </dgm:pt>
    <dgm:pt modelId="{BA583E90-5FF2-4E90-B8F4-39C033F473F5}" type="parTrans" cxnId="{5380A1B5-B6FA-4C05-93A7-34698543ABE6}">
      <dgm:prSet/>
      <dgm:spPr/>
      <dgm:t>
        <a:bodyPr/>
        <a:lstStyle/>
        <a:p>
          <a:endParaRPr lang="en-CA"/>
        </a:p>
      </dgm:t>
    </dgm:pt>
    <dgm:pt modelId="{4E5DEEBE-19AE-44B5-9303-F010B3216A2E}" type="sibTrans" cxnId="{5380A1B5-B6FA-4C05-93A7-34698543ABE6}">
      <dgm:prSet/>
      <dgm:spPr/>
      <dgm:t>
        <a:bodyPr/>
        <a:lstStyle/>
        <a:p>
          <a:endParaRPr lang="en-CA"/>
        </a:p>
      </dgm:t>
    </dgm:pt>
    <dgm:pt modelId="{E46AD9EE-FB03-4084-88EB-BECE9D26E774}">
      <dgm:prSet phldrT="[Text]"/>
      <dgm:spPr/>
      <dgm:t>
        <a:bodyPr/>
        <a:lstStyle/>
        <a:p>
          <a:r>
            <a:rPr lang="en-CA" dirty="0" smtClean="0"/>
            <a:t>Grid-search</a:t>
          </a:r>
          <a:endParaRPr lang="en-CA" dirty="0"/>
        </a:p>
      </dgm:t>
    </dgm:pt>
    <dgm:pt modelId="{9D4B6168-37C2-4166-9738-53B39C1463AA}" type="parTrans" cxnId="{58E582BA-935A-4978-BC13-FA1B61AB4126}">
      <dgm:prSet/>
      <dgm:spPr/>
      <dgm:t>
        <a:bodyPr/>
        <a:lstStyle/>
        <a:p>
          <a:endParaRPr lang="en-CA"/>
        </a:p>
      </dgm:t>
    </dgm:pt>
    <dgm:pt modelId="{3FC9A8EA-28F8-4EBB-85F0-836D0DDAE93B}" type="sibTrans" cxnId="{58E582BA-935A-4978-BC13-FA1B61AB4126}">
      <dgm:prSet/>
      <dgm:spPr/>
      <dgm:t>
        <a:bodyPr/>
        <a:lstStyle/>
        <a:p>
          <a:endParaRPr lang="en-CA"/>
        </a:p>
      </dgm:t>
    </dgm:pt>
    <dgm:pt modelId="{9A1B4CF2-4566-4A9A-9FA7-CDB375F804D3}">
      <dgm:prSet phldrT="[Text]"/>
      <dgm:spPr/>
      <dgm:t>
        <a:bodyPr/>
        <a:lstStyle/>
        <a:p>
          <a:r>
            <a:rPr lang="en-CA" dirty="0" smtClean="0"/>
            <a:t>Stratified K-fold cross-validation with K=10</a:t>
          </a:r>
          <a:endParaRPr lang="en-CA" dirty="0"/>
        </a:p>
      </dgm:t>
    </dgm:pt>
    <dgm:pt modelId="{1130AE42-891A-4C08-A8E5-367D20710158}" type="parTrans" cxnId="{2BE2E0E4-248F-4647-93A6-04D8A2F5C09B}">
      <dgm:prSet/>
      <dgm:spPr/>
      <dgm:t>
        <a:bodyPr/>
        <a:lstStyle/>
        <a:p>
          <a:endParaRPr lang="en-CA"/>
        </a:p>
      </dgm:t>
    </dgm:pt>
    <dgm:pt modelId="{37B830C7-C2B3-4D40-9CDA-B5D973997111}" type="sibTrans" cxnId="{2BE2E0E4-248F-4647-93A6-04D8A2F5C09B}">
      <dgm:prSet/>
      <dgm:spPr/>
      <dgm:t>
        <a:bodyPr/>
        <a:lstStyle/>
        <a:p>
          <a:endParaRPr lang="en-CA"/>
        </a:p>
      </dgm:t>
    </dgm:pt>
    <dgm:pt modelId="{1C2F00F7-304C-43B0-A09E-DFB6F0209B1E}">
      <dgm:prSet phldrT="[Text]" custT="1"/>
      <dgm:spPr/>
      <dgm:t>
        <a:bodyPr/>
        <a:lstStyle/>
        <a:p>
          <a:endParaRPr lang="en-CA" sz="1200" b="1" dirty="0" smtClean="0">
            <a:solidFill>
              <a:schemeClr val="bg1"/>
            </a:solidFill>
          </a:endParaRPr>
        </a:p>
        <a:p>
          <a:r>
            <a:rPr lang="en-CA" sz="1200" b="1" dirty="0" smtClean="0">
              <a:solidFill>
                <a:schemeClr val="bg1"/>
              </a:solidFill>
            </a:rPr>
            <a:t>Root Mean Square Error (RMSE)</a:t>
          </a:r>
          <a:endParaRPr lang="en-CA" sz="1200" b="1" dirty="0">
            <a:solidFill>
              <a:schemeClr val="bg1"/>
            </a:solidFill>
          </a:endParaRPr>
        </a:p>
      </dgm:t>
    </dgm:pt>
    <dgm:pt modelId="{EF015B20-DE2B-4A38-9B70-36122F9F595C}" type="parTrans" cxnId="{36468D39-DCB9-4AC4-8F04-AEABFC9CCCD8}">
      <dgm:prSet/>
      <dgm:spPr/>
      <dgm:t>
        <a:bodyPr/>
        <a:lstStyle/>
        <a:p>
          <a:endParaRPr lang="en-CA"/>
        </a:p>
      </dgm:t>
    </dgm:pt>
    <dgm:pt modelId="{2CDD99C0-0218-41B0-B8C3-13F91719C69B}" type="sibTrans" cxnId="{36468D39-DCB9-4AC4-8F04-AEABFC9CCCD8}">
      <dgm:prSet/>
      <dgm:spPr/>
      <dgm:t>
        <a:bodyPr/>
        <a:lstStyle/>
        <a:p>
          <a:endParaRPr lang="en-CA"/>
        </a:p>
      </dgm:t>
    </dgm:pt>
    <dgm:pt modelId="{8910CC94-9AB1-4553-864F-A8FF52AC32E6}">
      <dgm:prSet phldrT="[Text]"/>
      <dgm:spPr/>
      <dgm:t>
        <a:bodyPr/>
        <a:lstStyle/>
        <a:p>
          <a:r>
            <a:rPr lang="en-CA" dirty="0" smtClean="0"/>
            <a:t>Gives error in units of </a:t>
          </a:r>
          <a:r>
            <a:rPr lang="en-CA" dirty="0" err="1" smtClean="0"/>
            <a:t>Pricepersqft</a:t>
          </a:r>
          <a:r>
            <a:rPr lang="en-CA" dirty="0" smtClean="0"/>
            <a:t> ($)</a:t>
          </a:r>
          <a:endParaRPr lang="en-CA" dirty="0"/>
        </a:p>
      </dgm:t>
    </dgm:pt>
    <dgm:pt modelId="{603250CD-C43E-4F3D-9C45-3B1234678CCC}" type="parTrans" cxnId="{4E94D781-4C0F-4D26-AEFD-E7ED50B502DF}">
      <dgm:prSet/>
      <dgm:spPr/>
      <dgm:t>
        <a:bodyPr/>
        <a:lstStyle/>
        <a:p>
          <a:endParaRPr lang="en-CA"/>
        </a:p>
      </dgm:t>
    </dgm:pt>
    <dgm:pt modelId="{86FF632A-25BA-484B-9704-3724E1C6DFA4}" type="sibTrans" cxnId="{4E94D781-4C0F-4D26-AEFD-E7ED50B502DF}">
      <dgm:prSet/>
      <dgm:spPr/>
      <dgm:t>
        <a:bodyPr/>
        <a:lstStyle/>
        <a:p>
          <a:endParaRPr lang="en-CA"/>
        </a:p>
      </dgm:t>
    </dgm:pt>
    <dgm:pt modelId="{37594BF8-FB02-4A7E-890C-3B59C8FC3CAE}">
      <dgm:prSet phldrT="[Text]" custT="1"/>
      <dgm:spPr/>
      <dgm:t>
        <a:bodyPr/>
        <a:lstStyle/>
        <a:p>
          <a:endParaRPr lang="en-CA" sz="1200" b="1" dirty="0" smtClean="0">
            <a:solidFill>
              <a:schemeClr val="bg1"/>
            </a:solidFill>
          </a:endParaRPr>
        </a:p>
        <a:p>
          <a:r>
            <a:rPr lang="en-CA" sz="1200" b="1" dirty="0" smtClean="0">
              <a:solidFill>
                <a:schemeClr val="bg1"/>
              </a:solidFill>
            </a:rPr>
            <a:t>Feature Importance	</a:t>
          </a:r>
          <a:endParaRPr lang="en-CA" sz="1200" b="1" dirty="0">
            <a:solidFill>
              <a:schemeClr val="bg1"/>
            </a:solidFill>
          </a:endParaRPr>
        </a:p>
      </dgm:t>
    </dgm:pt>
    <dgm:pt modelId="{AAE4C707-B0C5-47AA-A4C8-5170C7FF1E8E}" type="parTrans" cxnId="{E3B83B2C-F457-49B1-993A-A5260D817019}">
      <dgm:prSet/>
      <dgm:spPr/>
      <dgm:t>
        <a:bodyPr/>
        <a:lstStyle/>
        <a:p>
          <a:endParaRPr lang="en-CA"/>
        </a:p>
      </dgm:t>
    </dgm:pt>
    <dgm:pt modelId="{3196967A-04F0-4E40-8400-59DF2B14B48C}" type="sibTrans" cxnId="{E3B83B2C-F457-49B1-993A-A5260D817019}">
      <dgm:prSet/>
      <dgm:spPr/>
      <dgm:t>
        <a:bodyPr/>
        <a:lstStyle/>
        <a:p>
          <a:endParaRPr lang="en-CA"/>
        </a:p>
      </dgm:t>
    </dgm:pt>
    <dgm:pt modelId="{CDF68B96-76E4-4C2F-917F-BCE7F414402E}">
      <dgm:prSet/>
      <dgm:spPr/>
      <dgm:t>
        <a:bodyPr/>
        <a:lstStyle/>
        <a:p>
          <a:r>
            <a:rPr lang="en-CA" dirty="0" smtClean="0"/>
            <a:t>Understand which features are important</a:t>
          </a:r>
          <a:endParaRPr lang="en-CA" dirty="0"/>
        </a:p>
      </dgm:t>
    </dgm:pt>
    <dgm:pt modelId="{63416A6D-ADD9-496D-A2CB-B20EF8D0A7FB}" type="parTrans" cxnId="{3CA2C28E-D4C9-4535-BB20-8E47856C2DA7}">
      <dgm:prSet/>
      <dgm:spPr/>
      <dgm:t>
        <a:bodyPr/>
        <a:lstStyle/>
        <a:p>
          <a:endParaRPr lang="en-CA"/>
        </a:p>
      </dgm:t>
    </dgm:pt>
    <dgm:pt modelId="{7AA908D9-7EA9-4945-B71F-CA4C0B95FCA0}" type="sibTrans" cxnId="{3CA2C28E-D4C9-4535-BB20-8E47856C2DA7}">
      <dgm:prSet/>
      <dgm:spPr/>
      <dgm:t>
        <a:bodyPr/>
        <a:lstStyle/>
        <a:p>
          <a:endParaRPr lang="en-CA"/>
        </a:p>
      </dgm:t>
    </dgm:pt>
    <dgm:pt modelId="{DF6F7425-FCCE-4BDD-9D69-39FB173743E1}">
      <dgm:prSet phldrT="[Text]" custT="1"/>
      <dgm:spPr/>
      <dgm:t>
        <a:bodyPr/>
        <a:lstStyle/>
        <a:p>
          <a:endParaRPr lang="en-CA" sz="1200" b="1" dirty="0" smtClean="0">
            <a:solidFill>
              <a:schemeClr val="bg1"/>
            </a:solidFill>
          </a:endParaRPr>
        </a:p>
        <a:p>
          <a:r>
            <a:rPr lang="en-CA" sz="1200" b="1" dirty="0" smtClean="0">
              <a:solidFill>
                <a:schemeClr val="bg1"/>
              </a:solidFill>
            </a:rPr>
            <a:t>Standard Scaling</a:t>
          </a:r>
          <a:endParaRPr lang="en-CA" sz="1200" b="1" dirty="0">
            <a:solidFill>
              <a:schemeClr val="bg1"/>
            </a:solidFill>
          </a:endParaRPr>
        </a:p>
      </dgm:t>
    </dgm:pt>
    <dgm:pt modelId="{1945216D-E60D-4E1B-9CA0-3F3E15E5D88E}" type="parTrans" cxnId="{A7C47C1B-157F-4929-88AF-7ED77258E6AA}">
      <dgm:prSet/>
      <dgm:spPr/>
      <dgm:t>
        <a:bodyPr/>
        <a:lstStyle/>
        <a:p>
          <a:endParaRPr lang="en-CA"/>
        </a:p>
      </dgm:t>
    </dgm:pt>
    <dgm:pt modelId="{931AB2CD-D91C-417A-8DBA-297E68F011EA}" type="sibTrans" cxnId="{A7C47C1B-157F-4929-88AF-7ED77258E6AA}">
      <dgm:prSet/>
      <dgm:spPr/>
      <dgm:t>
        <a:bodyPr/>
        <a:lstStyle/>
        <a:p>
          <a:endParaRPr lang="en-CA"/>
        </a:p>
      </dgm:t>
    </dgm:pt>
    <dgm:pt modelId="{F3E44547-2D9C-4C47-99A6-26F78CFEDAFA}">
      <dgm:prSet phldrT="[Text]"/>
      <dgm:spPr/>
      <dgm:t>
        <a:bodyPr/>
        <a:lstStyle/>
        <a:p>
          <a:r>
            <a:rPr lang="en-CA" dirty="0" smtClean="0"/>
            <a:t>Scale features by subtracting mean and dividing by std. dev</a:t>
          </a:r>
          <a:endParaRPr lang="en-CA" dirty="0"/>
        </a:p>
      </dgm:t>
    </dgm:pt>
    <dgm:pt modelId="{5428313C-D766-483B-8269-ABF870C897EF}" type="parTrans" cxnId="{82896B95-43A6-4EDA-9466-C95321882C9E}">
      <dgm:prSet/>
      <dgm:spPr/>
      <dgm:t>
        <a:bodyPr/>
        <a:lstStyle/>
        <a:p>
          <a:endParaRPr lang="en-CA"/>
        </a:p>
      </dgm:t>
    </dgm:pt>
    <dgm:pt modelId="{D42CE46C-E7BD-4CB1-AFE9-AB8796087349}" type="sibTrans" cxnId="{82896B95-43A6-4EDA-9466-C95321882C9E}">
      <dgm:prSet/>
      <dgm:spPr/>
      <dgm:t>
        <a:bodyPr/>
        <a:lstStyle/>
        <a:p>
          <a:endParaRPr lang="en-CA"/>
        </a:p>
      </dgm:t>
    </dgm:pt>
    <dgm:pt modelId="{04EDE57E-2FF8-4274-8FCC-1C05FD94A273}" type="pres">
      <dgm:prSet presAssocID="{96EF66DF-2FF9-4CC4-9C08-861659C4A6E8}" presName="linearFlow" presStyleCnt="0">
        <dgm:presLayoutVars>
          <dgm:dir/>
          <dgm:animLvl val="lvl"/>
          <dgm:resizeHandles val="exact"/>
        </dgm:presLayoutVars>
      </dgm:prSet>
      <dgm:spPr/>
    </dgm:pt>
    <dgm:pt modelId="{0134B242-0DDE-403F-A82A-918E11C04807}" type="pres">
      <dgm:prSet presAssocID="{DF6F7425-FCCE-4BDD-9D69-39FB173743E1}" presName="composite" presStyleCnt="0"/>
      <dgm:spPr/>
    </dgm:pt>
    <dgm:pt modelId="{CAF86B9A-E215-457F-95F2-CBE41879AE7A}" type="pres">
      <dgm:prSet presAssocID="{DF6F7425-FCCE-4BDD-9D69-39FB173743E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B8BED4E-502E-42AD-A970-5557BAB7B4B5}" type="pres">
      <dgm:prSet presAssocID="{DF6F7425-FCCE-4BDD-9D69-39FB173743E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69BB353-6EC0-4A35-A8D0-F8DDE9FA9341}" type="pres">
      <dgm:prSet presAssocID="{931AB2CD-D91C-417A-8DBA-297E68F011EA}" presName="sp" presStyleCnt="0"/>
      <dgm:spPr/>
    </dgm:pt>
    <dgm:pt modelId="{C70AA861-0D23-402E-BA2E-D56A9AA6DA29}" type="pres">
      <dgm:prSet presAssocID="{FBB85985-EB96-4A13-B003-80DB2AAD6578}" presName="composite" presStyleCnt="0"/>
      <dgm:spPr/>
    </dgm:pt>
    <dgm:pt modelId="{7D9A2879-6EF7-4677-9115-17B2B0D9282F}" type="pres">
      <dgm:prSet presAssocID="{FBB85985-EB96-4A13-B003-80DB2AAD6578}" presName="parentText" presStyleLbl="alignNode1" presStyleIdx="1" presStyleCnt="5" custLinFactNeighborX="3113" custLinFactNeighborY="-567">
        <dgm:presLayoutVars>
          <dgm:chMax val="1"/>
          <dgm:bulletEnabled val="1"/>
        </dgm:presLayoutVars>
      </dgm:prSet>
      <dgm:spPr/>
    </dgm:pt>
    <dgm:pt modelId="{C8D385A0-0687-4EFA-92A1-E6FEF17C67BA}" type="pres">
      <dgm:prSet presAssocID="{FBB85985-EB96-4A13-B003-80DB2AAD6578}" presName="descendantText" presStyleLbl="alignAcc1" presStyleIdx="1" presStyleCnt="5">
        <dgm:presLayoutVars>
          <dgm:bulletEnabled val="1"/>
        </dgm:presLayoutVars>
      </dgm:prSet>
      <dgm:spPr/>
    </dgm:pt>
    <dgm:pt modelId="{14DC1B49-F658-4F1B-A11E-0AA1C393AED7}" type="pres">
      <dgm:prSet presAssocID="{F4B416DB-40F8-40DC-90D9-6DFFC2B994D4}" presName="sp" presStyleCnt="0"/>
      <dgm:spPr/>
    </dgm:pt>
    <dgm:pt modelId="{64677988-978F-436F-A82C-11A937D8E862}" type="pres">
      <dgm:prSet presAssocID="{8D1B4B7D-2DBB-4745-84ED-F9E25DB00F9E}" presName="composite" presStyleCnt="0"/>
      <dgm:spPr/>
    </dgm:pt>
    <dgm:pt modelId="{2EACE624-D568-4E16-9952-BC075BE37071}" type="pres">
      <dgm:prSet presAssocID="{8D1B4B7D-2DBB-4745-84ED-F9E25DB00F9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82D603AC-846A-4192-8E4B-B289B8E54DB9}" type="pres">
      <dgm:prSet presAssocID="{8D1B4B7D-2DBB-4745-84ED-F9E25DB00F9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F00CD6C-D299-4A8D-B815-FBC54194DDC8}" type="pres">
      <dgm:prSet presAssocID="{4E5DEEBE-19AE-44B5-9303-F010B3216A2E}" presName="sp" presStyleCnt="0"/>
      <dgm:spPr/>
    </dgm:pt>
    <dgm:pt modelId="{F7EAB1FC-3FE5-4B81-B974-E6233551E61A}" type="pres">
      <dgm:prSet presAssocID="{1C2F00F7-304C-43B0-A09E-DFB6F0209B1E}" presName="composite" presStyleCnt="0"/>
      <dgm:spPr/>
    </dgm:pt>
    <dgm:pt modelId="{3A7E75B1-34F2-46B9-AEC2-C44BDE3F72A0}" type="pres">
      <dgm:prSet presAssocID="{1C2F00F7-304C-43B0-A09E-DFB6F0209B1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0FD7DDE-7017-49E2-82E3-D6EB9ECEF1A2}" type="pres">
      <dgm:prSet presAssocID="{1C2F00F7-304C-43B0-A09E-DFB6F0209B1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B2A869-5405-456A-B6BB-027630DB9C02}" type="pres">
      <dgm:prSet presAssocID="{2CDD99C0-0218-41B0-B8C3-13F91719C69B}" presName="sp" presStyleCnt="0"/>
      <dgm:spPr/>
    </dgm:pt>
    <dgm:pt modelId="{A8F61BA0-63A1-4A8E-9CFD-8B5987C72FBB}" type="pres">
      <dgm:prSet presAssocID="{37594BF8-FB02-4A7E-890C-3B59C8FC3CAE}" presName="composite" presStyleCnt="0"/>
      <dgm:spPr/>
    </dgm:pt>
    <dgm:pt modelId="{07752979-3AB6-44CB-B201-660222458C99}" type="pres">
      <dgm:prSet presAssocID="{37594BF8-FB02-4A7E-890C-3B59C8FC3CAE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3705832-117F-474F-B2E0-3A09F95A980D}" type="pres">
      <dgm:prSet presAssocID="{37594BF8-FB02-4A7E-890C-3B59C8FC3CAE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4E94D781-4C0F-4D26-AEFD-E7ED50B502DF}" srcId="{1C2F00F7-304C-43B0-A09E-DFB6F0209B1E}" destId="{8910CC94-9AB1-4553-864F-A8FF52AC32E6}" srcOrd="0" destOrd="0" parTransId="{603250CD-C43E-4F3D-9C45-3B1234678CCC}" sibTransId="{86FF632A-25BA-484B-9704-3724E1C6DFA4}"/>
    <dgm:cxn modelId="{16AE477A-2930-4E79-9B0E-67BD48A7E43A}" type="presOf" srcId="{E46AD9EE-FB03-4084-88EB-BECE9D26E774}" destId="{82D603AC-846A-4192-8E4B-B289B8E54DB9}" srcOrd="0" destOrd="0" presId="urn:microsoft.com/office/officeart/2005/8/layout/chevron2"/>
    <dgm:cxn modelId="{2AE27A5E-57D9-42E4-B9C6-26D9F45D7C0E}" type="presOf" srcId="{F3E44547-2D9C-4C47-99A6-26F78CFEDAFA}" destId="{DB8BED4E-502E-42AD-A970-5557BAB7B4B5}" srcOrd="0" destOrd="0" presId="urn:microsoft.com/office/officeart/2005/8/layout/chevron2"/>
    <dgm:cxn modelId="{CEC66D24-B264-43D2-B6B6-7E62CF4A2847}" type="presOf" srcId="{37594BF8-FB02-4A7E-890C-3B59C8FC3CAE}" destId="{07752979-3AB6-44CB-B201-660222458C99}" srcOrd="0" destOrd="0" presId="urn:microsoft.com/office/officeart/2005/8/layout/chevron2"/>
    <dgm:cxn modelId="{A7C47C1B-157F-4929-88AF-7ED77258E6AA}" srcId="{96EF66DF-2FF9-4CC4-9C08-861659C4A6E8}" destId="{DF6F7425-FCCE-4BDD-9D69-39FB173743E1}" srcOrd="0" destOrd="0" parTransId="{1945216D-E60D-4E1B-9CA0-3F3E15E5D88E}" sibTransId="{931AB2CD-D91C-417A-8DBA-297E68F011EA}"/>
    <dgm:cxn modelId="{34B5E9D2-B5BB-44BD-95FD-742BC2B7D7E7}" type="presOf" srcId="{9A1B4CF2-4566-4A9A-9FA7-CDB375F804D3}" destId="{82D603AC-846A-4192-8E4B-B289B8E54DB9}" srcOrd="0" destOrd="1" presId="urn:microsoft.com/office/officeart/2005/8/layout/chevron2"/>
    <dgm:cxn modelId="{5380A1B5-B6FA-4C05-93A7-34698543ABE6}" srcId="{96EF66DF-2FF9-4CC4-9C08-861659C4A6E8}" destId="{8D1B4B7D-2DBB-4745-84ED-F9E25DB00F9E}" srcOrd="2" destOrd="0" parTransId="{BA583E90-5FF2-4E90-B8F4-39C033F473F5}" sibTransId="{4E5DEEBE-19AE-44B5-9303-F010B3216A2E}"/>
    <dgm:cxn modelId="{36468D39-DCB9-4AC4-8F04-AEABFC9CCCD8}" srcId="{96EF66DF-2FF9-4CC4-9C08-861659C4A6E8}" destId="{1C2F00F7-304C-43B0-A09E-DFB6F0209B1E}" srcOrd="3" destOrd="0" parTransId="{EF015B20-DE2B-4A38-9B70-36122F9F595C}" sibTransId="{2CDD99C0-0218-41B0-B8C3-13F91719C69B}"/>
    <dgm:cxn modelId="{57AF5755-B8A6-4E07-8483-8377DC8AE5EF}" type="presOf" srcId="{FBB85985-EB96-4A13-B003-80DB2AAD6578}" destId="{7D9A2879-6EF7-4677-9115-17B2B0D9282F}" srcOrd="0" destOrd="0" presId="urn:microsoft.com/office/officeart/2005/8/layout/chevron2"/>
    <dgm:cxn modelId="{3CA2C28E-D4C9-4535-BB20-8E47856C2DA7}" srcId="{37594BF8-FB02-4A7E-890C-3B59C8FC3CAE}" destId="{CDF68B96-76E4-4C2F-917F-BCE7F414402E}" srcOrd="0" destOrd="0" parTransId="{63416A6D-ADD9-496D-A2CB-B20EF8D0A7FB}" sibTransId="{7AA908D9-7EA9-4945-B71F-CA4C0B95FCA0}"/>
    <dgm:cxn modelId="{0B1D6F44-1CFE-41BE-9A17-D66BE5314538}" type="presOf" srcId="{8D1B4B7D-2DBB-4745-84ED-F9E25DB00F9E}" destId="{2EACE624-D568-4E16-9952-BC075BE37071}" srcOrd="0" destOrd="0" presId="urn:microsoft.com/office/officeart/2005/8/layout/chevron2"/>
    <dgm:cxn modelId="{9623605C-F448-479B-824A-C42E8EC9A97A}" type="presOf" srcId="{96EF66DF-2FF9-4CC4-9C08-861659C4A6E8}" destId="{04EDE57E-2FF8-4274-8FCC-1C05FD94A273}" srcOrd="0" destOrd="0" presId="urn:microsoft.com/office/officeart/2005/8/layout/chevron2"/>
    <dgm:cxn modelId="{F867B779-F360-4F46-A85B-F7F7FA82DAF8}" srcId="{FBB85985-EB96-4A13-B003-80DB2AAD6578}" destId="{9E97E80F-EE46-4967-BF5A-E6D9CDD818F3}" srcOrd="1" destOrd="0" parTransId="{D0DBB2D0-3DC0-4F16-94A5-56433DDF1E42}" sibTransId="{DB3F884D-554B-49DF-9875-01DEF19E16B9}"/>
    <dgm:cxn modelId="{831A09D0-8416-46FE-9764-474549244973}" type="presOf" srcId="{1C2F00F7-304C-43B0-A09E-DFB6F0209B1E}" destId="{3A7E75B1-34F2-46B9-AEC2-C44BDE3F72A0}" srcOrd="0" destOrd="0" presId="urn:microsoft.com/office/officeart/2005/8/layout/chevron2"/>
    <dgm:cxn modelId="{937E6C79-DBAC-455E-848D-691AF8C62AA9}" type="presOf" srcId="{9E97E80F-EE46-4967-BF5A-E6D9CDD818F3}" destId="{C8D385A0-0687-4EFA-92A1-E6FEF17C67BA}" srcOrd="0" destOrd="1" presId="urn:microsoft.com/office/officeart/2005/8/layout/chevron2"/>
    <dgm:cxn modelId="{B4E99F60-ED30-46F5-9C57-53A64B1313D6}" type="presOf" srcId="{8EB89397-05E8-4BB5-9894-286A239E66B8}" destId="{C8D385A0-0687-4EFA-92A1-E6FEF17C67BA}" srcOrd="0" destOrd="0" presId="urn:microsoft.com/office/officeart/2005/8/layout/chevron2"/>
    <dgm:cxn modelId="{2BE2E0E4-248F-4647-93A6-04D8A2F5C09B}" srcId="{8D1B4B7D-2DBB-4745-84ED-F9E25DB00F9E}" destId="{9A1B4CF2-4566-4A9A-9FA7-CDB375F804D3}" srcOrd="1" destOrd="0" parTransId="{1130AE42-891A-4C08-A8E5-367D20710158}" sibTransId="{37B830C7-C2B3-4D40-9CDA-B5D973997111}"/>
    <dgm:cxn modelId="{E3B83B2C-F457-49B1-993A-A5260D817019}" srcId="{96EF66DF-2FF9-4CC4-9C08-861659C4A6E8}" destId="{37594BF8-FB02-4A7E-890C-3B59C8FC3CAE}" srcOrd="4" destOrd="0" parTransId="{AAE4C707-B0C5-47AA-A4C8-5170C7FF1E8E}" sibTransId="{3196967A-04F0-4E40-8400-59DF2B14B48C}"/>
    <dgm:cxn modelId="{C776A0A4-09A3-4CBD-BD4D-970EAAB52D4F}" type="presOf" srcId="{CDF68B96-76E4-4C2F-917F-BCE7F414402E}" destId="{D3705832-117F-474F-B2E0-3A09F95A980D}" srcOrd="0" destOrd="0" presId="urn:microsoft.com/office/officeart/2005/8/layout/chevron2"/>
    <dgm:cxn modelId="{9902EEFE-7879-4F40-B5B5-FDC8F99D6C7B}" srcId="{FBB85985-EB96-4A13-B003-80DB2AAD6578}" destId="{8EB89397-05E8-4BB5-9894-286A239E66B8}" srcOrd="0" destOrd="0" parTransId="{88EB54A0-6593-4480-A60F-EDF8D2455C13}" sibTransId="{0FDE38FF-D869-4D0E-ABA0-359AA3179BD8}"/>
    <dgm:cxn modelId="{D7EA2EAF-A127-44D2-81E2-F409520FD31B}" type="presOf" srcId="{8910CC94-9AB1-4553-864F-A8FF52AC32E6}" destId="{C0FD7DDE-7017-49E2-82E3-D6EB9ECEF1A2}" srcOrd="0" destOrd="0" presId="urn:microsoft.com/office/officeart/2005/8/layout/chevron2"/>
    <dgm:cxn modelId="{AF07D7AB-B968-415A-890E-CE07B263D212}" type="presOf" srcId="{DF6F7425-FCCE-4BDD-9D69-39FB173743E1}" destId="{CAF86B9A-E215-457F-95F2-CBE41879AE7A}" srcOrd="0" destOrd="0" presId="urn:microsoft.com/office/officeart/2005/8/layout/chevron2"/>
    <dgm:cxn modelId="{82896B95-43A6-4EDA-9466-C95321882C9E}" srcId="{DF6F7425-FCCE-4BDD-9D69-39FB173743E1}" destId="{F3E44547-2D9C-4C47-99A6-26F78CFEDAFA}" srcOrd="0" destOrd="0" parTransId="{5428313C-D766-483B-8269-ABF870C897EF}" sibTransId="{D42CE46C-E7BD-4CB1-AFE9-AB8796087349}"/>
    <dgm:cxn modelId="{58E582BA-935A-4978-BC13-FA1B61AB4126}" srcId="{8D1B4B7D-2DBB-4745-84ED-F9E25DB00F9E}" destId="{E46AD9EE-FB03-4084-88EB-BECE9D26E774}" srcOrd="0" destOrd="0" parTransId="{9D4B6168-37C2-4166-9738-53B39C1463AA}" sibTransId="{3FC9A8EA-28F8-4EBB-85F0-836D0DDAE93B}"/>
    <dgm:cxn modelId="{EF20EA75-4762-4B26-9273-0081664B974D}" srcId="{96EF66DF-2FF9-4CC4-9C08-861659C4A6E8}" destId="{FBB85985-EB96-4A13-B003-80DB2AAD6578}" srcOrd="1" destOrd="0" parTransId="{59427D4F-2347-4AE3-94A3-7EDC7F55A478}" sibTransId="{F4B416DB-40F8-40DC-90D9-6DFFC2B994D4}"/>
    <dgm:cxn modelId="{BD1E0FA9-216A-4A5D-BC84-D519D999840B}" type="presParOf" srcId="{04EDE57E-2FF8-4274-8FCC-1C05FD94A273}" destId="{0134B242-0DDE-403F-A82A-918E11C04807}" srcOrd="0" destOrd="0" presId="urn:microsoft.com/office/officeart/2005/8/layout/chevron2"/>
    <dgm:cxn modelId="{4079F49E-A112-4576-B5CB-71FA4AF516E2}" type="presParOf" srcId="{0134B242-0DDE-403F-A82A-918E11C04807}" destId="{CAF86B9A-E215-457F-95F2-CBE41879AE7A}" srcOrd="0" destOrd="0" presId="urn:microsoft.com/office/officeart/2005/8/layout/chevron2"/>
    <dgm:cxn modelId="{BEF41794-72A7-43EC-AFED-39A3A4F4BC6C}" type="presParOf" srcId="{0134B242-0DDE-403F-A82A-918E11C04807}" destId="{DB8BED4E-502E-42AD-A970-5557BAB7B4B5}" srcOrd="1" destOrd="0" presId="urn:microsoft.com/office/officeart/2005/8/layout/chevron2"/>
    <dgm:cxn modelId="{38929C8E-ABA8-4541-92A2-5868166A19C3}" type="presParOf" srcId="{04EDE57E-2FF8-4274-8FCC-1C05FD94A273}" destId="{C69BB353-6EC0-4A35-A8D0-F8DDE9FA9341}" srcOrd="1" destOrd="0" presId="urn:microsoft.com/office/officeart/2005/8/layout/chevron2"/>
    <dgm:cxn modelId="{30BB088A-52DC-479A-A51C-31830CA07959}" type="presParOf" srcId="{04EDE57E-2FF8-4274-8FCC-1C05FD94A273}" destId="{C70AA861-0D23-402E-BA2E-D56A9AA6DA29}" srcOrd="2" destOrd="0" presId="urn:microsoft.com/office/officeart/2005/8/layout/chevron2"/>
    <dgm:cxn modelId="{976E4D96-604C-4564-BCF2-45DC410AF1AD}" type="presParOf" srcId="{C70AA861-0D23-402E-BA2E-D56A9AA6DA29}" destId="{7D9A2879-6EF7-4677-9115-17B2B0D9282F}" srcOrd="0" destOrd="0" presId="urn:microsoft.com/office/officeart/2005/8/layout/chevron2"/>
    <dgm:cxn modelId="{1C1FF8B8-6604-49D5-979A-A458AB902061}" type="presParOf" srcId="{C70AA861-0D23-402E-BA2E-D56A9AA6DA29}" destId="{C8D385A0-0687-4EFA-92A1-E6FEF17C67BA}" srcOrd="1" destOrd="0" presId="urn:microsoft.com/office/officeart/2005/8/layout/chevron2"/>
    <dgm:cxn modelId="{49D35697-32DB-4A97-9864-CEC65FBBA7C5}" type="presParOf" srcId="{04EDE57E-2FF8-4274-8FCC-1C05FD94A273}" destId="{14DC1B49-F658-4F1B-A11E-0AA1C393AED7}" srcOrd="3" destOrd="0" presId="urn:microsoft.com/office/officeart/2005/8/layout/chevron2"/>
    <dgm:cxn modelId="{93A41AA4-743C-4B56-9F05-6E14DF3761A1}" type="presParOf" srcId="{04EDE57E-2FF8-4274-8FCC-1C05FD94A273}" destId="{64677988-978F-436F-A82C-11A937D8E862}" srcOrd="4" destOrd="0" presId="urn:microsoft.com/office/officeart/2005/8/layout/chevron2"/>
    <dgm:cxn modelId="{9D93DC44-6064-4638-91D1-A61FEBC068A6}" type="presParOf" srcId="{64677988-978F-436F-A82C-11A937D8E862}" destId="{2EACE624-D568-4E16-9952-BC075BE37071}" srcOrd="0" destOrd="0" presId="urn:microsoft.com/office/officeart/2005/8/layout/chevron2"/>
    <dgm:cxn modelId="{5239CC91-3AEC-41B1-B336-ED24E5F7C69C}" type="presParOf" srcId="{64677988-978F-436F-A82C-11A937D8E862}" destId="{82D603AC-846A-4192-8E4B-B289B8E54DB9}" srcOrd="1" destOrd="0" presId="urn:microsoft.com/office/officeart/2005/8/layout/chevron2"/>
    <dgm:cxn modelId="{8EAFF6E4-4A55-45B8-A243-BAEB7E21B774}" type="presParOf" srcId="{04EDE57E-2FF8-4274-8FCC-1C05FD94A273}" destId="{4F00CD6C-D299-4A8D-B815-FBC54194DDC8}" srcOrd="5" destOrd="0" presId="urn:microsoft.com/office/officeart/2005/8/layout/chevron2"/>
    <dgm:cxn modelId="{CBF10E2C-4F80-4337-84AF-8611917EB9FF}" type="presParOf" srcId="{04EDE57E-2FF8-4274-8FCC-1C05FD94A273}" destId="{F7EAB1FC-3FE5-4B81-B974-E6233551E61A}" srcOrd="6" destOrd="0" presId="urn:microsoft.com/office/officeart/2005/8/layout/chevron2"/>
    <dgm:cxn modelId="{3A47EAB0-063D-4633-9AD1-19ED6185742F}" type="presParOf" srcId="{F7EAB1FC-3FE5-4B81-B974-E6233551E61A}" destId="{3A7E75B1-34F2-46B9-AEC2-C44BDE3F72A0}" srcOrd="0" destOrd="0" presId="urn:microsoft.com/office/officeart/2005/8/layout/chevron2"/>
    <dgm:cxn modelId="{AD8DBDB9-4871-414B-B533-CDDD1F02B699}" type="presParOf" srcId="{F7EAB1FC-3FE5-4B81-B974-E6233551E61A}" destId="{C0FD7DDE-7017-49E2-82E3-D6EB9ECEF1A2}" srcOrd="1" destOrd="0" presId="urn:microsoft.com/office/officeart/2005/8/layout/chevron2"/>
    <dgm:cxn modelId="{0FB4DF8A-5324-49E7-A989-7403E9325E8D}" type="presParOf" srcId="{04EDE57E-2FF8-4274-8FCC-1C05FD94A273}" destId="{1FB2A869-5405-456A-B6BB-027630DB9C02}" srcOrd="7" destOrd="0" presId="urn:microsoft.com/office/officeart/2005/8/layout/chevron2"/>
    <dgm:cxn modelId="{588563D9-875D-45DC-90F1-10A4F4C6DD95}" type="presParOf" srcId="{04EDE57E-2FF8-4274-8FCC-1C05FD94A273}" destId="{A8F61BA0-63A1-4A8E-9CFD-8B5987C72FBB}" srcOrd="8" destOrd="0" presId="urn:microsoft.com/office/officeart/2005/8/layout/chevron2"/>
    <dgm:cxn modelId="{37E1E747-1D04-4CAE-9550-F1FBFD772719}" type="presParOf" srcId="{A8F61BA0-63A1-4A8E-9CFD-8B5987C72FBB}" destId="{07752979-3AB6-44CB-B201-660222458C99}" srcOrd="0" destOrd="0" presId="urn:microsoft.com/office/officeart/2005/8/layout/chevron2"/>
    <dgm:cxn modelId="{6D9E895A-0C8C-4C8A-BCC3-C6DF7842F6C5}" type="presParOf" srcId="{A8F61BA0-63A1-4A8E-9CFD-8B5987C72FBB}" destId="{D3705832-117F-474F-B2E0-3A09F95A98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B339BE-87C6-4677-A6BE-AF7EF098826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89A57C1-E3BA-445F-851D-AB87316DE8C4}">
      <dgm:prSet phldrT="[Text]"/>
      <dgm:spPr/>
      <dgm:t>
        <a:bodyPr/>
        <a:lstStyle/>
        <a:p>
          <a:r>
            <a:rPr lang="en-CA" dirty="0" smtClean="0"/>
            <a:t>Model Bias</a:t>
          </a:r>
          <a:endParaRPr lang="en-CA" dirty="0"/>
        </a:p>
      </dgm:t>
    </dgm:pt>
    <dgm:pt modelId="{407222F3-4B65-42A8-85D4-F0B5784903EB}" type="parTrans" cxnId="{A60675DA-F3B4-4130-9A26-B307BB8595DB}">
      <dgm:prSet/>
      <dgm:spPr/>
      <dgm:t>
        <a:bodyPr/>
        <a:lstStyle/>
        <a:p>
          <a:endParaRPr lang="en-CA"/>
        </a:p>
      </dgm:t>
    </dgm:pt>
    <dgm:pt modelId="{1E09D50F-A192-480A-8017-E9A2257ACEF8}" type="sibTrans" cxnId="{A60675DA-F3B4-4130-9A26-B307BB8595DB}">
      <dgm:prSet/>
      <dgm:spPr/>
      <dgm:t>
        <a:bodyPr/>
        <a:lstStyle/>
        <a:p>
          <a:endParaRPr lang="en-CA"/>
        </a:p>
      </dgm:t>
    </dgm:pt>
    <dgm:pt modelId="{D60D7B09-609A-46D5-8800-75ACF54E2A7C}">
      <dgm:prSet phldrT="[Text]"/>
      <dgm:spPr/>
      <dgm:t>
        <a:bodyPr/>
        <a:lstStyle/>
        <a:p>
          <a:r>
            <a:rPr lang="en-CA" dirty="0" smtClean="0"/>
            <a:t>Model Variance</a:t>
          </a:r>
          <a:endParaRPr lang="en-CA" dirty="0"/>
        </a:p>
      </dgm:t>
    </dgm:pt>
    <dgm:pt modelId="{1A41B8C9-5EDA-418A-B10B-B1926BEDFD06}" type="parTrans" cxnId="{16B85BC9-0DFF-4095-8875-BEBBD0C23674}">
      <dgm:prSet/>
      <dgm:spPr/>
      <dgm:t>
        <a:bodyPr/>
        <a:lstStyle/>
        <a:p>
          <a:endParaRPr lang="en-CA"/>
        </a:p>
      </dgm:t>
    </dgm:pt>
    <dgm:pt modelId="{E4758047-F574-43C7-925A-133B77B6E6CB}" type="sibTrans" cxnId="{16B85BC9-0DFF-4095-8875-BEBBD0C23674}">
      <dgm:prSet/>
      <dgm:spPr/>
      <dgm:t>
        <a:bodyPr/>
        <a:lstStyle/>
        <a:p>
          <a:endParaRPr lang="en-CA"/>
        </a:p>
      </dgm:t>
    </dgm:pt>
    <dgm:pt modelId="{AC3ADE59-5052-46AC-923F-5AD4AFF2C7C8}" type="pres">
      <dgm:prSet presAssocID="{23B339BE-87C6-4677-A6BE-AF7EF0988264}" presName="compositeShape" presStyleCnt="0">
        <dgm:presLayoutVars>
          <dgm:chMax val="2"/>
          <dgm:dir/>
          <dgm:resizeHandles val="exact"/>
        </dgm:presLayoutVars>
      </dgm:prSet>
      <dgm:spPr/>
    </dgm:pt>
    <dgm:pt modelId="{9BE987F3-BE07-4E4E-A02D-90DB9871AE75}" type="pres">
      <dgm:prSet presAssocID="{23B339BE-87C6-4677-A6BE-AF7EF0988264}" presName="divider" presStyleLbl="fgShp" presStyleIdx="0" presStyleCnt="1"/>
      <dgm:spPr/>
    </dgm:pt>
    <dgm:pt modelId="{C0D296AF-5553-419D-BF04-5570B31A026C}" type="pres">
      <dgm:prSet presAssocID="{789A57C1-E3BA-445F-851D-AB87316DE8C4}" presName="downArrow" presStyleLbl="node1" presStyleIdx="0" presStyleCnt="2"/>
      <dgm:spPr/>
    </dgm:pt>
    <dgm:pt modelId="{766DA80A-5B11-4737-A014-DF8A0F6A6825}" type="pres">
      <dgm:prSet presAssocID="{789A57C1-E3BA-445F-851D-AB87316DE8C4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0CD376D-65AC-4AB7-BA86-958642B11960}" type="pres">
      <dgm:prSet presAssocID="{D60D7B09-609A-46D5-8800-75ACF54E2A7C}" presName="upArrow" presStyleLbl="node1" presStyleIdx="1" presStyleCnt="2"/>
      <dgm:spPr/>
    </dgm:pt>
    <dgm:pt modelId="{EAEE4381-AC26-4EB1-9527-31413A8462EA}" type="pres">
      <dgm:prSet presAssocID="{D60D7B09-609A-46D5-8800-75ACF54E2A7C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A60675DA-F3B4-4130-9A26-B307BB8595DB}" srcId="{23B339BE-87C6-4677-A6BE-AF7EF0988264}" destId="{789A57C1-E3BA-445F-851D-AB87316DE8C4}" srcOrd="0" destOrd="0" parTransId="{407222F3-4B65-42A8-85D4-F0B5784903EB}" sibTransId="{1E09D50F-A192-480A-8017-E9A2257ACEF8}"/>
    <dgm:cxn modelId="{8B1BAD2A-5F7F-4620-AA29-E75AEDE4EF77}" type="presOf" srcId="{D60D7B09-609A-46D5-8800-75ACF54E2A7C}" destId="{EAEE4381-AC26-4EB1-9527-31413A8462EA}" srcOrd="0" destOrd="0" presId="urn:microsoft.com/office/officeart/2005/8/layout/arrow3"/>
    <dgm:cxn modelId="{16B85BC9-0DFF-4095-8875-BEBBD0C23674}" srcId="{23B339BE-87C6-4677-A6BE-AF7EF0988264}" destId="{D60D7B09-609A-46D5-8800-75ACF54E2A7C}" srcOrd="1" destOrd="0" parTransId="{1A41B8C9-5EDA-418A-B10B-B1926BEDFD06}" sibTransId="{E4758047-F574-43C7-925A-133B77B6E6CB}"/>
    <dgm:cxn modelId="{766C3D31-3AE8-4DF3-8E2B-838CA1C31FC6}" type="presOf" srcId="{23B339BE-87C6-4677-A6BE-AF7EF0988264}" destId="{AC3ADE59-5052-46AC-923F-5AD4AFF2C7C8}" srcOrd="0" destOrd="0" presId="urn:microsoft.com/office/officeart/2005/8/layout/arrow3"/>
    <dgm:cxn modelId="{CFB04C72-BB4B-428A-9528-0C7D2B5B50FF}" type="presOf" srcId="{789A57C1-E3BA-445F-851D-AB87316DE8C4}" destId="{766DA80A-5B11-4737-A014-DF8A0F6A6825}" srcOrd="0" destOrd="0" presId="urn:microsoft.com/office/officeart/2005/8/layout/arrow3"/>
    <dgm:cxn modelId="{5A365D04-6D9C-49D0-AB06-341A69EB5307}" type="presParOf" srcId="{AC3ADE59-5052-46AC-923F-5AD4AFF2C7C8}" destId="{9BE987F3-BE07-4E4E-A02D-90DB9871AE75}" srcOrd="0" destOrd="0" presId="urn:microsoft.com/office/officeart/2005/8/layout/arrow3"/>
    <dgm:cxn modelId="{76588065-7059-4F75-84BE-8A7F01C0C5D2}" type="presParOf" srcId="{AC3ADE59-5052-46AC-923F-5AD4AFF2C7C8}" destId="{C0D296AF-5553-419D-BF04-5570B31A026C}" srcOrd="1" destOrd="0" presId="urn:microsoft.com/office/officeart/2005/8/layout/arrow3"/>
    <dgm:cxn modelId="{2F0DF536-5121-42C9-AFDB-91CAC5D901A6}" type="presParOf" srcId="{AC3ADE59-5052-46AC-923F-5AD4AFF2C7C8}" destId="{766DA80A-5B11-4737-A014-DF8A0F6A6825}" srcOrd="2" destOrd="0" presId="urn:microsoft.com/office/officeart/2005/8/layout/arrow3"/>
    <dgm:cxn modelId="{42B304E2-0126-442A-AF14-B98A9B65BCA6}" type="presParOf" srcId="{AC3ADE59-5052-46AC-923F-5AD4AFF2C7C8}" destId="{B0CD376D-65AC-4AB7-BA86-958642B11960}" srcOrd="3" destOrd="0" presId="urn:microsoft.com/office/officeart/2005/8/layout/arrow3"/>
    <dgm:cxn modelId="{F230C5A0-E95C-4752-872F-86DBAB4895FF}" type="presParOf" srcId="{AC3ADE59-5052-46AC-923F-5AD4AFF2C7C8}" destId="{EAEE4381-AC26-4EB1-9527-31413A8462E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B0E9B-5BFD-4C6E-A45A-AE045EFEBC02}">
      <dsp:nvSpPr>
        <dsp:cNvPr id="0" name=""/>
        <dsp:cNvSpPr/>
      </dsp:nvSpPr>
      <dsp:spPr>
        <a:xfrm>
          <a:off x="4183693" y="1513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1) Business understanding</a:t>
          </a:r>
          <a:endParaRPr lang="en-CA" sz="900" kern="1200" dirty="0"/>
        </a:p>
      </dsp:txBody>
      <dsp:txXfrm>
        <a:off x="4183693" y="1513"/>
        <a:ext cx="835946" cy="835946"/>
      </dsp:txXfrm>
    </dsp:sp>
    <dsp:sp modelId="{BE4A2DF1-C45C-410C-8C58-3E3FEBB25579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19827733"/>
            <a:gd name="adj4" fmla="val 18604864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8B414-4956-4E56-AC25-E9565AFA5DC4}">
      <dsp:nvSpPr>
        <dsp:cNvPr id="0" name=""/>
        <dsp:cNvSpPr/>
      </dsp:nvSpPr>
      <dsp:spPr>
        <a:xfrm>
          <a:off x="5260627" y="1351945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2) Data mining</a:t>
          </a:r>
          <a:endParaRPr lang="en-CA" sz="900" kern="1200" dirty="0"/>
        </a:p>
      </dsp:txBody>
      <dsp:txXfrm>
        <a:off x="5260627" y="1351945"/>
        <a:ext cx="835946" cy="835946"/>
      </dsp:txXfrm>
    </dsp:sp>
    <dsp:sp modelId="{F8364D97-717B-4EEA-91E7-E1004731CFBE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1230847"/>
            <a:gd name="adj4" fmla="val 21556911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B294E-7BED-465D-9CB1-84601F1F51F4}">
      <dsp:nvSpPr>
        <dsp:cNvPr id="0" name=""/>
        <dsp:cNvSpPr/>
      </dsp:nvSpPr>
      <dsp:spPr>
        <a:xfrm>
          <a:off x="4876274" y="3035906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3) Data cleaning</a:t>
          </a:r>
          <a:endParaRPr lang="en-CA" sz="900" kern="1200" dirty="0"/>
        </a:p>
      </dsp:txBody>
      <dsp:txXfrm>
        <a:off x="4876274" y="3035906"/>
        <a:ext cx="835946" cy="835946"/>
      </dsp:txXfrm>
    </dsp:sp>
    <dsp:sp modelId="{329AC215-49E8-4E87-B68B-076CDA21C305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4438047"/>
            <a:gd name="adj4" fmla="val 3307263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7D353-A544-4C19-B363-BEEB86EE9F66}">
      <dsp:nvSpPr>
        <dsp:cNvPr id="0" name=""/>
        <dsp:cNvSpPr/>
      </dsp:nvSpPr>
      <dsp:spPr>
        <a:xfrm>
          <a:off x="3320060" y="3785339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4) Data exploration</a:t>
          </a:r>
          <a:endParaRPr lang="en-CA" sz="900" kern="1200" dirty="0"/>
        </a:p>
      </dsp:txBody>
      <dsp:txXfrm>
        <a:off x="3320060" y="3785339"/>
        <a:ext cx="835946" cy="835946"/>
      </dsp:txXfrm>
    </dsp:sp>
    <dsp:sp modelId="{C1B2F13E-A565-4A08-B565-9329ACB26D5B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7258079"/>
            <a:gd name="adj4" fmla="val 6127296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486F6-D096-4E65-A9B1-6DAC49DA1C2D}">
      <dsp:nvSpPr>
        <dsp:cNvPr id="0" name=""/>
        <dsp:cNvSpPr/>
      </dsp:nvSpPr>
      <dsp:spPr>
        <a:xfrm>
          <a:off x="1763845" y="3035906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5) Feature engineering</a:t>
          </a:r>
          <a:endParaRPr lang="en-CA" sz="900" kern="1200" dirty="0"/>
        </a:p>
      </dsp:txBody>
      <dsp:txXfrm>
        <a:off x="1763845" y="3035906"/>
        <a:ext cx="835946" cy="835946"/>
      </dsp:txXfrm>
    </dsp:sp>
    <dsp:sp modelId="{E66C82E6-58EC-4864-8346-D0AE12A8A549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10608432"/>
            <a:gd name="adj4" fmla="val 9334496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20BDF-F901-4076-90B0-692C64AF1EA0}">
      <dsp:nvSpPr>
        <dsp:cNvPr id="0" name=""/>
        <dsp:cNvSpPr/>
      </dsp:nvSpPr>
      <dsp:spPr>
        <a:xfrm>
          <a:off x="1379492" y="1351945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6) Predictive modelling</a:t>
          </a:r>
          <a:endParaRPr lang="en-CA" sz="900" kern="1200" dirty="0"/>
        </a:p>
      </dsp:txBody>
      <dsp:txXfrm>
        <a:off x="1379492" y="1351945"/>
        <a:ext cx="835946" cy="835946"/>
      </dsp:txXfrm>
    </dsp:sp>
    <dsp:sp modelId="{ACC01D24-63E4-4680-B57C-576CA07C441B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13560479"/>
            <a:gd name="adj4" fmla="val 12337610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A5E04-89A6-4E19-95D9-3504191A4BCC}">
      <dsp:nvSpPr>
        <dsp:cNvPr id="0" name=""/>
        <dsp:cNvSpPr/>
      </dsp:nvSpPr>
      <dsp:spPr>
        <a:xfrm>
          <a:off x="2456426" y="1513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7) Present insights</a:t>
          </a:r>
          <a:endParaRPr lang="en-CA" sz="900" kern="1200" dirty="0"/>
        </a:p>
      </dsp:txBody>
      <dsp:txXfrm>
        <a:off x="2456426" y="1513"/>
        <a:ext cx="835946" cy="835946"/>
      </dsp:txXfrm>
    </dsp:sp>
    <dsp:sp modelId="{32A36FC9-DDF2-4541-8E5B-BD5E45A68A47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16741623"/>
            <a:gd name="adj4" fmla="val 15423719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D37BA-2994-4A86-B6D7-A3991E8AE389}">
      <dsp:nvSpPr>
        <dsp:cNvPr id="0" name=""/>
        <dsp:cNvSpPr/>
      </dsp:nvSpPr>
      <dsp:spPr>
        <a:xfrm>
          <a:off x="0" y="482"/>
          <a:ext cx="4672526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 smtClean="0"/>
            <a:t>Data types</a:t>
          </a:r>
          <a:endParaRPr lang="en-CA" sz="3500" kern="1200" dirty="0"/>
        </a:p>
      </dsp:txBody>
      <dsp:txXfrm>
        <a:off x="23840" y="24322"/>
        <a:ext cx="4624846" cy="766293"/>
      </dsp:txXfrm>
    </dsp:sp>
    <dsp:sp modelId="{3723BABC-A9F1-4776-9696-691F4C8BFA29}">
      <dsp:nvSpPr>
        <dsp:cNvPr id="0" name=""/>
        <dsp:cNvSpPr/>
      </dsp:nvSpPr>
      <dsp:spPr>
        <a:xfrm>
          <a:off x="536" y="897409"/>
          <a:ext cx="3052238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Categorical</a:t>
          </a:r>
          <a:endParaRPr lang="en-CA" sz="1900" kern="1200" dirty="0"/>
        </a:p>
      </dsp:txBody>
      <dsp:txXfrm>
        <a:off x="24376" y="921249"/>
        <a:ext cx="3004558" cy="766293"/>
      </dsp:txXfrm>
    </dsp:sp>
    <dsp:sp modelId="{8571AC9D-0F75-4D7B-8FED-38D8273C70EE}">
      <dsp:nvSpPr>
        <dsp:cNvPr id="0" name=""/>
        <dsp:cNvSpPr/>
      </dsp:nvSpPr>
      <dsp:spPr>
        <a:xfrm>
          <a:off x="536" y="1793043"/>
          <a:ext cx="1494730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Nominal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Neighbourhood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Type of material/condition</a:t>
          </a:r>
          <a:endParaRPr lang="en-CA" sz="900" kern="1200" dirty="0"/>
        </a:p>
      </dsp:txBody>
      <dsp:txXfrm>
        <a:off x="24376" y="1816883"/>
        <a:ext cx="1447050" cy="766293"/>
      </dsp:txXfrm>
    </dsp:sp>
    <dsp:sp modelId="{B76BE13C-0B7C-4D3B-9C1E-F77A1AB439D5}">
      <dsp:nvSpPr>
        <dsp:cNvPr id="0" name=""/>
        <dsp:cNvSpPr/>
      </dsp:nvSpPr>
      <dsp:spPr>
        <a:xfrm>
          <a:off x="1558045" y="1793043"/>
          <a:ext cx="1494730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Ordinal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Quality of house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Quality of finish</a:t>
          </a:r>
          <a:endParaRPr lang="en-CA" sz="900" kern="1200" dirty="0"/>
        </a:p>
      </dsp:txBody>
      <dsp:txXfrm>
        <a:off x="1581885" y="1816883"/>
        <a:ext cx="1447050" cy="766293"/>
      </dsp:txXfrm>
    </dsp:sp>
    <dsp:sp modelId="{CD79E9DF-A7D0-48D1-8391-A9D6FE6A34CD}">
      <dsp:nvSpPr>
        <dsp:cNvPr id="0" name=""/>
        <dsp:cNvSpPr/>
      </dsp:nvSpPr>
      <dsp:spPr>
        <a:xfrm>
          <a:off x="3178332" y="897409"/>
          <a:ext cx="1494730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Numerical</a:t>
          </a:r>
          <a:endParaRPr lang="en-CA" sz="1900" kern="1200" dirty="0"/>
        </a:p>
      </dsp:txBody>
      <dsp:txXfrm>
        <a:off x="3202172" y="921249"/>
        <a:ext cx="1447050" cy="766293"/>
      </dsp:txXfrm>
    </dsp:sp>
    <dsp:sp modelId="{7A581F9E-F6E5-4DE9-8941-FB3DCA8B4121}">
      <dsp:nvSpPr>
        <dsp:cNvPr id="0" name=""/>
        <dsp:cNvSpPr/>
      </dsp:nvSpPr>
      <dsp:spPr>
        <a:xfrm>
          <a:off x="3178332" y="1793043"/>
          <a:ext cx="1494730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Size (area sq. </a:t>
          </a:r>
          <a:r>
            <a:rPr lang="en-CA" sz="900" kern="1200" dirty="0" err="1" smtClean="0"/>
            <a:t>ft</a:t>
          </a:r>
          <a:r>
            <a:rPr lang="en-CA" sz="900" kern="1200" dirty="0" smtClean="0"/>
            <a:t>)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No. of rooms</a:t>
          </a:r>
          <a:endParaRPr lang="en-CA" sz="900" kern="1200" dirty="0"/>
        </a:p>
      </dsp:txBody>
      <dsp:txXfrm>
        <a:off x="3202172" y="1816883"/>
        <a:ext cx="1447050" cy="766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68DA7-9E7B-4D25-AF5F-8BFB5D10BF8C}">
      <dsp:nvSpPr>
        <dsp:cNvPr id="0" name=""/>
        <dsp:cNvSpPr/>
      </dsp:nvSpPr>
      <dsp:spPr>
        <a:xfrm>
          <a:off x="845" y="1565302"/>
          <a:ext cx="1157328" cy="578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Supervised Learning</a:t>
          </a:r>
          <a:endParaRPr lang="en-CA" sz="1200" kern="1200" dirty="0"/>
        </a:p>
      </dsp:txBody>
      <dsp:txXfrm>
        <a:off x="17793" y="1582250"/>
        <a:ext cx="1123432" cy="544768"/>
      </dsp:txXfrm>
    </dsp:sp>
    <dsp:sp modelId="{BC632E37-F790-4DF3-9093-81959B7564E4}">
      <dsp:nvSpPr>
        <dsp:cNvPr id="0" name=""/>
        <dsp:cNvSpPr/>
      </dsp:nvSpPr>
      <dsp:spPr>
        <a:xfrm rot="17230830">
          <a:off x="606027" y="1094924"/>
          <a:ext cx="1567225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1567225" y="1106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1350459" y="1066807"/>
        <a:ext cx="78361" cy="78361"/>
      </dsp:txXfrm>
    </dsp:sp>
    <dsp:sp modelId="{7B12A0AB-B599-449C-ADC2-83BDAD68E0D8}">
      <dsp:nvSpPr>
        <dsp:cNvPr id="0" name=""/>
        <dsp:cNvSpPr/>
      </dsp:nvSpPr>
      <dsp:spPr>
        <a:xfrm>
          <a:off x="1621106" y="68008"/>
          <a:ext cx="1157328" cy="578664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Regression</a:t>
          </a:r>
          <a:endParaRPr lang="en-CA" sz="1200" kern="1200" dirty="0"/>
        </a:p>
      </dsp:txBody>
      <dsp:txXfrm>
        <a:off x="1638054" y="84956"/>
        <a:ext cx="1123432" cy="544768"/>
      </dsp:txXfrm>
    </dsp:sp>
    <dsp:sp modelId="{D8FD89C0-86C8-48D4-9839-1448D2CAE11E}">
      <dsp:nvSpPr>
        <dsp:cNvPr id="0" name=""/>
        <dsp:cNvSpPr/>
      </dsp:nvSpPr>
      <dsp:spPr>
        <a:xfrm>
          <a:off x="2778434" y="346277"/>
          <a:ext cx="462931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462931" y="1106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2998327" y="345767"/>
        <a:ext cx="23146" cy="23146"/>
      </dsp:txXfrm>
    </dsp:sp>
    <dsp:sp modelId="{530FDCDB-D132-4387-B75D-5CBDA21CB1B2}">
      <dsp:nvSpPr>
        <dsp:cNvPr id="0" name=""/>
        <dsp:cNvSpPr/>
      </dsp:nvSpPr>
      <dsp:spPr>
        <a:xfrm>
          <a:off x="3241366" y="68008"/>
          <a:ext cx="1157328" cy="57866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Ordinary Least Squares</a:t>
          </a:r>
          <a:endParaRPr lang="en-CA" sz="1200" kern="1200" dirty="0"/>
        </a:p>
      </dsp:txBody>
      <dsp:txXfrm>
        <a:off x="3258314" y="84956"/>
        <a:ext cx="1123432" cy="544768"/>
      </dsp:txXfrm>
    </dsp:sp>
    <dsp:sp modelId="{6345C3D5-9B51-4508-9879-34D09B76B974}">
      <dsp:nvSpPr>
        <dsp:cNvPr id="0" name=""/>
        <dsp:cNvSpPr/>
      </dsp:nvSpPr>
      <dsp:spPr>
        <a:xfrm rot="18770822">
          <a:off x="1049271" y="1594022"/>
          <a:ext cx="680738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680738" y="1106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1372621" y="1588067"/>
        <a:ext cx="34036" cy="34036"/>
      </dsp:txXfrm>
    </dsp:sp>
    <dsp:sp modelId="{D80CE257-3FDA-4704-B626-1A127FDCA55E}">
      <dsp:nvSpPr>
        <dsp:cNvPr id="0" name=""/>
        <dsp:cNvSpPr/>
      </dsp:nvSpPr>
      <dsp:spPr>
        <a:xfrm>
          <a:off x="1621106" y="1066204"/>
          <a:ext cx="1157328" cy="578664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Regularization</a:t>
          </a:r>
          <a:endParaRPr lang="en-CA" sz="1200" kern="1200" dirty="0"/>
        </a:p>
      </dsp:txBody>
      <dsp:txXfrm>
        <a:off x="1638054" y="1083152"/>
        <a:ext cx="1123432" cy="544768"/>
      </dsp:txXfrm>
    </dsp:sp>
    <dsp:sp modelId="{148EEECB-6DB0-4702-9729-AB7F5B72FACC}">
      <dsp:nvSpPr>
        <dsp:cNvPr id="0" name=""/>
        <dsp:cNvSpPr/>
      </dsp:nvSpPr>
      <dsp:spPr>
        <a:xfrm rot="19457599">
          <a:off x="2724849" y="1178107"/>
          <a:ext cx="570101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570101" y="1106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2995647" y="1174918"/>
        <a:ext cx="28505" cy="28505"/>
      </dsp:txXfrm>
    </dsp:sp>
    <dsp:sp modelId="{5AA2DDB1-FF75-489D-BB10-FF6FE6B0C789}">
      <dsp:nvSpPr>
        <dsp:cNvPr id="0" name=""/>
        <dsp:cNvSpPr/>
      </dsp:nvSpPr>
      <dsp:spPr>
        <a:xfrm>
          <a:off x="3241366" y="733472"/>
          <a:ext cx="1157328" cy="5786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Ridge</a:t>
          </a:r>
          <a:endParaRPr lang="en-CA" sz="1200" kern="1200" dirty="0"/>
        </a:p>
      </dsp:txBody>
      <dsp:txXfrm>
        <a:off x="3258314" y="750420"/>
        <a:ext cx="1123432" cy="544768"/>
      </dsp:txXfrm>
    </dsp:sp>
    <dsp:sp modelId="{67735902-FFEE-4FE5-BF4E-67C934155F05}">
      <dsp:nvSpPr>
        <dsp:cNvPr id="0" name=""/>
        <dsp:cNvSpPr/>
      </dsp:nvSpPr>
      <dsp:spPr>
        <a:xfrm rot="2142401">
          <a:off x="2724849" y="1510839"/>
          <a:ext cx="570101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570101" y="1106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2995647" y="1507650"/>
        <a:ext cx="28505" cy="28505"/>
      </dsp:txXfrm>
    </dsp:sp>
    <dsp:sp modelId="{D2ACDBB5-6585-4CB4-B023-D3BD74041B85}">
      <dsp:nvSpPr>
        <dsp:cNvPr id="0" name=""/>
        <dsp:cNvSpPr/>
      </dsp:nvSpPr>
      <dsp:spPr>
        <a:xfrm>
          <a:off x="3241366" y="1398936"/>
          <a:ext cx="1157328" cy="5786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Lasso</a:t>
          </a:r>
          <a:endParaRPr lang="en-CA" sz="1200" kern="1200" dirty="0"/>
        </a:p>
      </dsp:txBody>
      <dsp:txXfrm>
        <a:off x="3258314" y="1415884"/>
        <a:ext cx="1123432" cy="544768"/>
      </dsp:txXfrm>
    </dsp:sp>
    <dsp:sp modelId="{756399B0-67FE-4C76-A662-B7569159B24F}">
      <dsp:nvSpPr>
        <dsp:cNvPr id="0" name=""/>
        <dsp:cNvSpPr/>
      </dsp:nvSpPr>
      <dsp:spPr>
        <a:xfrm rot="2829178">
          <a:off x="1049271" y="2093120"/>
          <a:ext cx="680738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680738" y="1106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1372621" y="2087165"/>
        <a:ext cx="34036" cy="34036"/>
      </dsp:txXfrm>
    </dsp:sp>
    <dsp:sp modelId="{292C159B-5F99-45C4-B983-B43CB8DC3902}">
      <dsp:nvSpPr>
        <dsp:cNvPr id="0" name=""/>
        <dsp:cNvSpPr/>
      </dsp:nvSpPr>
      <dsp:spPr>
        <a:xfrm>
          <a:off x="1621106" y="2064400"/>
          <a:ext cx="1157328" cy="578664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Instance-based</a:t>
          </a:r>
          <a:endParaRPr lang="en-CA" sz="1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638054" y="2081348"/>
        <a:ext cx="1123432" cy="544768"/>
      </dsp:txXfrm>
    </dsp:sp>
    <dsp:sp modelId="{4AA4FB94-A87B-4579-ACE3-B1653943A6EE}">
      <dsp:nvSpPr>
        <dsp:cNvPr id="0" name=""/>
        <dsp:cNvSpPr/>
      </dsp:nvSpPr>
      <dsp:spPr>
        <a:xfrm>
          <a:off x="2778434" y="2342669"/>
          <a:ext cx="462931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462931" y="1106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2998327" y="2342159"/>
        <a:ext cx="23146" cy="23146"/>
      </dsp:txXfrm>
    </dsp:sp>
    <dsp:sp modelId="{ECF3326B-20F9-4256-8E40-F5AB36181168}">
      <dsp:nvSpPr>
        <dsp:cNvPr id="0" name=""/>
        <dsp:cNvSpPr/>
      </dsp:nvSpPr>
      <dsp:spPr>
        <a:xfrm>
          <a:off x="3241366" y="2064400"/>
          <a:ext cx="1157328" cy="57866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Support Vector Regression</a:t>
          </a:r>
          <a:endParaRPr lang="en-CA" sz="1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258314" y="2081348"/>
        <a:ext cx="1123432" cy="544768"/>
      </dsp:txXfrm>
    </dsp:sp>
    <dsp:sp modelId="{E38626F4-0339-469A-8C8C-30B641DF85A9}">
      <dsp:nvSpPr>
        <dsp:cNvPr id="0" name=""/>
        <dsp:cNvSpPr/>
      </dsp:nvSpPr>
      <dsp:spPr>
        <a:xfrm rot="4369170">
          <a:off x="606027" y="2592218"/>
          <a:ext cx="1567225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1567225" y="1106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1350459" y="2564101"/>
        <a:ext cx="78361" cy="78361"/>
      </dsp:txXfrm>
    </dsp:sp>
    <dsp:sp modelId="{0A90824B-5B29-4BE5-BE09-EB2FF3C45C4B}">
      <dsp:nvSpPr>
        <dsp:cNvPr id="0" name=""/>
        <dsp:cNvSpPr/>
      </dsp:nvSpPr>
      <dsp:spPr>
        <a:xfrm>
          <a:off x="1621106" y="3062596"/>
          <a:ext cx="1157328" cy="57866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Ensemble</a:t>
          </a:r>
          <a:endParaRPr lang="en-CA" sz="1200" kern="1200" dirty="0"/>
        </a:p>
      </dsp:txBody>
      <dsp:txXfrm>
        <a:off x="1638054" y="3079544"/>
        <a:ext cx="1123432" cy="544768"/>
      </dsp:txXfrm>
    </dsp:sp>
    <dsp:sp modelId="{3B3FBF75-DF7B-408F-BC4E-28D9A408477B}">
      <dsp:nvSpPr>
        <dsp:cNvPr id="0" name=""/>
        <dsp:cNvSpPr/>
      </dsp:nvSpPr>
      <dsp:spPr>
        <a:xfrm rot="19457599">
          <a:off x="2724849" y="3174499"/>
          <a:ext cx="570101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570101" y="1106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2995647" y="3171310"/>
        <a:ext cx="28505" cy="28505"/>
      </dsp:txXfrm>
    </dsp:sp>
    <dsp:sp modelId="{F8A06EBE-3671-4B71-8704-1E967687899B}">
      <dsp:nvSpPr>
        <dsp:cNvPr id="0" name=""/>
        <dsp:cNvSpPr/>
      </dsp:nvSpPr>
      <dsp:spPr>
        <a:xfrm>
          <a:off x="3241366" y="2729864"/>
          <a:ext cx="1157328" cy="57866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Random Forest</a:t>
          </a:r>
          <a:endParaRPr lang="en-CA" sz="1200" kern="1200" dirty="0"/>
        </a:p>
      </dsp:txBody>
      <dsp:txXfrm>
        <a:off x="3258314" y="2746812"/>
        <a:ext cx="1123432" cy="544768"/>
      </dsp:txXfrm>
    </dsp:sp>
    <dsp:sp modelId="{9C502EC2-8082-4292-A47A-D73F5036E982}">
      <dsp:nvSpPr>
        <dsp:cNvPr id="0" name=""/>
        <dsp:cNvSpPr/>
      </dsp:nvSpPr>
      <dsp:spPr>
        <a:xfrm rot="2142401">
          <a:off x="2724849" y="3507231"/>
          <a:ext cx="570101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570101" y="1106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2995647" y="3504042"/>
        <a:ext cx="28505" cy="28505"/>
      </dsp:txXfrm>
    </dsp:sp>
    <dsp:sp modelId="{9ECC83B8-D12E-45C3-A7D4-E156A7B1E6BB}">
      <dsp:nvSpPr>
        <dsp:cNvPr id="0" name=""/>
        <dsp:cNvSpPr/>
      </dsp:nvSpPr>
      <dsp:spPr>
        <a:xfrm>
          <a:off x="3241366" y="3395328"/>
          <a:ext cx="1157328" cy="57866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Gradient Boosting Machine</a:t>
          </a:r>
          <a:endParaRPr lang="en-CA" sz="1200" kern="1200" dirty="0"/>
        </a:p>
      </dsp:txBody>
      <dsp:txXfrm>
        <a:off x="3258314" y="3412276"/>
        <a:ext cx="1123432" cy="544768"/>
      </dsp:txXfrm>
    </dsp:sp>
    <dsp:sp modelId="{0686338D-9DD4-4126-9763-DA4E04A6AD3B}">
      <dsp:nvSpPr>
        <dsp:cNvPr id="0" name=""/>
        <dsp:cNvSpPr/>
      </dsp:nvSpPr>
      <dsp:spPr>
        <a:xfrm rot="18289469">
          <a:off x="4224837" y="3340865"/>
          <a:ext cx="810646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810646" y="1106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4609894" y="3331662"/>
        <a:ext cx="40532" cy="40532"/>
      </dsp:txXfrm>
    </dsp:sp>
    <dsp:sp modelId="{20CE3761-371B-496F-A18E-64269AC17846}">
      <dsp:nvSpPr>
        <dsp:cNvPr id="0" name=""/>
        <dsp:cNvSpPr/>
      </dsp:nvSpPr>
      <dsp:spPr>
        <a:xfrm>
          <a:off x="4861626" y="2729864"/>
          <a:ext cx="1157328" cy="57866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Stochastic Gradient Boost</a:t>
          </a:r>
          <a:endParaRPr lang="en-CA" sz="1200" kern="1200" dirty="0"/>
        </a:p>
      </dsp:txBody>
      <dsp:txXfrm>
        <a:off x="4878574" y="2746812"/>
        <a:ext cx="1123432" cy="544768"/>
      </dsp:txXfrm>
    </dsp:sp>
    <dsp:sp modelId="{945F0384-ECE6-4297-9325-2806E7320B74}">
      <dsp:nvSpPr>
        <dsp:cNvPr id="0" name=""/>
        <dsp:cNvSpPr/>
      </dsp:nvSpPr>
      <dsp:spPr>
        <a:xfrm>
          <a:off x="4398694" y="3673597"/>
          <a:ext cx="462931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462931" y="1106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4618587" y="3673087"/>
        <a:ext cx="23146" cy="23146"/>
      </dsp:txXfrm>
    </dsp:sp>
    <dsp:sp modelId="{F5D86308-CA9F-4183-8A19-3A2FC3C7D512}">
      <dsp:nvSpPr>
        <dsp:cNvPr id="0" name=""/>
        <dsp:cNvSpPr/>
      </dsp:nvSpPr>
      <dsp:spPr>
        <a:xfrm>
          <a:off x="4861626" y="3395328"/>
          <a:ext cx="1157328" cy="57866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err="1" smtClean="0"/>
            <a:t>AdaBoost</a:t>
          </a:r>
          <a:endParaRPr lang="en-CA" sz="1200" kern="1200" dirty="0"/>
        </a:p>
      </dsp:txBody>
      <dsp:txXfrm>
        <a:off x="4878574" y="3412276"/>
        <a:ext cx="1123432" cy="544768"/>
      </dsp:txXfrm>
    </dsp:sp>
    <dsp:sp modelId="{B3ABA145-A6EF-4F76-9622-983494148E96}">
      <dsp:nvSpPr>
        <dsp:cNvPr id="0" name=""/>
        <dsp:cNvSpPr/>
      </dsp:nvSpPr>
      <dsp:spPr>
        <a:xfrm rot="3310531">
          <a:off x="4224837" y="4006329"/>
          <a:ext cx="810646" cy="22126"/>
        </a:xfrm>
        <a:custGeom>
          <a:avLst/>
          <a:gdLst/>
          <a:ahLst/>
          <a:cxnLst/>
          <a:rect l="0" t="0" r="0" b="0"/>
          <a:pathLst>
            <a:path>
              <a:moveTo>
                <a:pt x="0" y="11063"/>
              </a:moveTo>
              <a:lnTo>
                <a:pt x="810646" y="1106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4609894" y="3997126"/>
        <a:ext cx="40532" cy="40532"/>
      </dsp:txXfrm>
    </dsp:sp>
    <dsp:sp modelId="{C47203D2-3E9F-4F7C-9629-5FF6E82B0E57}">
      <dsp:nvSpPr>
        <dsp:cNvPr id="0" name=""/>
        <dsp:cNvSpPr/>
      </dsp:nvSpPr>
      <dsp:spPr>
        <a:xfrm>
          <a:off x="4861626" y="4060792"/>
          <a:ext cx="1157328" cy="57866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err="1" smtClean="0"/>
            <a:t>XGBoost</a:t>
          </a:r>
          <a:endParaRPr lang="en-CA" sz="1200" kern="1200" dirty="0"/>
        </a:p>
      </dsp:txBody>
      <dsp:txXfrm>
        <a:off x="4878574" y="4077740"/>
        <a:ext cx="1123432" cy="5447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86B9A-E215-457F-95F2-CBE41879AE7A}">
      <dsp:nvSpPr>
        <dsp:cNvPr id="0" name=""/>
        <dsp:cNvSpPr/>
      </dsp:nvSpPr>
      <dsp:spPr>
        <a:xfrm rot="5400000">
          <a:off x="-198533" y="205382"/>
          <a:ext cx="1323559" cy="92649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1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solidFill>
                <a:schemeClr val="bg1"/>
              </a:solidFill>
            </a:rPr>
            <a:t>Standard Scaling</a:t>
          </a:r>
          <a:endParaRPr lang="en-CA" sz="1200" b="1" kern="1200" dirty="0">
            <a:solidFill>
              <a:schemeClr val="bg1"/>
            </a:solidFill>
          </a:endParaRPr>
        </a:p>
      </dsp:txBody>
      <dsp:txXfrm rot="-5400000">
        <a:off x="2" y="470094"/>
        <a:ext cx="926491" cy="397068"/>
      </dsp:txXfrm>
    </dsp:sp>
    <dsp:sp modelId="{DB8BED4E-502E-42AD-A970-5557BAB7B4B5}">
      <dsp:nvSpPr>
        <dsp:cNvPr id="0" name=""/>
        <dsp:cNvSpPr/>
      </dsp:nvSpPr>
      <dsp:spPr>
        <a:xfrm rot="5400000">
          <a:off x="2026762" y="-1093422"/>
          <a:ext cx="860765" cy="30613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700" kern="1200" dirty="0" smtClean="0"/>
            <a:t>Scale features by subtracting mean and dividing by std. dev</a:t>
          </a:r>
          <a:endParaRPr lang="en-CA" sz="1700" kern="1200" dirty="0"/>
        </a:p>
      </dsp:txBody>
      <dsp:txXfrm rot="-5400000">
        <a:off x="926491" y="48868"/>
        <a:ext cx="3019289" cy="776727"/>
      </dsp:txXfrm>
    </dsp:sp>
    <dsp:sp modelId="{7D9A2879-6EF7-4677-9115-17B2B0D9282F}">
      <dsp:nvSpPr>
        <dsp:cNvPr id="0" name=""/>
        <dsp:cNvSpPr/>
      </dsp:nvSpPr>
      <dsp:spPr>
        <a:xfrm rot="5400000">
          <a:off x="-169692" y="1373276"/>
          <a:ext cx="1323559" cy="9264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1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solidFill>
                <a:schemeClr val="bg1"/>
              </a:solidFill>
            </a:rPr>
            <a:t>Train-Test split</a:t>
          </a:r>
          <a:endParaRPr lang="en-CA" sz="1200" b="1" kern="1200" dirty="0">
            <a:solidFill>
              <a:schemeClr val="bg1"/>
            </a:solidFill>
          </a:endParaRPr>
        </a:p>
      </dsp:txBody>
      <dsp:txXfrm rot="-5400000">
        <a:off x="28843" y="1637988"/>
        <a:ext cx="926491" cy="397068"/>
      </dsp:txXfrm>
    </dsp:sp>
    <dsp:sp modelId="{C8D385A0-0687-4EFA-92A1-E6FEF17C67BA}">
      <dsp:nvSpPr>
        <dsp:cNvPr id="0" name=""/>
        <dsp:cNvSpPr/>
      </dsp:nvSpPr>
      <dsp:spPr>
        <a:xfrm rot="5400000">
          <a:off x="2026988" y="81749"/>
          <a:ext cx="860313" cy="30613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700" kern="1200" dirty="0" smtClean="0"/>
            <a:t>Hold-out 30%</a:t>
          </a:r>
          <a:endParaRPr lang="en-C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700" kern="1200" dirty="0" smtClean="0"/>
            <a:t>Use 70% for training</a:t>
          </a:r>
          <a:endParaRPr lang="en-CA" sz="1700" kern="1200" dirty="0"/>
        </a:p>
      </dsp:txBody>
      <dsp:txXfrm rot="-5400000">
        <a:off x="926491" y="1224244"/>
        <a:ext cx="3019311" cy="776319"/>
      </dsp:txXfrm>
    </dsp:sp>
    <dsp:sp modelId="{2EACE624-D568-4E16-9952-BC075BE37071}">
      <dsp:nvSpPr>
        <dsp:cNvPr id="0" name=""/>
        <dsp:cNvSpPr/>
      </dsp:nvSpPr>
      <dsp:spPr>
        <a:xfrm rot="5400000">
          <a:off x="-198533" y="2556179"/>
          <a:ext cx="1323559" cy="92649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1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solidFill>
                <a:schemeClr val="bg1"/>
              </a:solidFill>
            </a:rPr>
            <a:t>Hyper-parameter tuning</a:t>
          </a:r>
          <a:endParaRPr lang="en-CA" sz="1200" b="1" kern="1200" dirty="0">
            <a:solidFill>
              <a:schemeClr val="bg1"/>
            </a:solidFill>
          </a:endParaRPr>
        </a:p>
      </dsp:txBody>
      <dsp:txXfrm rot="-5400000">
        <a:off x="2" y="2820891"/>
        <a:ext cx="926491" cy="397068"/>
      </dsp:txXfrm>
    </dsp:sp>
    <dsp:sp modelId="{82D603AC-846A-4192-8E4B-B289B8E54DB9}">
      <dsp:nvSpPr>
        <dsp:cNvPr id="0" name=""/>
        <dsp:cNvSpPr/>
      </dsp:nvSpPr>
      <dsp:spPr>
        <a:xfrm rot="5400000">
          <a:off x="2026988" y="1257147"/>
          <a:ext cx="860313" cy="30613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700" kern="1200" dirty="0" smtClean="0"/>
            <a:t>Grid-search</a:t>
          </a:r>
          <a:endParaRPr lang="en-CA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700" kern="1200" dirty="0" smtClean="0"/>
            <a:t>Stratified K-fold cross-validation with K=10</a:t>
          </a:r>
          <a:endParaRPr lang="en-CA" sz="1700" kern="1200" dirty="0"/>
        </a:p>
      </dsp:txBody>
      <dsp:txXfrm rot="-5400000">
        <a:off x="926491" y="2399642"/>
        <a:ext cx="3019311" cy="776319"/>
      </dsp:txXfrm>
    </dsp:sp>
    <dsp:sp modelId="{3A7E75B1-34F2-46B9-AEC2-C44BDE3F72A0}">
      <dsp:nvSpPr>
        <dsp:cNvPr id="0" name=""/>
        <dsp:cNvSpPr/>
      </dsp:nvSpPr>
      <dsp:spPr>
        <a:xfrm rot="5400000">
          <a:off x="-198533" y="3731577"/>
          <a:ext cx="1323559" cy="92649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1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solidFill>
                <a:schemeClr val="bg1"/>
              </a:solidFill>
            </a:rPr>
            <a:t>Root Mean Square Error (RMSE)</a:t>
          </a:r>
          <a:endParaRPr lang="en-CA" sz="1200" b="1" kern="1200" dirty="0">
            <a:solidFill>
              <a:schemeClr val="bg1"/>
            </a:solidFill>
          </a:endParaRPr>
        </a:p>
      </dsp:txBody>
      <dsp:txXfrm rot="-5400000">
        <a:off x="2" y="3996289"/>
        <a:ext cx="926491" cy="397068"/>
      </dsp:txXfrm>
    </dsp:sp>
    <dsp:sp modelId="{C0FD7DDE-7017-49E2-82E3-D6EB9ECEF1A2}">
      <dsp:nvSpPr>
        <dsp:cNvPr id="0" name=""/>
        <dsp:cNvSpPr/>
      </dsp:nvSpPr>
      <dsp:spPr>
        <a:xfrm rot="5400000">
          <a:off x="2026988" y="2432546"/>
          <a:ext cx="860313" cy="30613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700" kern="1200" dirty="0" smtClean="0"/>
            <a:t>Gives error in units of </a:t>
          </a:r>
          <a:r>
            <a:rPr lang="en-CA" sz="1700" kern="1200" dirty="0" err="1" smtClean="0"/>
            <a:t>Pricepersqft</a:t>
          </a:r>
          <a:r>
            <a:rPr lang="en-CA" sz="1700" kern="1200" dirty="0" smtClean="0"/>
            <a:t> ($)</a:t>
          </a:r>
          <a:endParaRPr lang="en-CA" sz="1700" kern="1200" dirty="0"/>
        </a:p>
      </dsp:txBody>
      <dsp:txXfrm rot="-5400000">
        <a:off x="926491" y="3575041"/>
        <a:ext cx="3019311" cy="776319"/>
      </dsp:txXfrm>
    </dsp:sp>
    <dsp:sp modelId="{07752979-3AB6-44CB-B201-660222458C99}">
      <dsp:nvSpPr>
        <dsp:cNvPr id="0" name=""/>
        <dsp:cNvSpPr/>
      </dsp:nvSpPr>
      <dsp:spPr>
        <a:xfrm rot="5400000">
          <a:off x="-198533" y="4906975"/>
          <a:ext cx="1323559" cy="92649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b="1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solidFill>
                <a:schemeClr val="bg1"/>
              </a:solidFill>
            </a:rPr>
            <a:t>Feature Importance	</a:t>
          </a:r>
          <a:endParaRPr lang="en-CA" sz="1200" b="1" kern="1200" dirty="0">
            <a:solidFill>
              <a:schemeClr val="bg1"/>
            </a:solidFill>
          </a:endParaRPr>
        </a:p>
      </dsp:txBody>
      <dsp:txXfrm rot="-5400000">
        <a:off x="2" y="5171687"/>
        <a:ext cx="926491" cy="397068"/>
      </dsp:txXfrm>
    </dsp:sp>
    <dsp:sp modelId="{D3705832-117F-474F-B2E0-3A09F95A980D}">
      <dsp:nvSpPr>
        <dsp:cNvPr id="0" name=""/>
        <dsp:cNvSpPr/>
      </dsp:nvSpPr>
      <dsp:spPr>
        <a:xfrm rot="5400000">
          <a:off x="2026988" y="3607944"/>
          <a:ext cx="860313" cy="30613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700" kern="1200" dirty="0" smtClean="0"/>
            <a:t>Understand which features are important</a:t>
          </a:r>
          <a:endParaRPr lang="en-CA" sz="1700" kern="1200" dirty="0"/>
        </a:p>
      </dsp:txBody>
      <dsp:txXfrm rot="-5400000">
        <a:off x="926491" y="4750439"/>
        <a:ext cx="3019311" cy="7763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987F3-BE07-4E4E-A02D-90DB9871AE75}">
      <dsp:nvSpPr>
        <dsp:cNvPr id="0" name=""/>
        <dsp:cNvSpPr/>
      </dsp:nvSpPr>
      <dsp:spPr>
        <a:xfrm rot="21300000">
          <a:off x="8330" y="839513"/>
          <a:ext cx="2697964" cy="308957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296AF-5553-419D-BF04-5570B31A026C}">
      <dsp:nvSpPr>
        <dsp:cNvPr id="0" name=""/>
        <dsp:cNvSpPr/>
      </dsp:nvSpPr>
      <dsp:spPr>
        <a:xfrm>
          <a:off x="325755" y="99399"/>
          <a:ext cx="814387" cy="795193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DA80A-5B11-4737-A014-DF8A0F6A6825}">
      <dsp:nvSpPr>
        <dsp:cNvPr id="0" name=""/>
        <dsp:cNvSpPr/>
      </dsp:nvSpPr>
      <dsp:spPr>
        <a:xfrm>
          <a:off x="1438751" y="0"/>
          <a:ext cx="868680" cy="83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Model Bias</a:t>
          </a:r>
          <a:endParaRPr lang="en-CA" sz="1200" kern="1200" dirty="0"/>
        </a:p>
      </dsp:txBody>
      <dsp:txXfrm>
        <a:off x="1438751" y="0"/>
        <a:ext cx="868680" cy="834953"/>
      </dsp:txXfrm>
    </dsp:sp>
    <dsp:sp modelId="{B0CD376D-65AC-4AB7-BA86-958642B11960}">
      <dsp:nvSpPr>
        <dsp:cNvPr id="0" name=""/>
        <dsp:cNvSpPr/>
      </dsp:nvSpPr>
      <dsp:spPr>
        <a:xfrm>
          <a:off x="1574482" y="1093391"/>
          <a:ext cx="814387" cy="795193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E4381-AC26-4EB1-9527-31413A8462EA}">
      <dsp:nvSpPr>
        <dsp:cNvPr id="0" name=""/>
        <dsp:cNvSpPr/>
      </dsp:nvSpPr>
      <dsp:spPr>
        <a:xfrm>
          <a:off x="407193" y="1153030"/>
          <a:ext cx="868680" cy="83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Model Variance</a:t>
          </a:r>
          <a:endParaRPr lang="en-CA" sz="1200" kern="1200" dirty="0"/>
        </a:p>
      </dsp:txBody>
      <dsp:txXfrm>
        <a:off x="407193" y="1153030"/>
        <a:ext cx="868680" cy="834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20970-9412-410F-B232-15FA4C0C65B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FF77A-9EE4-40CF-AC80-0FD36B1D2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02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Subjective feature selection first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F77A-9EE4-40CF-AC80-0FD36B1D28A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3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Objective feature selection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FF77A-9EE4-40CF-AC80-0FD36B1D28A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51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41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3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19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71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00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8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93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5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21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77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65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19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79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7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5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05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microsoft.com/office/2007/relationships/diagramDrawing" Target="../diagrams/drawing5.xml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diagramColors" Target="../diagrams/colors5.xml"/><Relationship Id="rId2" Type="http://schemas.openxmlformats.org/officeDocument/2006/relationships/image" Target="../media/image47.png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diagramLayout" Target="../diagrams/layout5.xml"/><Relationship Id="rId10" Type="http://schemas.openxmlformats.org/officeDocument/2006/relationships/image" Target="../media/image55.png"/><Relationship Id="rId19" Type="http://schemas.openxmlformats.org/officeDocument/2006/relationships/image" Target="../media/image4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Applying ML to House Prices in Ames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Shameer Sukha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414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5a) Feature 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Exterior-related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Fence, Foundation, Exterior2nd, Exterior1st, </a:t>
            </a:r>
            <a:r>
              <a:rPr lang="en-CA" sz="1100" dirty="0" err="1" smtClean="0"/>
              <a:t>RoofMatl</a:t>
            </a:r>
            <a:r>
              <a:rPr lang="en-CA" sz="1100" dirty="0" smtClean="0"/>
              <a:t>, </a:t>
            </a:r>
            <a:r>
              <a:rPr lang="en-CA" sz="1100" dirty="0" err="1" smtClean="0"/>
              <a:t>RoofStyle</a:t>
            </a:r>
            <a:r>
              <a:rPr lang="en-CA" sz="1100" dirty="0" smtClean="0"/>
              <a:t> since not much explanatory power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Consolidate Functional, </a:t>
            </a:r>
            <a:r>
              <a:rPr lang="en-CA" sz="1100" dirty="0" err="1" smtClean="0"/>
              <a:t>ExterCond</a:t>
            </a:r>
            <a:r>
              <a:rPr lang="en-CA" sz="1100" dirty="0" smtClean="0"/>
              <a:t> and </a:t>
            </a:r>
            <a:r>
              <a:rPr lang="en-CA" sz="1100" dirty="0" err="1" smtClean="0"/>
              <a:t>ExterQual</a:t>
            </a:r>
            <a:r>
              <a:rPr lang="en-CA" sz="1100" dirty="0" smtClean="0"/>
              <a:t> into 4, 3 and 3 categories respectively.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</a:t>
            </a:r>
            <a:r>
              <a:rPr lang="en-CA" sz="1100" dirty="0" err="1" smtClean="0"/>
              <a:t>MasVnrArea</a:t>
            </a:r>
            <a:r>
              <a:rPr lang="en-CA" sz="1100" dirty="0" smtClean="0"/>
              <a:t> since type has more explanatory power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Land-related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</a:t>
            </a:r>
            <a:r>
              <a:rPr lang="en-CA" sz="1100" dirty="0" err="1" smtClean="0"/>
              <a:t>Landslope</a:t>
            </a:r>
            <a:r>
              <a:rPr lang="en-CA" sz="1100" dirty="0" smtClean="0"/>
              <a:t>, Utilities and </a:t>
            </a:r>
            <a:r>
              <a:rPr lang="en-CA" sz="1100" dirty="0" err="1" smtClean="0"/>
              <a:t>LotShape</a:t>
            </a:r>
            <a:r>
              <a:rPr lang="en-CA" sz="1100" dirty="0" smtClean="0"/>
              <a:t> since no explanatory power</a:t>
            </a:r>
            <a:endParaRPr lang="en-CA" sz="11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Condition2, Alley, </a:t>
            </a:r>
            <a:r>
              <a:rPr lang="en-CA" sz="1100" dirty="0" err="1" smtClean="0"/>
              <a:t>LandContour</a:t>
            </a:r>
            <a:r>
              <a:rPr lang="en-CA" sz="1100" dirty="0" smtClean="0"/>
              <a:t> and </a:t>
            </a:r>
            <a:r>
              <a:rPr lang="en-CA" sz="1100" dirty="0" err="1" smtClean="0"/>
              <a:t>LotConfig</a:t>
            </a:r>
            <a:r>
              <a:rPr lang="en-CA" sz="1100" dirty="0" smtClean="0"/>
              <a:t> since sparse or low explanatory power likely only creating multicollinearity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Consolidate Condition1 railroads and positive features into single category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Bathroom-related</a:t>
            </a:r>
            <a:endParaRPr lang="en-CA" sz="16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Create </a:t>
            </a:r>
            <a:r>
              <a:rPr lang="en-CA" sz="1100" dirty="0" err="1" smtClean="0"/>
              <a:t>AllBath</a:t>
            </a:r>
            <a:r>
              <a:rPr lang="en-CA" sz="1100" dirty="0" smtClean="0"/>
              <a:t> = 2*</a:t>
            </a:r>
            <a:r>
              <a:rPr lang="en-CA" sz="1100" dirty="0" err="1" smtClean="0"/>
              <a:t>FullBath</a:t>
            </a:r>
            <a:r>
              <a:rPr lang="en-CA" sz="1100" dirty="0" smtClean="0"/>
              <a:t> + 1.5*</a:t>
            </a:r>
            <a:r>
              <a:rPr lang="en-CA" sz="1100" dirty="0" err="1" smtClean="0"/>
              <a:t>Halfbath</a:t>
            </a:r>
            <a:r>
              <a:rPr lang="en-CA" sz="1100" dirty="0" smtClean="0"/>
              <a:t> + 1*</a:t>
            </a:r>
            <a:r>
              <a:rPr lang="en-CA" sz="1100" dirty="0" err="1" smtClean="0"/>
              <a:t>BsmtFullBath</a:t>
            </a:r>
            <a:r>
              <a:rPr lang="en-CA" sz="1100" dirty="0" smtClean="0"/>
              <a:t> + 0.5*</a:t>
            </a:r>
            <a:r>
              <a:rPr lang="en-CA" sz="1100" dirty="0" err="1" smtClean="0"/>
              <a:t>BsmtHalfBath</a:t>
            </a: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all bath features retaining single one</a:t>
            </a:r>
          </a:p>
          <a:p>
            <a:pPr marL="0" indent="0">
              <a:buNone/>
            </a:pPr>
            <a:r>
              <a:rPr lang="en-CA" sz="1400" dirty="0" smtClean="0"/>
              <a:t>Manually reduced 79 features to 37.</a:t>
            </a:r>
          </a:p>
          <a:p>
            <a:pPr marL="0" indent="0">
              <a:buNone/>
            </a:pPr>
            <a:r>
              <a:rPr lang="en-CA" sz="1400" dirty="0" smtClean="0"/>
              <a:t>Use </a:t>
            </a:r>
            <a:r>
              <a:rPr lang="en-CA" sz="1400" dirty="0"/>
              <a:t>grid search Lasso </a:t>
            </a:r>
            <a:r>
              <a:rPr lang="en-CA" sz="1400" dirty="0" smtClean="0"/>
              <a:t>again to check impact: </a:t>
            </a:r>
            <a:r>
              <a:rPr lang="en-CA" sz="1400" dirty="0"/>
              <a:t>R2 </a:t>
            </a:r>
            <a:r>
              <a:rPr lang="en-CA" sz="1400" dirty="0" smtClean="0"/>
              <a:t>= 0.7967</a:t>
            </a:r>
          </a:p>
          <a:p>
            <a:pPr marL="0" indent="0">
              <a:buNone/>
            </a:pPr>
            <a:r>
              <a:rPr lang="en-CA" sz="1400" dirty="0" smtClean="0"/>
              <a:t>Have reduced multicollinearity and have slightly gained some explanatory power.</a:t>
            </a:r>
            <a:endParaRPr lang="en-CA" sz="1400" dirty="0"/>
          </a:p>
          <a:p>
            <a:pPr marL="0" indent="0">
              <a:buNone/>
            </a:pPr>
            <a:endParaRPr lang="en-CA" sz="1500" dirty="0" smtClean="0"/>
          </a:p>
          <a:p>
            <a:pPr marL="0" indent="0">
              <a:buNone/>
            </a:pPr>
            <a:endParaRPr lang="en-CA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478" y="738716"/>
            <a:ext cx="38481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283" y="3427941"/>
            <a:ext cx="513969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5a) Feature 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Exterior-related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Fence, Foundation, Exterior2nd, Exterior1st, </a:t>
            </a:r>
            <a:r>
              <a:rPr lang="en-CA" sz="1100" dirty="0" err="1" smtClean="0"/>
              <a:t>RoofMatl</a:t>
            </a:r>
            <a:r>
              <a:rPr lang="en-CA" sz="1100" dirty="0" smtClean="0"/>
              <a:t>, </a:t>
            </a:r>
            <a:r>
              <a:rPr lang="en-CA" sz="1100" dirty="0" err="1" smtClean="0"/>
              <a:t>RoofStyle</a:t>
            </a:r>
            <a:r>
              <a:rPr lang="en-CA" sz="1100" dirty="0" smtClean="0"/>
              <a:t> since not much explanatory power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Consolidate Functional, </a:t>
            </a:r>
            <a:r>
              <a:rPr lang="en-CA" sz="1100" dirty="0" err="1" smtClean="0"/>
              <a:t>ExterCond</a:t>
            </a:r>
            <a:r>
              <a:rPr lang="en-CA" sz="1100" dirty="0" smtClean="0"/>
              <a:t> and </a:t>
            </a:r>
            <a:r>
              <a:rPr lang="en-CA" sz="1100" dirty="0" err="1" smtClean="0"/>
              <a:t>ExterQual</a:t>
            </a:r>
            <a:r>
              <a:rPr lang="en-CA" sz="1100" dirty="0" smtClean="0"/>
              <a:t> into 4, 3 and 3 categories respectively.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</a:t>
            </a:r>
            <a:r>
              <a:rPr lang="en-CA" sz="1100" dirty="0" err="1" smtClean="0"/>
              <a:t>MasVnrArea</a:t>
            </a:r>
            <a:r>
              <a:rPr lang="en-CA" sz="1100" dirty="0" smtClean="0"/>
              <a:t> since type has more explanatory power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Land-related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</a:t>
            </a:r>
            <a:r>
              <a:rPr lang="en-CA" sz="1100" dirty="0" err="1" smtClean="0"/>
              <a:t>Landslope</a:t>
            </a:r>
            <a:r>
              <a:rPr lang="en-CA" sz="1100" dirty="0" smtClean="0"/>
              <a:t>, Utilities and </a:t>
            </a:r>
            <a:r>
              <a:rPr lang="en-CA" sz="1100" dirty="0" err="1" smtClean="0"/>
              <a:t>LotShape</a:t>
            </a:r>
            <a:r>
              <a:rPr lang="en-CA" sz="1100" dirty="0" smtClean="0"/>
              <a:t> since no explanatory power</a:t>
            </a:r>
            <a:endParaRPr lang="en-CA" sz="11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Condition2, Alley, </a:t>
            </a:r>
            <a:r>
              <a:rPr lang="en-CA" sz="1100" dirty="0" err="1" smtClean="0"/>
              <a:t>LandContour</a:t>
            </a:r>
            <a:r>
              <a:rPr lang="en-CA" sz="1100" dirty="0" smtClean="0"/>
              <a:t> and </a:t>
            </a:r>
            <a:r>
              <a:rPr lang="en-CA" sz="1100" dirty="0" err="1" smtClean="0"/>
              <a:t>LotConfig</a:t>
            </a:r>
            <a:r>
              <a:rPr lang="en-CA" sz="1100" dirty="0" smtClean="0"/>
              <a:t> since sparse or low explanatory power likely only creating multicollinearity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Consolidate Condition1 railroads and positive features into single category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Bathroom-related</a:t>
            </a:r>
            <a:endParaRPr lang="en-CA" sz="16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Create </a:t>
            </a:r>
            <a:r>
              <a:rPr lang="en-CA" sz="1100" dirty="0" err="1" smtClean="0"/>
              <a:t>AllBath</a:t>
            </a:r>
            <a:r>
              <a:rPr lang="en-CA" sz="1100" dirty="0" smtClean="0"/>
              <a:t> = 2*</a:t>
            </a:r>
            <a:r>
              <a:rPr lang="en-CA" sz="1100" dirty="0" err="1" smtClean="0"/>
              <a:t>FullBath</a:t>
            </a:r>
            <a:r>
              <a:rPr lang="en-CA" sz="1100" dirty="0" smtClean="0"/>
              <a:t> + 1.5*</a:t>
            </a:r>
            <a:r>
              <a:rPr lang="en-CA" sz="1100" dirty="0" err="1" smtClean="0"/>
              <a:t>Halfbath</a:t>
            </a:r>
            <a:r>
              <a:rPr lang="en-CA" sz="1100" dirty="0" smtClean="0"/>
              <a:t> + 1*</a:t>
            </a:r>
            <a:r>
              <a:rPr lang="en-CA" sz="1100" dirty="0" err="1" smtClean="0"/>
              <a:t>BsmtFullBath</a:t>
            </a:r>
            <a:r>
              <a:rPr lang="en-CA" sz="1100" dirty="0" smtClean="0"/>
              <a:t> + 0.5*</a:t>
            </a:r>
            <a:r>
              <a:rPr lang="en-CA" sz="1100" dirty="0" err="1" smtClean="0"/>
              <a:t>BsmtHalfBath</a:t>
            </a: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all bath features retaining single one</a:t>
            </a:r>
          </a:p>
          <a:p>
            <a:pPr marL="0" indent="0">
              <a:buNone/>
            </a:pPr>
            <a:r>
              <a:rPr lang="en-CA" sz="1400" dirty="0" smtClean="0"/>
              <a:t>Reduced 79 features to 37 manually.</a:t>
            </a:r>
          </a:p>
          <a:p>
            <a:pPr marL="0" indent="0">
              <a:buNone/>
            </a:pPr>
            <a:r>
              <a:rPr lang="en-CA" sz="1400" dirty="0" smtClean="0"/>
              <a:t>Use </a:t>
            </a:r>
            <a:r>
              <a:rPr lang="en-CA" sz="1400" dirty="0"/>
              <a:t>grid search Lasso </a:t>
            </a:r>
            <a:r>
              <a:rPr lang="en-CA" sz="1400" dirty="0" smtClean="0"/>
              <a:t>again to check impact: </a:t>
            </a:r>
            <a:r>
              <a:rPr lang="en-CA" sz="1400" dirty="0"/>
              <a:t>R2 </a:t>
            </a:r>
            <a:r>
              <a:rPr lang="en-CA" sz="1400" dirty="0" smtClean="0"/>
              <a:t>= 0.7967</a:t>
            </a:r>
          </a:p>
          <a:p>
            <a:pPr marL="0" indent="0">
              <a:buNone/>
            </a:pPr>
            <a:r>
              <a:rPr lang="en-CA" sz="1400" dirty="0" smtClean="0"/>
              <a:t>Have reduced multicollinearity and have slightly gained some explanatory power.</a:t>
            </a:r>
            <a:endParaRPr lang="en-CA" sz="1400" dirty="0"/>
          </a:p>
          <a:p>
            <a:pPr marL="0" indent="0">
              <a:buNone/>
            </a:pPr>
            <a:endParaRPr lang="en-CA" sz="1500" dirty="0" smtClean="0"/>
          </a:p>
          <a:p>
            <a:pPr marL="0" indent="0">
              <a:buNone/>
            </a:pPr>
            <a:endParaRPr lang="en-CA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478" y="738716"/>
            <a:ext cx="38481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283" y="3427941"/>
            <a:ext cx="513969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3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776" y="4342302"/>
            <a:ext cx="2583219" cy="2146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016" y="4342302"/>
            <a:ext cx="2543976" cy="2146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016" y="338138"/>
            <a:ext cx="5139690" cy="270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5a) Feature 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Exterior-related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Fence, Foundation, Exterior2nd, Exterior1st, </a:t>
            </a:r>
            <a:r>
              <a:rPr lang="en-CA" sz="1100" dirty="0" err="1" smtClean="0"/>
              <a:t>RoofMatl</a:t>
            </a:r>
            <a:r>
              <a:rPr lang="en-CA" sz="1100" dirty="0" smtClean="0"/>
              <a:t>, </a:t>
            </a:r>
            <a:r>
              <a:rPr lang="en-CA" sz="1100" dirty="0" err="1" smtClean="0"/>
              <a:t>RoofStyle</a:t>
            </a:r>
            <a:r>
              <a:rPr lang="en-CA" sz="1100" dirty="0" smtClean="0"/>
              <a:t> since not much explanatory power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Consolidate Functional, </a:t>
            </a:r>
            <a:r>
              <a:rPr lang="en-CA" sz="1100" dirty="0" err="1" smtClean="0"/>
              <a:t>ExterCond</a:t>
            </a:r>
            <a:r>
              <a:rPr lang="en-CA" sz="1100" dirty="0" smtClean="0"/>
              <a:t> and </a:t>
            </a:r>
            <a:r>
              <a:rPr lang="en-CA" sz="1100" dirty="0" err="1" smtClean="0"/>
              <a:t>ExterQual</a:t>
            </a:r>
            <a:r>
              <a:rPr lang="en-CA" sz="1100" dirty="0" smtClean="0"/>
              <a:t> into 4, 3 and 3 categories respectively.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</a:t>
            </a:r>
            <a:r>
              <a:rPr lang="en-CA" sz="1100" dirty="0" err="1" smtClean="0"/>
              <a:t>MasVnrArea</a:t>
            </a:r>
            <a:r>
              <a:rPr lang="en-CA" sz="1100" dirty="0" smtClean="0"/>
              <a:t> since type has more explanatory power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Land-related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</a:t>
            </a:r>
            <a:r>
              <a:rPr lang="en-CA" sz="1100" dirty="0" err="1" smtClean="0"/>
              <a:t>Landslope</a:t>
            </a:r>
            <a:r>
              <a:rPr lang="en-CA" sz="1100" dirty="0" smtClean="0"/>
              <a:t>, Utilities and </a:t>
            </a:r>
            <a:r>
              <a:rPr lang="en-CA" sz="1100" dirty="0" err="1" smtClean="0"/>
              <a:t>LotShape</a:t>
            </a:r>
            <a:r>
              <a:rPr lang="en-CA" sz="1100" dirty="0" smtClean="0"/>
              <a:t> since no explanatory power</a:t>
            </a:r>
            <a:endParaRPr lang="en-CA" sz="11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Condition2, Alley, </a:t>
            </a:r>
            <a:r>
              <a:rPr lang="en-CA" sz="1100" dirty="0" err="1" smtClean="0"/>
              <a:t>LandContour</a:t>
            </a:r>
            <a:r>
              <a:rPr lang="en-CA" sz="1100" dirty="0" smtClean="0"/>
              <a:t> and </a:t>
            </a:r>
            <a:r>
              <a:rPr lang="en-CA" sz="1100" dirty="0" err="1" smtClean="0"/>
              <a:t>LotConfig</a:t>
            </a:r>
            <a:r>
              <a:rPr lang="en-CA" sz="1100" dirty="0" smtClean="0"/>
              <a:t> since sparse or low explanatory power likely only creating multicollinearity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Consolidate Condition1 railroads and positive features into single category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Bathroom-related</a:t>
            </a:r>
            <a:endParaRPr lang="en-CA" sz="16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Create </a:t>
            </a:r>
            <a:r>
              <a:rPr lang="en-CA" sz="1100" dirty="0" err="1" smtClean="0"/>
              <a:t>AllBath</a:t>
            </a:r>
            <a:r>
              <a:rPr lang="en-CA" sz="1100" dirty="0" smtClean="0"/>
              <a:t> = 2*</a:t>
            </a:r>
            <a:r>
              <a:rPr lang="en-CA" sz="1100" dirty="0" err="1" smtClean="0"/>
              <a:t>FullBath</a:t>
            </a:r>
            <a:r>
              <a:rPr lang="en-CA" sz="1100" dirty="0" smtClean="0"/>
              <a:t> + 1.5*</a:t>
            </a:r>
            <a:r>
              <a:rPr lang="en-CA" sz="1100" dirty="0" err="1" smtClean="0"/>
              <a:t>Halfbath</a:t>
            </a:r>
            <a:r>
              <a:rPr lang="en-CA" sz="1100" dirty="0" smtClean="0"/>
              <a:t> + 1*</a:t>
            </a:r>
            <a:r>
              <a:rPr lang="en-CA" sz="1100" dirty="0" err="1" smtClean="0"/>
              <a:t>BsmtFullBath</a:t>
            </a:r>
            <a:r>
              <a:rPr lang="en-CA" sz="1100" dirty="0" smtClean="0"/>
              <a:t> + 0.5*</a:t>
            </a:r>
            <a:r>
              <a:rPr lang="en-CA" sz="1100" dirty="0" err="1" smtClean="0"/>
              <a:t>BsmtHalfBath</a:t>
            </a: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all bath features retaining single one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−"/>
            </a:pPr>
            <a:r>
              <a:rPr lang="en-CA" sz="1600" dirty="0"/>
              <a:t>Reduced 79 features to 37 manually.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−"/>
            </a:pPr>
            <a:r>
              <a:rPr lang="en-CA" sz="1600" dirty="0"/>
              <a:t>Use </a:t>
            </a:r>
            <a:r>
              <a:rPr lang="en-CA" sz="1600" dirty="0"/>
              <a:t>grid search Lasso </a:t>
            </a:r>
            <a:r>
              <a:rPr lang="en-CA" sz="1600" dirty="0"/>
              <a:t>again to check impact: </a:t>
            </a:r>
            <a:r>
              <a:rPr lang="en-CA" sz="1600" dirty="0"/>
              <a:t>R2 </a:t>
            </a:r>
            <a:r>
              <a:rPr lang="en-CA" sz="1600" dirty="0"/>
              <a:t>= 0.7967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−"/>
            </a:pPr>
            <a:r>
              <a:rPr lang="en-CA" sz="1600" dirty="0"/>
              <a:t>Have reduced multicollinearity and have slightly gained some explanatory power</a:t>
            </a:r>
            <a:r>
              <a:rPr lang="en-CA" sz="1600" dirty="0" smtClean="0"/>
              <a:t>.</a:t>
            </a:r>
            <a:endParaRPr lang="en-CA" sz="16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500" dirty="0" smtClean="0"/>
          </a:p>
          <a:p>
            <a:pPr marL="0" indent="0">
              <a:buNone/>
            </a:pPr>
            <a:endParaRPr lang="en-CA" sz="1500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8134571" y="5232400"/>
            <a:ext cx="1136429" cy="3630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282" y="2278029"/>
            <a:ext cx="3354916" cy="22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4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727625"/>
            <a:ext cx="2764296" cy="20099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121" y="4841151"/>
            <a:ext cx="2612569" cy="18963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121" y="3192443"/>
            <a:ext cx="2612570" cy="19193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77812"/>
            <a:ext cx="3324844" cy="25336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4122" y="1674487"/>
            <a:ext cx="2612569" cy="195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5b) Feature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What do I think are important features?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Any Realtor/ Real-estate site / common-sense says: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CA" sz="700" dirty="0" smtClean="0"/>
              <a:t>Neighbourhood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CA" sz="700" dirty="0" smtClean="0"/>
              <a:t>House Type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CA" sz="700" dirty="0" smtClean="0"/>
              <a:t># Bedrooms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CA" sz="700" dirty="0" smtClean="0"/>
              <a:t># Bathrooms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CA" sz="700" dirty="0" smtClean="0"/>
              <a:t>Size of house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That is for predicting </a:t>
            </a:r>
            <a:r>
              <a:rPr lang="en-CA" sz="1100" dirty="0" err="1" smtClean="0"/>
              <a:t>SalePrice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500" dirty="0" smtClean="0"/>
              <a:t>I am modelling [Sale Price per sq. </a:t>
            </a:r>
            <a:r>
              <a:rPr lang="en-CA" sz="1500" dirty="0" err="1" smtClean="0"/>
              <a:t>ft</a:t>
            </a:r>
            <a:r>
              <a:rPr lang="en-CA" sz="1500" dirty="0" smtClean="0"/>
              <a:t>] !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If building 3 or 4 bedroom house, it can still make sense for cost to be $120 per sq. </a:t>
            </a:r>
            <a:r>
              <a:rPr lang="en-CA" sz="1100" dirty="0" err="1" smtClean="0"/>
              <a:t>ft</a:t>
            </a: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Average/Median cost is $120 with min $30 and max $230 (</a:t>
            </a:r>
            <a:r>
              <a:rPr lang="en-CA" sz="1100" dirty="0" err="1" smtClean="0"/>
              <a:t>std</a:t>
            </a:r>
            <a:r>
              <a:rPr lang="en-CA" sz="1100" dirty="0" smtClean="0"/>
              <a:t> dev 30)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So what would really differentiate Price per sq. </a:t>
            </a:r>
            <a:r>
              <a:rPr lang="en-CA" sz="1100" dirty="0" err="1" smtClean="0"/>
              <a:t>ft</a:t>
            </a:r>
            <a:r>
              <a:rPr lang="en-CA" sz="1100" dirty="0" smtClean="0"/>
              <a:t>?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CA" sz="700" dirty="0" smtClean="0"/>
              <a:t>Definitely Neighbourhood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CA" sz="700" dirty="0" smtClean="0"/>
              <a:t>House age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CA" sz="700" dirty="0" smtClean="0"/>
              <a:t>Overall quality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CA" sz="700" dirty="0" smtClean="0"/>
              <a:t>Size of basement?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Bedroom shows law of diminishing returns!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See-saw pattern for Bathroom makes sense because it of basement bathroom costs that adds to cost per sq. ft.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en-CA" sz="700" dirty="0" smtClean="0"/>
          </a:p>
          <a:p>
            <a:pPr lvl="2">
              <a:buFont typeface="Calibri" panose="020F0502020204030204" pitchFamily="34" charset="0"/>
              <a:buChar char="−"/>
            </a:pPr>
            <a:endParaRPr lang="en-CA" sz="700" dirty="0" smtClean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500" dirty="0" smtClean="0"/>
          </a:p>
          <a:p>
            <a:pPr marL="0" indent="0">
              <a:buNone/>
            </a:pPr>
            <a:endParaRPr lang="en-CA" sz="15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4123" y="203200"/>
            <a:ext cx="2740251" cy="1930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2741661"/>
            <a:ext cx="2764297" cy="20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5b) Feature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Check PCA in case any obvious inferences about features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Use One-Hot encoding for categorical features with </a:t>
            </a:r>
            <a:r>
              <a:rPr lang="en-CA" sz="1100" dirty="0" err="1" smtClean="0"/>
              <a:t>drop_first</a:t>
            </a:r>
            <a:r>
              <a:rPr lang="en-CA" sz="1100" dirty="0" smtClean="0"/>
              <a:t>=True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Scale numerical variables by subtracting mean and dividing by std. dev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First 10 components explain ~70%, first 20 ~83% and first 30 about 90% of the variance amongst all features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Nothing meaningful since no obvious ‘elbows’ on scree-type plot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Check if Mutual information can provide insight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Mutual information is an information entropy-based test, which generalizes correlation in a non-linear manner. Information entropy is useful for tree-based models.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It </a:t>
            </a:r>
            <a:r>
              <a:rPr lang="en-CA" sz="1100" dirty="0" err="1" smtClean="0"/>
              <a:t>apeears</a:t>
            </a:r>
            <a:r>
              <a:rPr lang="en-CA" sz="1100" dirty="0" smtClean="0"/>
              <a:t> that </a:t>
            </a:r>
            <a:r>
              <a:rPr lang="en-CA" sz="1100" dirty="0" err="1" smtClean="0"/>
              <a:t>HouseAge</a:t>
            </a:r>
            <a:r>
              <a:rPr lang="en-CA" sz="1100" dirty="0" smtClean="0"/>
              <a:t>, </a:t>
            </a:r>
            <a:r>
              <a:rPr lang="en-CA" sz="1100" dirty="0" err="1" smtClean="0"/>
              <a:t>TotalBsmtSF</a:t>
            </a:r>
            <a:r>
              <a:rPr lang="en-CA" sz="1100" dirty="0" smtClean="0"/>
              <a:t>, </a:t>
            </a:r>
            <a:r>
              <a:rPr lang="en-CA" sz="1100" dirty="0" err="1" smtClean="0"/>
              <a:t>RemodAge</a:t>
            </a:r>
            <a:r>
              <a:rPr lang="en-CA" sz="1100" dirty="0" smtClean="0"/>
              <a:t>, </a:t>
            </a:r>
            <a:r>
              <a:rPr lang="en-CA" sz="1100" dirty="0" err="1" smtClean="0"/>
              <a:t>OverallQual</a:t>
            </a:r>
            <a:r>
              <a:rPr lang="en-CA" sz="1100" dirty="0" smtClean="0"/>
              <a:t>, 2ndFlrSF, </a:t>
            </a:r>
            <a:r>
              <a:rPr lang="en-CA" sz="1100" dirty="0" err="1" smtClean="0"/>
              <a:t>AllBath</a:t>
            </a:r>
            <a:r>
              <a:rPr lang="en-CA" sz="1100" dirty="0" smtClean="0"/>
              <a:t> and </a:t>
            </a:r>
            <a:r>
              <a:rPr lang="en-CA" sz="1100" dirty="0" err="1" smtClean="0"/>
              <a:t>GarageCars</a:t>
            </a:r>
            <a:r>
              <a:rPr lang="en-CA" sz="1100" dirty="0" smtClean="0"/>
              <a:t> are top features, which is </a:t>
            </a:r>
            <a:r>
              <a:rPr lang="en-CA" sz="1100" dirty="0" err="1" smtClean="0"/>
              <a:t>intutitvely</a:t>
            </a:r>
            <a:r>
              <a:rPr lang="en-CA" sz="1100" dirty="0" smtClean="0"/>
              <a:t> correct</a:t>
            </a:r>
            <a:endParaRPr lang="en-CA" sz="11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It appears Season doesn’t really have an effect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Mutual information doesn’t work well for small sample sizes (&lt;1000) and/or high dimensionality so don’t place too much weight yet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Future exploration: Stability selection using Lasso learner (</a:t>
            </a:r>
            <a:r>
              <a:rPr lang="en-CA" sz="1100" dirty="0" err="1" smtClean="0"/>
              <a:t>Meinshausen</a:t>
            </a:r>
            <a:r>
              <a:rPr lang="en-CA" sz="1100" dirty="0" smtClean="0"/>
              <a:t> &amp; </a:t>
            </a:r>
            <a:r>
              <a:rPr lang="en-CA" sz="1100" dirty="0" err="1" smtClean="0"/>
              <a:t>Bühlmann</a:t>
            </a:r>
            <a:r>
              <a:rPr lang="en-CA" sz="1100" dirty="0" smtClean="0"/>
              <a:t> 2010)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−"/>
            </a:pPr>
            <a:r>
              <a:rPr lang="en-CA" sz="1600" dirty="0" smtClean="0"/>
              <a:t>Ready to apply machine-learning models!</a:t>
            </a:r>
            <a:endParaRPr lang="en-CA" sz="16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500" dirty="0" smtClean="0"/>
          </a:p>
          <a:p>
            <a:pPr marL="0" indent="0">
              <a:buNone/>
            </a:pPr>
            <a:endParaRPr lang="en-CA" sz="15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83" y="511175"/>
            <a:ext cx="3924300" cy="2628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648" y="3286125"/>
            <a:ext cx="1744010" cy="3297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675" y="3286125"/>
            <a:ext cx="1379008" cy="8603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22217" y="3575231"/>
            <a:ext cx="136528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9900" dirty="0" smtClean="0">
                <a:solidFill>
                  <a:schemeClr val="accent1"/>
                </a:solidFill>
              </a:rPr>
              <a:t>?</a:t>
            </a:r>
            <a:endParaRPr lang="en-CA" sz="199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993" y="3140075"/>
            <a:ext cx="71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sz="66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94124" y="3286125"/>
            <a:ext cx="71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9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6) Predictive Modelling</a:t>
            </a:r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17430011"/>
              </p:ext>
            </p:extLst>
          </p:nvPr>
        </p:nvGraphicFramePr>
        <p:xfrm>
          <a:off x="152400" y="2082801"/>
          <a:ext cx="6019801" cy="4707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75647951"/>
              </p:ext>
            </p:extLst>
          </p:nvPr>
        </p:nvGraphicFramePr>
        <p:xfrm>
          <a:off x="7713134" y="581025"/>
          <a:ext cx="3987800" cy="6038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4912" y="1622612"/>
            <a:ext cx="21621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8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6) Predictive Modelling</a:t>
            </a:r>
            <a:endParaRPr lang="en-CA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27097"/>
            <a:ext cx="5181600" cy="2349866"/>
          </a:xfrm>
        </p:spPr>
        <p:txBody>
          <a:bodyPr>
            <a:normAutofit fontScale="775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err="1" smtClean="0"/>
              <a:t>Gridsearch</a:t>
            </a:r>
            <a:r>
              <a:rPr lang="en-CA" sz="1600" dirty="0" smtClean="0"/>
              <a:t> with 10-fold Stratified cross-validation helps to prevent overfitting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err="1" smtClean="0"/>
              <a:t>Hyperparameter</a:t>
            </a:r>
            <a:r>
              <a:rPr lang="en-CA" sz="1600" dirty="0" smtClean="0"/>
              <a:t> tuning: </a:t>
            </a:r>
          </a:p>
          <a:p>
            <a:pPr lvl="1">
              <a:buFont typeface="+mj-lt"/>
              <a:buAutoNum type="arabicPeriod"/>
            </a:pPr>
            <a:r>
              <a:rPr lang="en-CA" sz="1200" dirty="0" smtClean="0"/>
              <a:t>parameters that directly control model complexity by introducing regularization/cost term (alpha, C, gamma)</a:t>
            </a:r>
          </a:p>
          <a:p>
            <a:pPr lvl="1">
              <a:buFont typeface="+mj-lt"/>
              <a:buAutoNum type="arabicPeriod"/>
            </a:pPr>
            <a:r>
              <a:rPr lang="en-CA" sz="1200" dirty="0" smtClean="0"/>
              <a:t>Injecting randomness to make training robust to noise (subsample, </a:t>
            </a:r>
            <a:r>
              <a:rPr lang="en-CA" sz="1200" dirty="0" err="1" smtClean="0"/>
              <a:t>colsample_bytree</a:t>
            </a:r>
            <a:r>
              <a:rPr lang="en-CA" sz="1200" dirty="0" smtClean="0"/>
              <a:t>)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Still work to be done to reduce overfitting, although there must exist some ‘irreducible error’ in this problem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$13 per sq. </a:t>
            </a:r>
            <a:r>
              <a:rPr lang="en-CA" sz="1600" dirty="0" err="1" smtClean="0"/>
              <a:t>ft</a:t>
            </a:r>
            <a:r>
              <a:rPr lang="en-CA" sz="1600" dirty="0" smtClean="0"/>
              <a:t> is not bad considering that 5% commission/legal cost could explain about $5-7 and other factors influencing price.</a:t>
            </a:r>
            <a:endParaRPr lang="en-CA" sz="1600" dirty="0"/>
          </a:p>
          <a:p>
            <a:pPr>
              <a:buFont typeface="Calibri" panose="020F0502020204030204" pitchFamily="34" charset="0"/>
              <a:buChar char="−"/>
            </a:pPr>
            <a:endParaRPr lang="en-CA" sz="1600" dirty="0"/>
          </a:p>
          <a:p>
            <a:pPr marL="0" indent="0">
              <a:buNone/>
            </a:pPr>
            <a:endParaRPr lang="en-CA" sz="1500" dirty="0" smtClean="0"/>
          </a:p>
          <a:p>
            <a:pPr marL="0" indent="0">
              <a:buNone/>
            </a:pPr>
            <a:endParaRPr lang="en-CA" sz="1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921" y="2284519"/>
            <a:ext cx="2490405" cy="1915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19" y="2210396"/>
            <a:ext cx="2510344" cy="1917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373" y="4272502"/>
            <a:ext cx="2630206" cy="20372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923" y="4272502"/>
            <a:ext cx="2454230" cy="19002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6922" y="364355"/>
            <a:ext cx="2491445" cy="18460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818" y="364354"/>
            <a:ext cx="2510809" cy="18460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1670" y="1503965"/>
            <a:ext cx="1823426" cy="107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5195" y="1540045"/>
            <a:ext cx="1928201" cy="128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3130" y="3167769"/>
            <a:ext cx="1570266" cy="5625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3474" y="3349237"/>
            <a:ext cx="1807079" cy="4778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2639" y="4792210"/>
            <a:ext cx="1383971" cy="503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26382" y="5574664"/>
            <a:ext cx="1978714" cy="1196088"/>
          </a:xfrm>
          <a:prstGeom prst="rect">
            <a:avLst/>
          </a:prstGeom>
        </p:spPr>
      </p:pic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607427405"/>
              </p:ext>
            </p:extLst>
          </p:nvPr>
        </p:nvGraphicFramePr>
        <p:xfrm>
          <a:off x="991884" y="1622250"/>
          <a:ext cx="2714625" cy="19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33825" y="1432666"/>
            <a:ext cx="2162175" cy="2286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933825" y="3167769"/>
            <a:ext cx="2085975" cy="28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933825" y="1706325"/>
            <a:ext cx="2162175" cy="723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76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7</a:t>
            </a:r>
            <a:r>
              <a:rPr lang="en-CA" dirty="0" smtClean="0"/>
              <a:t>) Present insights</a:t>
            </a:r>
            <a:endParaRPr lang="en-CA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"/>
          </p:nvPr>
        </p:nvSpPr>
        <p:spPr>
          <a:xfrm>
            <a:off x="434788" y="1476002"/>
            <a:ext cx="6414247" cy="2293330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Which model should I select?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400" dirty="0" smtClean="0"/>
              <a:t>Typically Linear regression exhibits high-bias and low-variance but don’t require computation time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400" dirty="0" smtClean="0"/>
              <a:t>Typically Tree-based and SVM models exhibits low bias and high variance and can be computationally expensive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400" dirty="0" smtClean="0"/>
              <a:t>The domain of this house prices problem statement makes it ripe to apply linear models…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400" dirty="0" smtClean="0"/>
              <a:t>However, even after a huge effort in feature engineering, linear models don’t make intuitive sense (even after regularization)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The </a:t>
            </a:r>
            <a:r>
              <a:rPr lang="en-CA" sz="1600" dirty="0" err="1" smtClean="0"/>
              <a:t>AdaBoost</a:t>
            </a:r>
            <a:r>
              <a:rPr lang="en-CA" sz="1600" dirty="0" smtClean="0"/>
              <a:t> model could easily be dismissed based on train/test scores!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400" dirty="0" smtClean="0"/>
              <a:t>However, the top10 important features make most sense to me in context of this problem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400" dirty="0" smtClean="0"/>
              <a:t>I understand why Boosting techniques have become popular - </a:t>
            </a:r>
            <a:r>
              <a:rPr lang="en-CA" sz="1400" dirty="0" err="1" smtClean="0"/>
              <a:t>Ensembling</a:t>
            </a:r>
            <a:r>
              <a:rPr lang="en-CA" sz="1400" dirty="0" smtClean="0"/>
              <a:t> weak learners into a strong learner makes sense (</a:t>
            </a:r>
            <a:r>
              <a:rPr lang="en-CA" sz="1400" dirty="0" err="1" smtClean="0"/>
              <a:t>AdaBoost</a:t>
            </a:r>
            <a:r>
              <a:rPr lang="en-CA" sz="1400" dirty="0" smtClean="0"/>
              <a:t> puts more weight on difficult instances)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Future work: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400" dirty="0" smtClean="0"/>
              <a:t>Spend more time training </a:t>
            </a:r>
            <a:r>
              <a:rPr lang="en-CA" sz="1400" dirty="0" err="1" smtClean="0"/>
              <a:t>AdaBoost</a:t>
            </a:r>
            <a:endParaRPr lang="en-CA" sz="1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400" dirty="0" smtClean="0"/>
              <a:t>Develop waterfall chart showing make-up of average sale price per sq. </a:t>
            </a:r>
            <a:r>
              <a:rPr lang="en-CA" sz="1400" dirty="0" err="1" smtClean="0"/>
              <a:t>ft</a:t>
            </a:r>
            <a:endParaRPr lang="en-CA" sz="1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400" dirty="0" smtClean="0"/>
              <a:t>Develop interactive dashboard to understand make-up of sale price per sq. </a:t>
            </a:r>
            <a:r>
              <a:rPr lang="en-CA" sz="1400" dirty="0" err="1" smtClean="0"/>
              <a:t>ft</a:t>
            </a:r>
            <a:r>
              <a:rPr lang="en-CA" sz="1400" dirty="0" smtClean="0"/>
              <a:t> (will help with remodelling/renovations and comparison to builder costs)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endParaRPr lang="en-CA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12248"/>
              </p:ext>
            </p:extLst>
          </p:nvPr>
        </p:nvGraphicFramePr>
        <p:xfrm>
          <a:off x="7493615" y="1476002"/>
          <a:ext cx="3806396" cy="2712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663"/>
                <a:gridCol w="938911"/>
                <a:gridCol w="938911"/>
                <a:gridCol w="93891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OLS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Lasso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Ridge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RF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SaleType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Neighborhood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HouseAge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Neighborhood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SaleCondition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SaleType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TotalBsmtSF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MSSubClass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GarageFinish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HouseAge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Functional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Condition1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Functional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Functional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Neighborhood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PavedDrive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Neighborhood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TotalBsmtSF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BsmtQual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GarageType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MasVnrType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GarageFinish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OverallQual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Shed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GaragCondition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ExterQual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SaleType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KitchenQual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MSSubClass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OpenPorch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GarageFinish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OpenPorch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KitchenQual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MSSubClass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ExterQual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ScreenPorch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HouseAge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BsmtQual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OverallCond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effectLst/>
                        </a:rPr>
                        <a:t>GarageFinish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55899"/>
              </p:ext>
            </p:extLst>
          </p:nvPr>
        </p:nvGraphicFramePr>
        <p:xfrm>
          <a:off x="7947210" y="4192611"/>
          <a:ext cx="2899205" cy="2558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147"/>
                <a:gridCol w="938911"/>
                <a:gridCol w="98014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GBM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solidFill>
                            <a:schemeClr val="bg1"/>
                          </a:solidFill>
                          <a:effectLst/>
                        </a:rPr>
                        <a:t>AdaBoost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TotalBsmtSF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HouseAge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ExterQual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OverallQual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TotalBsmtSF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KitchenAbvGr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HouseAge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LotArea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TotalBsmtSF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2ndFlrSF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OverallQual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2ndFlrSF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OverallCond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BsmtUnfSF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GarageCond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LotArea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AllBath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HouseAge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RemodAge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OverallCond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OverallQual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KitchenQual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OverallCond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ExterQual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RemodAge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BedroomAbvGr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BedroomAbvGr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ExterQual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FireplaceQu</a:t>
                      </a:r>
                      <a:endParaRPr lang="en-C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79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Science Lifecycle</a:t>
            </a:r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29801584"/>
              </p:ext>
            </p:extLst>
          </p:nvPr>
        </p:nvGraphicFramePr>
        <p:xfrm>
          <a:off x="2683932" y="1515533"/>
          <a:ext cx="7476067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1) Business understanding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Top 100 best places to live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Iowa State University town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Academic, sports, culture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Public parks, open spaces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Good healthcare and jobs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Young population</a:t>
            </a:r>
          </a:p>
          <a:p>
            <a:pPr>
              <a:buFont typeface="Calibri" panose="020F0502020204030204" pitchFamily="34" charset="0"/>
              <a:buChar char="−"/>
            </a:pPr>
            <a:endParaRPr lang="en-CA" dirty="0"/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What about real estate in Ames?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Classic case to apply supervised machine learning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7150" y="1825625"/>
            <a:ext cx="2628900" cy="1743075"/>
          </a:xfrm>
          <a:prstGeom prst="rect">
            <a:avLst/>
          </a:prstGeom>
        </p:spPr>
      </p:pic>
      <p:sp>
        <p:nvSpPr>
          <p:cNvPr id="9" name="AutoShape 8" descr="Image result for ames iow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050" y="1825625"/>
            <a:ext cx="2466975" cy="1847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50" y="3568700"/>
            <a:ext cx="2753485" cy="1447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417" y="3673475"/>
            <a:ext cx="2360140" cy="15705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857" y="5189009"/>
            <a:ext cx="3314700" cy="1381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150" y="5016500"/>
            <a:ext cx="2945233" cy="15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2) Data mining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77508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No need to mine housing data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err="1" smtClean="0"/>
              <a:t>Kaggle</a:t>
            </a:r>
            <a:r>
              <a:rPr lang="en-CA" dirty="0" smtClean="0"/>
              <a:t> competition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1460 </a:t>
            </a:r>
            <a:r>
              <a:rPr lang="en-CA" dirty="0" err="1" smtClean="0"/>
              <a:t>datapoints</a:t>
            </a:r>
            <a:endParaRPr lang="en-CA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79 features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73" y="365125"/>
            <a:ext cx="4402327" cy="614680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00485981"/>
              </p:ext>
            </p:extLst>
          </p:nvPr>
        </p:nvGraphicFramePr>
        <p:xfrm>
          <a:off x="1422401" y="3903133"/>
          <a:ext cx="4673599" cy="260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45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3a) </a:t>
            </a:r>
            <a:r>
              <a:rPr lang="en-CA" dirty="0" smtClean="0"/>
              <a:t>Data cleaning : missing data or errors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Most missing data were Not Missing At Random (NMAR)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Missing because of lack of feature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Highlighted in yellow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Impute with ‘N’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Except </a:t>
            </a:r>
            <a:r>
              <a:rPr lang="en-CA" sz="1100" dirty="0" err="1" smtClean="0"/>
              <a:t>MasVnrType</a:t>
            </a:r>
            <a:r>
              <a:rPr lang="en-CA" sz="1100" dirty="0" smtClean="0"/>
              <a:t> (red underline): impute with ‘None’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450" dirty="0" err="1" smtClean="0"/>
              <a:t>MasVnrArea</a:t>
            </a:r>
            <a:endParaRPr lang="en-CA" sz="145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NMAR since houses with </a:t>
            </a:r>
            <a:r>
              <a:rPr lang="en-CA" sz="1100" dirty="0" err="1" smtClean="0"/>
              <a:t>MasVnrType</a:t>
            </a:r>
            <a:r>
              <a:rPr lang="en-CA" sz="1100" dirty="0" smtClean="0"/>
              <a:t> = ‘None’ are missing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Impute with 0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450" dirty="0" smtClean="0"/>
              <a:t>Electrical: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Impute ‘Mix’ since only 1 data point missing and won’t be material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450" dirty="0" err="1" smtClean="0"/>
              <a:t>LotFrontage</a:t>
            </a:r>
            <a:r>
              <a:rPr lang="en-CA" sz="1450" dirty="0" smtClean="0"/>
              <a:t>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Appears to be Missing At Random (MAR)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Related to </a:t>
            </a:r>
            <a:r>
              <a:rPr lang="en-CA" sz="1100" dirty="0" err="1" smtClean="0"/>
              <a:t>LotArea</a:t>
            </a:r>
            <a:r>
              <a:rPr lang="en-CA" sz="1100" dirty="0" smtClean="0"/>
              <a:t> (which is complete)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Use KNN imputation with k = 35 since outliers are present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450" dirty="0" err="1" smtClean="0"/>
              <a:t>BsmtExposure</a:t>
            </a:r>
            <a:r>
              <a:rPr lang="en-CA" sz="1450" dirty="0" smtClean="0"/>
              <a:t>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Change ‘N’ to ‘No’ since ‘N’ and ‘No’ mean different things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450" dirty="0" err="1" smtClean="0"/>
              <a:t>GarageYrBlt</a:t>
            </a:r>
            <a:r>
              <a:rPr lang="en-CA" sz="1450" dirty="0" smtClean="0"/>
              <a:t>:</a:t>
            </a:r>
            <a:endParaRPr lang="en-CA" sz="145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NMAR: Impute zeros to be </a:t>
            </a:r>
            <a:r>
              <a:rPr lang="en-CA" sz="1100" dirty="0" err="1" smtClean="0"/>
              <a:t>YearBuilt</a:t>
            </a:r>
            <a:endParaRPr lang="en-CA" sz="1100" dirty="0"/>
          </a:p>
          <a:p>
            <a:pPr>
              <a:buFont typeface="Calibri" panose="020F0502020204030204" pitchFamily="34" charset="0"/>
              <a:buChar char="−"/>
            </a:pPr>
            <a:endParaRPr lang="en-CA" sz="145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28" y="1471612"/>
            <a:ext cx="3623237" cy="4023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656" y="3666597"/>
            <a:ext cx="2361709" cy="24209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717" y="4877065"/>
            <a:ext cx="2770362" cy="1867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067" y="6097271"/>
            <a:ext cx="2458508" cy="5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983" y="2183778"/>
            <a:ext cx="2949599" cy="1993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74" y="2183778"/>
            <a:ext cx="2362307" cy="1676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3b) </a:t>
            </a:r>
            <a:r>
              <a:rPr lang="en-CA" dirty="0" smtClean="0"/>
              <a:t>Data cleaning: outliers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err="1" smtClean="0"/>
              <a:t>OpenPorchSF</a:t>
            </a:r>
            <a:endParaRPr lang="en-CA" sz="16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(Abnormal </a:t>
            </a:r>
            <a:r>
              <a:rPr lang="en-CA" sz="1100" dirty="0" err="1" smtClean="0"/>
              <a:t>SaleCOndition</a:t>
            </a:r>
            <a:r>
              <a:rPr lang="en-CA" sz="1100" dirty="0" smtClean="0"/>
              <a:t>) had value &gt;70% of </a:t>
            </a:r>
            <a:r>
              <a:rPr lang="en-CA" sz="1100" dirty="0" err="1" smtClean="0"/>
              <a:t>GrLivArea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500" dirty="0" err="1" smtClean="0"/>
              <a:t>WoodDeckSF</a:t>
            </a:r>
            <a:endParaRPr lang="en-CA" sz="15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that had value &gt;50% of </a:t>
            </a:r>
            <a:r>
              <a:rPr lang="en-CA" sz="1100" dirty="0" err="1" smtClean="0"/>
              <a:t>GrLivArea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500" dirty="0" err="1" smtClean="0"/>
              <a:t>MiscFeature</a:t>
            </a:r>
            <a:endParaRPr lang="en-CA" sz="15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that had tennis court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2 records that had ‘</a:t>
            </a:r>
            <a:r>
              <a:rPr lang="en-CA" sz="1100" dirty="0" err="1" smtClean="0"/>
              <a:t>Othr</a:t>
            </a:r>
            <a:r>
              <a:rPr lang="en-CA" sz="1100" dirty="0" smtClean="0"/>
              <a:t>’ (no explain)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2 records that had ‘Gar2’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500" dirty="0" err="1" smtClean="0"/>
              <a:t>LotArea</a:t>
            </a:r>
            <a:endParaRPr lang="en-CA" sz="15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20 records that had lot sizes that are 20 times greater than </a:t>
            </a:r>
            <a:r>
              <a:rPr lang="en-CA" sz="1100" dirty="0" err="1" smtClean="0"/>
              <a:t>GrLivArea</a:t>
            </a: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Such large lot sizes are likely special cases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500" dirty="0" err="1" smtClean="0"/>
              <a:t>HouseAge</a:t>
            </a:r>
            <a:r>
              <a:rPr lang="en-CA" sz="1500" dirty="0" smtClean="0"/>
              <a:t>, </a:t>
            </a:r>
            <a:r>
              <a:rPr lang="en-CA" sz="1500" dirty="0" err="1" smtClean="0"/>
              <a:t>OverallCond</a:t>
            </a:r>
            <a:r>
              <a:rPr lang="en-CA" sz="1500" dirty="0" smtClean="0"/>
              <a:t>, </a:t>
            </a:r>
            <a:r>
              <a:rPr lang="en-CA" sz="1500" dirty="0" err="1" smtClean="0"/>
              <a:t>OverallQual</a:t>
            </a:r>
            <a:r>
              <a:rPr lang="en-CA" sz="1500" dirty="0" smtClean="0"/>
              <a:t> and </a:t>
            </a:r>
            <a:r>
              <a:rPr lang="en-CA" sz="1500" dirty="0" err="1" smtClean="0"/>
              <a:t>SalePrice</a:t>
            </a:r>
            <a:endParaRPr lang="en-CA" sz="15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4 records where house age is 0 or 1 year and </a:t>
            </a:r>
            <a:r>
              <a:rPr lang="en-CA" sz="1100" dirty="0" err="1" smtClean="0"/>
              <a:t>SalePrice</a:t>
            </a:r>
            <a:r>
              <a:rPr lang="en-CA" sz="1100" dirty="0" smtClean="0"/>
              <a:t> / </a:t>
            </a:r>
            <a:r>
              <a:rPr lang="en-CA" sz="1100" dirty="0" err="1" smtClean="0"/>
              <a:t>GrLivArea</a:t>
            </a:r>
            <a:r>
              <a:rPr lang="en-CA" sz="1100" dirty="0" smtClean="0"/>
              <a:t> is greater than 250 and less than 50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where condition is 2 and </a:t>
            </a:r>
            <a:r>
              <a:rPr lang="en-CA" sz="1100" dirty="0" err="1" smtClean="0"/>
              <a:t>SalePrice</a:t>
            </a:r>
            <a:r>
              <a:rPr lang="en-CA" sz="1100" dirty="0" smtClean="0"/>
              <a:t> / </a:t>
            </a:r>
            <a:r>
              <a:rPr lang="en-CA" sz="1100" dirty="0" err="1" smtClean="0"/>
              <a:t>GrLivArea</a:t>
            </a:r>
            <a:r>
              <a:rPr lang="en-CA" sz="1100" dirty="0" smtClean="0"/>
              <a:t> &gt; 250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2 records where quality &lt; 3 and </a:t>
            </a:r>
            <a:r>
              <a:rPr lang="en-CA" sz="1100" dirty="0" err="1" smtClean="0"/>
              <a:t>SalePrice</a:t>
            </a:r>
            <a:r>
              <a:rPr lang="en-CA" sz="1100" dirty="0" smtClean="0"/>
              <a:t> / </a:t>
            </a:r>
            <a:r>
              <a:rPr lang="en-CA" sz="1100" dirty="0" err="1" smtClean="0"/>
              <a:t>GrLivArea</a:t>
            </a:r>
            <a:r>
              <a:rPr lang="en-CA" sz="1100" dirty="0" smtClean="0"/>
              <a:t> &gt; 100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with 8 bedrooms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with 0 kitchens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2 records with 9 other rooms</a:t>
            </a:r>
          </a:p>
          <a:p>
            <a:pPr marL="457200" lvl="1" indent="0">
              <a:buNone/>
            </a:pPr>
            <a:endParaRPr lang="en-CA" sz="1100" dirty="0" smtClean="0"/>
          </a:p>
          <a:p>
            <a:pPr marL="0" indent="0">
              <a:buNone/>
            </a:pPr>
            <a:r>
              <a:rPr lang="en-CA" sz="1500" b="1" dirty="0" smtClean="0"/>
              <a:t>Linear models (without regularization) are sensitive to outliers</a:t>
            </a:r>
          </a:p>
          <a:p>
            <a:pPr marL="0" indent="0">
              <a:buNone/>
            </a:pPr>
            <a:endParaRPr lang="en-CA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525" y="237867"/>
            <a:ext cx="2710992" cy="1960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163" y="3951783"/>
            <a:ext cx="3244008" cy="21467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8812" y="4943316"/>
            <a:ext cx="2754988" cy="1809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547" y="4282380"/>
            <a:ext cx="2429511" cy="15980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8018" y="1825625"/>
            <a:ext cx="1976195" cy="1295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7307" y="275681"/>
            <a:ext cx="2890625" cy="19080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1635" y="5286"/>
            <a:ext cx="2261823" cy="15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0667"/>
            <a:ext cx="3879979" cy="2939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4) Data exploration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34 numerical and 45 categorical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Highly skewed distributions (&gt;9): </a:t>
            </a:r>
            <a:r>
              <a:rPr lang="en-CA" sz="1600" dirty="0" err="1" smtClean="0"/>
              <a:t>MiscVal</a:t>
            </a:r>
            <a:r>
              <a:rPr lang="en-CA" sz="1600" dirty="0" smtClean="0"/>
              <a:t>, </a:t>
            </a:r>
            <a:r>
              <a:rPr lang="en-CA" sz="1600" dirty="0" err="1" smtClean="0"/>
              <a:t>PoolArea</a:t>
            </a:r>
            <a:r>
              <a:rPr lang="en-CA" sz="1600" dirty="0" smtClean="0"/>
              <a:t>, </a:t>
            </a:r>
            <a:r>
              <a:rPr lang="en-CA" sz="1600" dirty="0" err="1" smtClean="0"/>
              <a:t>LotArea</a:t>
            </a:r>
            <a:r>
              <a:rPr lang="en-CA" sz="1600" dirty="0" smtClean="0"/>
              <a:t>, 3SsnPorch, </a:t>
            </a:r>
            <a:r>
              <a:rPr lang="en-CA" sz="1600" dirty="0" err="1" smtClean="0"/>
              <a:t>LowQualFinSF</a:t>
            </a:r>
            <a:r>
              <a:rPr lang="en-CA" sz="1600" dirty="0" smtClean="0"/>
              <a:t> (due to many zeros)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err="1" smtClean="0"/>
              <a:t>SalePrice</a:t>
            </a:r>
            <a:endParaRPr lang="en-CA" sz="16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Use </a:t>
            </a:r>
            <a:r>
              <a:rPr lang="en-CA" sz="1100" dirty="0" err="1" smtClean="0"/>
              <a:t>GrLivingArea</a:t>
            </a:r>
            <a:r>
              <a:rPr lang="en-CA" sz="1100" dirty="0" smtClean="0"/>
              <a:t> to create ‘</a:t>
            </a:r>
            <a:r>
              <a:rPr lang="en-CA" sz="1100" dirty="0" err="1" smtClean="0"/>
              <a:t>Pricepersqft</a:t>
            </a:r>
            <a:r>
              <a:rPr lang="en-CA" sz="1100" dirty="0" smtClean="0"/>
              <a:t>’ (which is much closer to normal distribution)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All area variables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Divide all area variables by </a:t>
            </a:r>
            <a:r>
              <a:rPr lang="en-CA" sz="1100" dirty="0" err="1" smtClean="0"/>
              <a:t>GrLivingArea</a:t>
            </a:r>
            <a:r>
              <a:rPr lang="en-CA" sz="1100" dirty="0" smtClean="0"/>
              <a:t>, which brings comparability and standardisation benefits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Features </a:t>
            </a:r>
            <a:r>
              <a:rPr lang="en-CA" sz="1600" dirty="0" smtClean="0"/>
              <a:t>correlated with </a:t>
            </a:r>
            <a:r>
              <a:rPr lang="en-CA" sz="1600" dirty="0" err="1" smtClean="0"/>
              <a:t>Pricepersqft</a:t>
            </a:r>
            <a:endParaRPr lang="en-CA" sz="16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Surprisingly </a:t>
            </a:r>
            <a:r>
              <a:rPr lang="en-CA" sz="1100" dirty="0" err="1" smtClean="0"/>
              <a:t>YearBuilt</a:t>
            </a:r>
            <a:r>
              <a:rPr lang="en-CA" sz="1100" dirty="0" smtClean="0"/>
              <a:t>, </a:t>
            </a:r>
            <a:r>
              <a:rPr lang="en-CA" sz="1100" dirty="0" err="1" smtClean="0"/>
              <a:t>TotalBsmntSF</a:t>
            </a:r>
            <a:r>
              <a:rPr lang="en-CA" sz="1100" dirty="0" smtClean="0"/>
              <a:t>, </a:t>
            </a:r>
            <a:r>
              <a:rPr lang="en-CA" sz="1100" dirty="0" err="1" smtClean="0"/>
              <a:t>GarageArea</a:t>
            </a:r>
            <a:r>
              <a:rPr lang="en-CA" sz="1100" dirty="0" smtClean="0"/>
              <a:t> are demonstrating &gt;50% correlation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Multicollinearity is going to be a problem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Top10 pairs are &gt;90% correlated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58 pairs are greater than 70% correlated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Most correlations make sense, e.g. 1stFlrSF/2ndFlrSF, </a:t>
            </a:r>
            <a:r>
              <a:rPr lang="en-CA" sz="1100" dirty="0" err="1" smtClean="0"/>
              <a:t>YearBuilt</a:t>
            </a:r>
            <a:r>
              <a:rPr lang="en-CA" sz="1100" dirty="0" smtClean="0"/>
              <a:t>/</a:t>
            </a:r>
            <a:r>
              <a:rPr lang="en-CA" sz="1100" dirty="0" err="1" smtClean="0"/>
              <a:t>GarageYrBult</a:t>
            </a:r>
            <a:r>
              <a:rPr lang="en-CA" sz="1100" dirty="0" smtClean="0"/>
              <a:t>, </a:t>
            </a:r>
            <a:r>
              <a:rPr lang="en-CA" sz="1100" dirty="0" err="1" smtClean="0"/>
              <a:t>TotalBsmtSF</a:t>
            </a:r>
            <a:r>
              <a:rPr lang="en-CA" sz="1100" dirty="0" smtClean="0"/>
              <a:t>/1stFlrSF, </a:t>
            </a:r>
            <a:r>
              <a:rPr lang="en-CA" sz="1100" dirty="0" err="1" smtClean="0"/>
              <a:t>LotFrontage</a:t>
            </a:r>
            <a:r>
              <a:rPr lang="en-CA" sz="1100" dirty="0" smtClean="0"/>
              <a:t>/</a:t>
            </a:r>
            <a:r>
              <a:rPr lang="en-CA" sz="1100" dirty="0" err="1" smtClean="0"/>
              <a:t>LotArea</a:t>
            </a:r>
            <a:r>
              <a:rPr lang="en-CA" sz="1100" dirty="0" smtClean="0"/>
              <a:t>, </a:t>
            </a:r>
            <a:r>
              <a:rPr lang="en-CA" sz="1100" dirty="0" err="1" smtClean="0"/>
              <a:t>YearRemodAdd</a:t>
            </a:r>
            <a:r>
              <a:rPr lang="en-CA" sz="1100" dirty="0" smtClean="0"/>
              <a:t>/</a:t>
            </a:r>
            <a:r>
              <a:rPr lang="en-CA" sz="1100" dirty="0" err="1" smtClean="0"/>
              <a:t>GarageYrBlt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500" dirty="0" smtClean="0"/>
              <a:t>Curse of dimensionality is going to be a problem</a:t>
            </a:r>
            <a:endParaRPr lang="en-CA" sz="1500" dirty="0"/>
          </a:p>
          <a:p>
            <a:pPr marL="457200" lvl="1" indent="0">
              <a:buNone/>
            </a:pP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endParaRPr lang="en-CA" sz="11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5558"/>
            <a:ext cx="3733800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215" y="194733"/>
            <a:ext cx="3566428" cy="2047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580" y="2869141"/>
            <a:ext cx="3298826" cy="27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1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153" y="4204757"/>
            <a:ext cx="3857625" cy="2619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5a) Feature 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Use grid search Lasso before any feature engineering to see what R2 can be obtained: 0.78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Porch-related</a:t>
            </a:r>
            <a:endParaRPr lang="en-CA" sz="16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All </a:t>
            </a:r>
            <a:r>
              <a:rPr lang="en-CA" sz="1100" dirty="0" err="1" smtClean="0"/>
              <a:t>qq</a:t>
            </a:r>
            <a:r>
              <a:rPr lang="en-CA" sz="1100" dirty="0" smtClean="0"/>
              <a:t>-plots are similar, reflecting highly-skewed distributions due to imbalanced datasets (due to lack of feature)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Convert to categorical variables using bins to identify splits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3SsnPorch since too sparse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Misc. variables</a:t>
            </a:r>
            <a:endParaRPr lang="en-CA" sz="16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After dropping tennis court </a:t>
            </a:r>
            <a:r>
              <a:rPr lang="en-CA" sz="1100" dirty="0" err="1" smtClean="0"/>
              <a:t>etc</a:t>
            </a:r>
            <a:r>
              <a:rPr lang="en-CA" sz="1100" dirty="0" smtClean="0"/>
              <a:t>, convert to categorical indicating if ‘Shed’ is present</a:t>
            </a:r>
            <a:endParaRPr lang="en-CA" sz="11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</a:t>
            </a:r>
            <a:r>
              <a:rPr lang="en-CA" sz="1100" dirty="0" err="1" smtClean="0"/>
              <a:t>MiscValue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Pool-related</a:t>
            </a:r>
            <a:endParaRPr lang="en-CA" sz="16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Too sparse, only 6 </a:t>
            </a:r>
            <a:r>
              <a:rPr lang="en-CA" sz="1100" dirty="0" err="1" smtClean="0"/>
              <a:t>datapoints</a:t>
            </a:r>
            <a:r>
              <a:rPr lang="en-CA" sz="1100" dirty="0" smtClean="0"/>
              <a:t> so drop </a:t>
            </a:r>
            <a:r>
              <a:rPr lang="en-CA" sz="1100" dirty="0" err="1" smtClean="0"/>
              <a:t>PoolArea</a:t>
            </a:r>
            <a:r>
              <a:rPr lang="en-CA" sz="1100" dirty="0" smtClean="0"/>
              <a:t> and </a:t>
            </a:r>
            <a:r>
              <a:rPr lang="en-CA" sz="1100" dirty="0" err="1" smtClean="0"/>
              <a:t>PoolQC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Lot-related</a:t>
            </a:r>
            <a:endParaRPr lang="en-CA" sz="16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</a:t>
            </a:r>
            <a:r>
              <a:rPr lang="en-CA" sz="1100" dirty="0" err="1" smtClean="0"/>
              <a:t>LotFrontage</a:t>
            </a:r>
            <a:r>
              <a:rPr lang="en-CA" sz="1100" dirty="0" smtClean="0"/>
              <a:t> since related to </a:t>
            </a:r>
            <a:r>
              <a:rPr lang="en-CA" sz="1100" dirty="0" err="1" smtClean="0"/>
              <a:t>LotArea</a:t>
            </a:r>
            <a:r>
              <a:rPr lang="en-CA" sz="1100" dirty="0" smtClean="0"/>
              <a:t> (which is of more interest)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Make </a:t>
            </a:r>
            <a:r>
              <a:rPr lang="en-CA" sz="1100" dirty="0" err="1" smtClean="0"/>
              <a:t>LotShape</a:t>
            </a:r>
            <a:r>
              <a:rPr lang="en-CA" sz="1100" dirty="0" smtClean="0"/>
              <a:t> binary Regular or Irregular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Street since only 3 </a:t>
            </a:r>
            <a:r>
              <a:rPr lang="en-CA" sz="1100" dirty="0" err="1" smtClean="0"/>
              <a:t>Gravl</a:t>
            </a:r>
            <a:endParaRPr lang="en-CA" sz="1100" dirty="0" smtClean="0"/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−"/>
            </a:pPr>
            <a:r>
              <a:rPr lang="en-CA" sz="1600" dirty="0" err="1" smtClean="0"/>
              <a:t>LowQualFinSF</a:t>
            </a:r>
            <a:r>
              <a:rPr lang="en-CA" sz="1600" dirty="0" smtClean="0"/>
              <a:t>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since </a:t>
            </a:r>
            <a:r>
              <a:rPr lang="en-CA" sz="1100" dirty="0"/>
              <a:t>sparse and info </a:t>
            </a:r>
            <a:r>
              <a:rPr lang="en-CA" sz="1100" dirty="0" smtClean="0"/>
              <a:t>likely contained in Overall quality variable</a:t>
            </a:r>
            <a:endParaRPr lang="en-CA" sz="1100" dirty="0"/>
          </a:p>
          <a:p>
            <a:pPr lvl="1">
              <a:buFont typeface="Calibri" panose="020F0502020204030204" pitchFamily="34" charset="0"/>
              <a:buChar char="−"/>
            </a:pPr>
            <a:endParaRPr lang="en-CA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53" y="365125"/>
            <a:ext cx="4086225" cy="253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52" y="2717798"/>
            <a:ext cx="5323714" cy="20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4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5a) Feature 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Basement-related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Perfect multi-collinearity with basement area variables, drop BsmtFinSF1/2 and BsmtFinType1/2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Consolidate ‘N’ and ‘Fa’ for </a:t>
            </a:r>
            <a:r>
              <a:rPr lang="en-CA" sz="1100" dirty="0" err="1" smtClean="0"/>
              <a:t>BsmtQual</a:t>
            </a:r>
            <a:r>
              <a:rPr lang="en-CA" sz="1100" dirty="0" smtClean="0"/>
              <a:t>.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err="1" smtClean="0"/>
              <a:t>DropBsmtCond</a:t>
            </a:r>
            <a:r>
              <a:rPr lang="en-CA" sz="1100" dirty="0" smtClean="0"/>
              <a:t> and </a:t>
            </a:r>
            <a:r>
              <a:rPr lang="en-CA" sz="1100" dirty="0" err="1" smtClean="0"/>
              <a:t>BsmtExposure</a:t>
            </a:r>
            <a:r>
              <a:rPr lang="en-CA" sz="1100" dirty="0" smtClean="0"/>
              <a:t>  -- sound like important variables but what matters is size, quality and how much still unfinished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Garage-related</a:t>
            </a:r>
            <a:endParaRPr lang="en-CA" sz="16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</a:t>
            </a:r>
            <a:r>
              <a:rPr lang="en-CA" sz="1100" dirty="0" err="1" smtClean="0"/>
              <a:t>GarageArea</a:t>
            </a:r>
            <a:r>
              <a:rPr lang="en-CA" sz="1100" dirty="0" smtClean="0"/>
              <a:t> since info contained in more interpretable </a:t>
            </a:r>
            <a:r>
              <a:rPr lang="en-CA" sz="1100" dirty="0" err="1" smtClean="0"/>
              <a:t>GarageCars</a:t>
            </a:r>
            <a:endParaRPr lang="en-CA" sz="11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Consolidate </a:t>
            </a:r>
            <a:r>
              <a:rPr lang="en-CA" sz="1100" dirty="0" err="1" smtClean="0"/>
              <a:t>GarageCond</a:t>
            </a:r>
            <a:r>
              <a:rPr lang="en-CA" sz="1100" dirty="0" smtClean="0"/>
              <a:t> into 3 categories and </a:t>
            </a:r>
            <a:r>
              <a:rPr lang="en-CA" sz="1100" dirty="0" err="1" smtClean="0"/>
              <a:t>GarageType</a:t>
            </a:r>
            <a:r>
              <a:rPr lang="en-CA" sz="1100" dirty="0" smtClean="0"/>
              <a:t> into 4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</a:t>
            </a:r>
            <a:r>
              <a:rPr lang="en-CA" sz="1100" dirty="0" err="1" smtClean="0"/>
              <a:t>GarageQual</a:t>
            </a:r>
            <a:r>
              <a:rPr lang="en-CA" sz="1100" dirty="0" smtClean="0"/>
              <a:t> since likely captured in </a:t>
            </a:r>
            <a:r>
              <a:rPr lang="en-CA" sz="1100" dirty="0" err="1" smtClean="0"/>
              <a:t>GarageCond</a:t>
            </a:r>
            <a:r>
              <a:rPr lang="en-CA" sz="1100" dirty="0" smtClean="0"/>
              <a:t> and </a:t>
            </a:r>
            <a:r>
              <a:rPr lang="en-CA" sz="1100" dirty="0" err="1" smtClean="0"/>
              <a:t>OverallQual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Living area-related</a:t>
            </a:r>
            <a:endParaRPr lang="en-CA" sz="16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1stFlrSF since info contained in </a:t>
            </a:r>
            <a:r>
              <a:rPr lang="en-CA" sz="1100" dirty="0" err="1" smtClean="0"/>
              <a:t>GrLivArea</a:t>
            </a: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Create ‘</a:t>
            </a:r>
            <a:r>
              <a:rPr lang="en-CA" sz="1100" dirty="0" err="1" smtClean="0"/>
              <a:t>OtherRmsAbvGrd</a:t>
            </a:r>
            <a:r>
              <a:rPr lang="en-CA" sz="1100" dirty="0" smtClean="0"/>
              <a:t>’ = </a:t>
            </a:r>
            <a:r>
              <a:rPr lang="en-CA" sz="1100" dirty="0" err="1" smtClean="0"/>
              <a:t>TotRmsAbvGrd</a:t>
            </a:r>
            <a:r>
              <a:rPr lang="en-CA" sz="1100" dirty="0" smtClean="0"/>
              <a:t> – </a:t>
            </a:r>
            <a:r>
              <a:rPr lang="en-CA" sz="1100" dirty="0" err="1" smtClean="0"/>
              <a:t>BedroomAbvGr</a:t>
            </a:r>
            <a:r>
              <a:rPr lang="en-CA" sz="1100" dirty="0" smtClean="0"/>
              <a:t> and drop </a:t>
            </a:r>
            <a:r>
              <a:rPr lang="en-CA" sz="1100" dirty="0" err="1" smtClean="0"/>
              <a:t>TotRmsAbvGrd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Fireplaces and Environment-related</a:t>
            </a:r>
            <a:endParaRPr lang="en-CA" sz="16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Heating, </a:t>
            </a:r>
            <a:r>
              <a:rPr lang="en-CA" sz="1100" dirty="0" err="1" smtClean="0"/>
              <a:t>CentralAir</a:t>
            </a:r>
            <a:r>
              <a:rPr lang="en-CA" sz="1100" dirty="0" smtClean="0"/>
              <a:t> and Electrical since too sparse after one-hot encoding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Consolidate </a:t>
            </a:r>
            <a:r>
              <a:rPr lang="en-CA" sz="1100" dirty="0" err="1" smtClean="0"/>
              <a:t>HeatingQC</a:t>
            </a:r>
            <a:r>
              <a:rPr lang="en-CA" sz="1100" dirty="0" smtClean="0"/>
              <a:t> and </a:t>
            </a:r>
            <a:r>
              <a:rPr lang="en-CA" sz="1100" dirty="0" err="1" smtClean="0"/>
              <a:t>FireplaceQu</a:t>
            </a:r>
            <a:r>
              <a:rPr lang="en-CA" sz="1100" dirty="0" smtClean="0"/>
              <a:t> into 3 categories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err="1" smtClean="0"/>
              <a:t>Calc</a:t>
            </a:r>
            <a:r>
              <a:rPr lang="en-CA" sz="1600" dirty="0" smtClean="0"/>
              <a:t> age out of Year variables</a:t>
            </a:r>
            <a:endParaRPr lang="en-CA" sz="16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</a:t>
            </a:r>
            <a:r>
              <a:rPr lang="en-CA" sz="1100" dirty="0" err="1" smtClean="0"/>
              <a:t>GarageYrBlt</a:t>
            </a:r>
            <a:r>
              <a:rPr lang="en-CA" sz="1100" dirty="0" smtClean="0"/>
              <a:t> since </a:t>
            </a:r>
            <a:r>
              <a:rPr lang="en-CA" sz="1100" dirty="0" err="1" smtClean="0"/>
              <a:t>YearRemodAdd</a:t>
            </a:r>
            <a:r>
              <a:rPr lang="en-CA" sz="1100" dirty="0" smtClean="0"/>
              <a:t> captures this plus more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Create </a:t>
            </a:r>
            <a:r>
              <a:rPr lang="en-CA" sz="1100" dirty="0" err="1" smtClean="0"/>
              <a:t>HouseAge</a:t>
            </a:r>
            <a:r>
              <a:rPr lang="en-CA" sz="1100" dirty="0" smtClean="0"/>
              <a:t> = </a:t>
            </a:r>
            <a:r>
              <a:rPr lang="en-CA" sz="1100" dirty="0" err="1" smtClean="0"/>
              <a:t>YrSold</a:t>
            </a:r>
            <a:r>
              <a:rPr lang="en-CA" sz="1100" dirty="0" smtClean="0"/>
              <a:t> - </a:t>
            </a:r>
            <a:r>
              <a:rPr lang="en-CA" sz="1100" dirty="0" err="1" smtClean="0"/>
              <a:t>YearBuilt</a:t>
            </a: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/>
              <a:t>Create </a:t>
            </a:r>
            <a:r>
              <a:rPr lang="en-CA" sz="1100" dirty="0" err="1" smtClean="0"/>
              <a:t>RemodAge</a:t>
            </a:r>
            <a:r>
              <a:rPr lang="en-CA" sz="1100" dirty="0" smtClean="0"/>
              <a:t> = </a:t>
            </a:r>
            <a:r>
              <a:rPr lang="en-CA" sz="1100" dirty="0" err="1"/>
              <a:t>YrSold</a:t>
            </a:r>
            <a:r>
              <a:rPr lang="en-CA" sz="1100" dirty="0"/>
              <a:t> </a:t>
            </a:r>
            <a:r>
              <a:rPr lang="en-CA" sz="1100" dirty="0" smtClean="0"/>
              <a:t>– </a:t>
            </a:r>
            <a:r>
              <a:rPr lang="en-CA" sz="1100" dirty="0" err="1" smtClean="0"/>
              <a:t>YearRemodAdd</a:t>
            </a:r>
            <a:endParaRPr lang="en-CA" sz="1100" dirty="0" smtClean="0"/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−"/>
            </a:pPr>
            <a:r>
              <a:rPr lang="en-CA" sz="1600" dirty="0" smtClean="0"/>
              <a:t>Sale-related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Consolidate </a:t>
            </a:r>
            <a:r>
              <a:rPr lang="en-CA" sz="1100" dirty="0" err="1" smtClean="0"/>
              <a:t>SaleType</a:t>
            </a:r>
            <a:r>
              <a:rPr lang="en-CA" sz="1100" dirty="0" smtClean="0"/>
              <a:t> and </a:t>
            </a:r>
            <a:r>
              <a:rPr lang="en-CA" sz="1100" dirty="0" err="1" smtClean="0"/>
              <a:t>SaleCondition</a:t>
            </a:r>
            <a:r>
              <a:rPr lang="en-CA" sz="1100" dirty="0" smtClean="0"/>
              <a:t> into 3 and 4 categories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Convert </a:t>
            </a:r>
            <a:r>
              <a:rPr lang="en-CA" sz="1100" dirty="0" err="1" smtClean="0"/>
              <a:t>MoSold</a:t>
            </a:r>
            <a:r>
              <a:rPr lang="en-CA" sz="1100" dirty="0" smtClean="0"/>
              <a:t> into Season variable for the 4 seasons</a:t>
            </a:r>
            <a:endParaRPr lang="en-CA" sz="1100" dirty="0"/>
          </a:p>
          <a:p>
            <a:pPr lvl="1">
              <a:buFont typeface="Calibri" panose="020F0502020204030204" pitchFamily="34" charset="0"/>
              <a:buChar char="−"/>
            </a:pPr>
            <a:endParaRPr lang="en-CA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550" y="472414"/>
            <a:ext cx="2408415" cy="1897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41" y="472414"/>
            <a:ext cx="2468034" cy="19386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550" y="2518362"/>
            <a:ext cx="2736445" cy="1817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778" y="2575247"/>
            <a:ext cx="2010930" cy="35216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065" y="4484670"/>
            <a:ext cx="1866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015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3810</TotalTime>
  <Words>1998</Words>
  <Application>Microsoft Office PowerPoint</Application>
  <PresentationFormat>Widescreen</PresentationFormat>
  <Paragraphs>352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Wisp</vt:lpstr>
      <vt:lpstr>Applying ML to House Prices in Ames</vt:lpstr>
      <vt:lpstr>Data Science Lifecycle</vt:lpstr>
      <vt:lpstr>1) Business understanding</vt:lpstr>
      <vt:lpstr>2) Data mining</vt:lpstr>
      <vt:lpstr>3a) Data cleaning : missing data or errors</vt:lpstr>
      <vt:lpstr>3b) Data cleaning: outliers</vt:lpstr>
      <vt:lpstr>4) Data exploration</vt:lpstr>
      <vt:lpstr>5a) Feature Engineering</vt:lpstr>
      <vt:lpstr>5a) Feature Engineering</vt:lpstr>
      <vt:lpstr>5a) Feature Engineering</vt:lpstr>
      <vt:lpstr>5a) Feature Engineering</vt:lpstr>
      <vt:lpstr>5a) Feature Engineering</vt:lpstr>
      <vt:lpstr>5b) Feature Selection</vt:lpstr>
      <vt:lpstr>5b) Feature Selection</vt:lpstr>
      <vt:lpstr>6) Predictive Modelling</vt:lpstr>
      <vt:lpstr>6) Predictive Modelling</vt:lpstr>
      <vt:lpstr>7) Present insights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ML to House Prices in Ames</dc:title>
  <dc:creator>Microsoft account</dc:creator>
  <cp:lastModifiedBy>Microsoft account</cp:lastModifiedBy>
  <cp:revision>77</cp:revision>
  <dcterms:created xsi:type="dcterms:W3CDTF">2021-02-08T22:35:28Z</dcterms:created>
  <dcterms:modified xsi:type="dcterms:W3CDTF">2021-02-11T14:09:09Z</dcterms:modified>
</cp:coreProperties>
</file>