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05B1A-8258-4C98-8DB7-ABB011C8E5E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E962DB7-5941-4F1F-98CB-BD3869CFC111}">
      <dgm:prSet phldrT="[Text]"/>
      <dgm:spPr/>
      <dgm:t>
        <a:bodyPr/>
        <a:lstStyle/>
        <a:p>
          <a:r>
            <a:rPr lang="en-CA" dirty="0" smtClean="0"/>
            <a:t>1) Business understanding</a:t>
          </a:r>
          <a:endParaRPr lang="en-CA" dirty="0"/>
        </a:p>
      </dgm:t>
    </dgm:pt>
    <dgm:pt modelId="{CE9A1251-E3FD-4321-B25C-B93CC573B81B}" type="parTrans" cxnId="{2D6F222D-02F0-4FBC-87CB-72DF55899F5C}">
      <dgm:prSet/>
      <dgm:spPr/>
      <dgm:t>
        <a:bodyPr/>
        <a:lstStyle/>
        <a:p>
          <a:endParaRPr lang="en-CA"/>
        </a:p>
      </dgm:t>
    </dgm:pt>
    <dgm:pt modelId="{0719E4AD-45BA-4157-90C3-B83346198FC7}" type="sibTrans" cxnId="{2D6F222D-02F0-4FBC-87CB-72DF55899F5C}">
      <dgm:prSet/>
      <dgm:spPr/>
      <dgm:t>
        <a:bodyPr/>
        <a:lstStyle/>
        <a:p>
          <a:endParaRPr lang="en-CA"/>
        </a:p>
      </dgm:t>
    </dgm:pt>
    <dgm:pt modelId="{10CC9AB8-2BFA-4FD3-828A-30F72A8A8E86}">
      <dgm:prSet phldrT="[Text]"/>
      <dgm:spPr/>
      <dgm:t>
        <a:bodyPr/>
        <a:lstStyle/>
        <a:p>
          <a:r>
            <a:rPr lang="en-CA" dirty="0" smtClean="0"/>
            <a:t>2) Data mining</a:t>
          </a:r>
          <a:endParaRPr lang="en-CA" dirty="0"/>
        </a:p>
      </dgm:t>
    </dgm:pt>
    <dgm:pt modelId="{BB4654EE-14BB-41D6-BC63-35A6A574F23C}" type="parTrans" cxnId="{A03DA340-D8DF-4D1F-8C29-21A0813ECFE8}">
      <dgm:prSet/>
      <dgm:spPr/>
      <dgm:t>
        <a:bodyPr/>
        <a:lstStyle/>
        <a:p>
          <a:endParaRPr lang="en-CA"/>
        </a:p>
      </dgm:t>
    </dgm:pt>
    <dgm:pt modelId="{537A96CB-60C8-416E-AB08-71690213E064}" type="sibTrans" cxnId="{A03DA340-D8DF-4D1F-8C29-21A0813ECFE8}">
      <dgm:prSet/>
      <dgm:spPr/>
      <dgm:t>
        <a:bodyPr/>
        <a:lstStyle/>
        <a:p>
          <a:endParaRPr lang="en-CA"/>
        </a:p>
      </dgm:t>
    </dgm:pt>
    <dgm:pt modelId="{0ADC8548-1FAC-4334-A027-ED537ABCA640}">
      <dgm:prSet phldrT="[Text]"/>
      <dgm:spPr/>
      <dgm:t>
        <a:bodyPr/>
        <a:lstStyle/>
        <a:p>
          <a:r>
            <a:rPr lang="en-CA" dirty="0" smtClean="0"/>
            <a:t>3) Data cleaning</a:t>
          </a:r>
          <a:endParaRPr lang="en-CA" dirty="0"/>
        </a:p>
      </dgm:t>
    </dgm:pt>
    <dgm:pt modelId="{4CE12464-A2E5-4594-83E5-F2C0CDA035AD}" type="parTrans" cxnId="{4DF8391C-61FF-4014-B10C-B06B6BDD709E}">
      <dgm:prSet/>
      <dgm:spPr/>
      <dgm:t>
        <a:bodyPr/>
        <a:lstStyle/>
        <a:p>
          <a:endParaRPr lang="en-CA"/>
        </a:p>
      </dgm:t>
    </dgm:pt>
    <dgm:pt modelId="{597FA9DB-4D9B-4821-9EB6-A3C851212AE2}" type="sibTrans" cxnId="{4DF8391C-61FF-4014-B10C-B06B6BDD709E}">
      <dgm:prSet/>
      <dgm:spPr/>
      <dgm:t>
        <a:bodyPr/>
        <a:lstStyle/>
        <a:p>
          <a:endParaRPr lang="en-CA"/>
        </a:p>
      </dgm:t>
    </dgm:pt>
    <dgm:pt modelId="{6F1D2CB4-C3A4-40E1-99E7-95BC9ADCD67D}">
      <dgm:prSet phldrT="[Text]"/>
      <dgm:spPr/>
      <dgm:t>
        <a:bodyPr/>
        <a:lstStyle/>
        <a:p>
          <a:r>
            <a:rPr lang="en-CA" dirty="0" smtClean="0"/>
            <a:t>4) Data exploration</a:t>
          </a:r>
          <a:endParaRPr lang="en-CA" dirty="0"/>
        </a:p>
      </dgm:t>
    </dgm:pt>
    <dgm:pt modelId="{8EA2F532-4360-454A-BDFA-B722F10144F7}" type="parTrans" cxnId="{202C41BC-8EF2-4DA8-802F-32C1B5D3AC54}">
      <dgm:prSet/>
      <dgm:spPr/>
      <dgm:t>
        <a:bodyPr/>
        <a:lstStyle/>
        <a:p>
          <a:endParaRPr lang="en-CA"/>
        </a:p>
      </dgm:t>
    </dgm:pt>
    <dgm:pt modelId="{822F1A95-8974-4B8E-99D6-1680806D39AB}" type="sibTrans" cxnId="{202C41BC-8EF2-4DA8-802F-32C1B5D3AC54}">
      <dgm:prSet/>
      <dgm:spPr/>
      <dgm:t>
        <a:bodyPr/>
        <a:lstStyle/>
        <a:p>
          <a:endParaRPr lang="en-CA"/>
        </a:p>
      </dgm:t>
    </dgm:pt>
    <dgm:pt modelId="{3CF7AA24-808B-4CBC-B9EE-F03D4E58E53D}">
      <dgm:prSet phldrT="[Text]"/>
      <dgm:spPr/>
      <dgm:t>
        <a:bodyPr/>
        <a:lstStyle/>
        <a:p>
          <a:r>
            <a:rPr lang="en-CA" dirty="0" smtClean="0"/>
            <a:t>5) Feature engineering</a:t>
          </a:r>
          <a:endParaRPr lang="en-CA" dirty="0"/>
        </a:p>
      </dgm:t>
    </dgm:pt>
    <dgm:pt modelId="{E8A203B0-D931-4E3F-969E-18D397A66E1F}" type="parTrans" cxnId="{7A046E08-F5F1-48AE-B468-ADF4DB2CDEB2}">
      <dgm:prSet/>
      <dgm:spPr/>
      <dgm:t>
        <a:bodyPr/>
        <a:lstStyle/>
        <a:p>
          <a:endParaRPr lang="en-CA"/>
        </a:p>
      </dgm:t>
    </dgm:pt>
    <dgm:pt modelId="{9A935060-98FC-49D6-9DB1-92A5FE0A796F}" type="sibTrans" cxnId="{7A046E08-F5F1-48AE-B468-ADF4DB2CDEB2}">
      <dgm:prSet/>
      <dgm:spPr/>
      <dgm:t>
        <a:bodyPr/>
        <a:lstStyle/>
        <a:p>
          <a:endParaRPr lang="en-CA"/>
        </a:p>
      </dgm:t>
    </dgm:pt>
    <dgm:pt modelId="{4A37E759-91FC-4717-8005-504E2397FA2F}">
      <dgm:prSet/>
      <dgm:spPr/>
      <dgm:t>
        <a:bodyPr/>
        <a:lstStyle/>
        <a:p>
          <a:r>
            <a:rPr lang="en-CA" dirty="0" smtClean="0"/>
            <a:t>6) Predictive modelling</a:t>
          </a:r>
          <a:endParaRPr lang="en-CA" dirty="0"/>
        </a:p>
      </dgm:t>
    </dgm:pt>
    <dgm:pt modelId="{5D0AAD3F-C036-4EAB-ADBD-0A37C1F89258}" type="parTrans" cxnId="{BCC457CB-954E-4A67-BC2F-21578B9F42E6}">
      <dgm:prSet/>
      <dgm:spPr/>
      <dgm:t>
        <a:bodyPr/>
        <a:lstStyle/>
        <a:p>
          <a:endParaRPr lang="en-CA"/>
        </a:p>
      </dgm:t>
    </dgm:pt>
    <dgm:pt modelId="{5A0F6A86-73BB-433D-B47F-DFA848BCE187}" type="sibTrans" cxnId="{BCC457CB-954E-4A67-BC2F-21578B9F42E6}">
      <dgm:prSet/>
      <dgm:spPr/>
      <dgm:t>
        <a:bodyPr/>
        <a:lstStyle/>
        <a:p>
          <a:endParaRPr lang="en-CA"/>
        </a:p>
      </dgm:t>
    </dgm:pt>
    <dgm:pt modelId="{1651E91C-982E-4E8B-85E6-CC99E6A1A954}">
      <dgm:prSet/>
      <dgm:spPr/>
      <dgm:t>
        <a:bodyPr/>
        <a:lstStyle/>
        <a:p>
          <a:r>
            <a:rPr lang="en-CA" dirty="0" smtClean="0"/>
            <a:t>7) Present insights</a:t>
          </a:r>
          <a:endParaRPr lang="en-CA" dirty="0"/>
        </a:p>
      </dgm:t>
    </dgm:pt>
    <dgm:pt modelId="{9F659AF1-3481-4F48-ACB4-8AB26D0C1D99}" type="parTrans" cxnId="{6416BEEF-C5F2-4DC5-BDBA-75FB9E195A59}">
      <dgm:prSet/>
      <dgm:spPr/>
      <dgm:t>
        <a:bodyPr/>
        <a:lstStyle/>
        <a:p>
          <a:endParaRPr lang="en-CA"/>
        </a:p>
      </dgm:t>
    </dgm:pt>
    <dgm:pt modelId="{7EA6693F-EB4A-4E48-9E23-3CC605D8B839}" type="sibTrans" cxnId="{6416BEEF-C5F2-4DC5-BDBA-75FB9E195A59}">
      <dgm:prSet/>
      <dgm:spPr/>
      <dgm:t>
        <a:bodyPr/>
        <a:lstStyle/>
        <a:p>
          <a:endParaRPr lang="en-CA"/>
        </a:p>
      </dgm:t>
    </dgm:pt>
    <dgm:pt modelId="{B4EF140A-2DDA-4222-84E7-81E9F03B1A5B}" type="pres">
      <dgm:prSet presAssocID="{64005B1A-8258-4C98-8DB7-ABB011C8E5E0}" presName="cycle" presStyleCnt="0">
        <dgm:presLayoutVars>
          <dgm:dir/>
          <dgm:resizeHandles val="exact"/>
        </dgm:presLayoutVars>
      </dgm:prSet>
      <dgm:spPr/>
    </dgm:pt>
    <dgm:pt modelId="{830B8197-E3CC-4E57-81BB-F3C2E22BC782}" type="pres">
      <dgm:prSet presAssocID="{AE962DB7-5941-4F1F-98CB-BD3869CFC111}" presName="dummy" presStyleCnt="0"/>
      <dgm:spPr/>
    </dgm:pt>
    <dgm:pt modelId="{922B0E9B-5BFD-4C6E-A45A-AE045EFEBC02}" type="pres">
      <dgm:prSet presAssocID="{AE962DB7-5941-4F1F-98CB-BD3869CFC111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E4A2DF1-C45C-410C-8C58-3E3FEBB25579}" type="pres">
      <dgm:prSet presAssocID="{0719E4AD-45BA-4157-90C3-B83346198FC7}" presName="sibTrans" presStyleLbl="node1" presStyleIdx="0" presStyleCnt="7"/>
      <dgm:spPr/>
    </dgm:pt>
    <dgm:pt modelId="{9EA7D472-C130-44A4-AB8A-20CB6A871A9B}" type="pres">
      <dgm:prSet presAssocID="{10CC9AB8-2BFA-4FD3-828A-30F72A8A8E86}" presName="dummy" presStyleCnt="0"/>
      <dgm:spPr/>
    </dgm:pt>
    <dgm:pt modelId="{6AE8B414-4956-4E56-AC25-E9565AFA5DC4}" type="pres">
      <dgm:prSet presAssocID="{10CC9AB8-2BFA-4FD3-828A-30F72A8A8E86}" presName="node" presStyleLbl="revTx" presStyleIdx="1" presStyleCnt="7">
        <dgm:presLayoutVars>
          <dgm:bulletEnabled val="1"/>
        </dgm:presLayoutVars>
      </dgm:prSet>
      <dgm:spPr/>
    </dgm:pt>
    <dgm:pt modelId="{F8364D97-717B-4EEA-91E7-E1004731CFBE}" type="pres">
      <dgm:prSet presAssocID="{537A96CB-60C8-416E-AB08-71690213E064}" presName="sibTrans" presStyleLbl="node1" presStyleIdx="1" presStyleCnt="7"/>
      <dgm:spPr/>
    </dgm:pt>
    <dgm:pt modelId="{6DC03DA5-A22A-45A1-A357-085BF1CA2DE9}" type="pres">
      <dgm:prSet presAssocID="{0ADC8548-1FAC-4334-A027-ED537ABCA640}" presName="dummy" presStyleCnt="0"/>
      <dgm:spPr/>
    </dgm:pt>
    <dgm:pt modelId="{13FB294E-7BED-465D-9CB1-84601F1F51F4}" type="pres">
      <dgm:prSet presAssocID="{0ADC8548-1FAC-4334-A027-ED537ABCA640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29AC215-49E8-4E87-B68B-076CDA21C305}" type="pres">
      <dgm:prSet presAssocID="{597FA9DB-4D9B-4821-9EB6-A3C851212AE2}" presName="sibTrans" presStyleLbl="node1" presStyleIdx="2" presStyleCnt="7"/>
      <dgm:spPr/>
    </dgm:pt>
    <dgm:pt modelId="{B0F7E94F-0C28-40A5-8757-ECD4128A2C9F}" type="pres">
      <dgm:prSet presAssocID="{6F1D2CB4-C3A4-40E1-99E7-95BC9ADCD67D}" presName="dummy" presStyleCnt="0"/>
      <dgm:spPr/>
    </dgm:pt>
    <dgm:pt modelId="{B3F7D353-A544-4C19-B363-BEEB86EE9F66}" type="pres">
      <dgm:prSet presAssocID="{6F1D2CB4-C3A4-40E1-99E7-95BC9ADCD67D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1B2F13E-A565-4A08-B565-9329ACB26D5B}" type="pres">
      <dgm:prSet presAssocID="{822F1A95-8974-4B8E-99D6-1680806D39AB}" presName="sibTrans" presStyleLbl="node1" presStyleIdx="3" presStyleCnt="7"/>
      <dgm:spPr/>
    </dgm:pt>
    <dgm:pt modelId="{66B1B1CF-2382-42A6-8350-C8E3B088E55B}" type="pres">
      <dgm:prSet presAssocID="{3CF7AA24-808B-4CBC-B9EE-F03D4E58E53D}" presName="dummy" presStyleCnt="0"/>
      <dgm:spPr/>
    </dgm:pt>
    <dgm:pt modelId="{FEC486F6-D096-4E65-A9B1-6DAC49DA1C2D}" type="pres">
      <dgm:prSet presAssocID="{3CF7AA24-808B-4CBC-B9EE-F03D4E58E53D}" presName="node" presStyleLbl="revTx" presStyleIdx="4" presStyleCnt="7">
        <dgm:presLayoutVars>
          <dgm:bulletEnabled val="1"/>
        </dgm:presLayoutVars>
      </dgm:prSet>
      <dgm:spPr/>
    </dgm:pt>
    <dgm:pt modelId="{E66C82E6-58EC-4864-8346-D0AE12A8A549}" type="pres">
      <dgm:prSet presAssocID="{9A935060-98FC-49D6-9DB1-92A5FE0A796F}" presName="sibTrans" presStyleLbl="node1" presStyleIdx="4" presStyleCnt="7"/>
      <dgm:spPr/>
    </dgm:pt>
    <dgm:pt modelId="{B5CAE0C2-5CCA-43F8-895E-26D0BD8B4B68}" type="pres">
      <dgm:prSet presAssocID="{4A37E759-91FC-4717-8005-504E2397FA2F}" presName="dummy" presStyleCnt="0"/>
      <dgm:spPr/>
    </dgm:pt>
    <dgm:pt modelId="{92C20BDF-F901-4076-90B0-692C64AF1EA0}" type="pres">
      <dgm:prSet presAssocID="{4A37E759-91FC-4717-8005-504E2397FA2F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C01D24-63E4-4680-B57C-576CA07C441B}" type="pres">
      <dgm:prSet presAssocID="{5A0F6A86-73BB-433D-B47F-DFA848BCE187}" presName="sibTrans" presStyleLbl="node1" presStyleIdx="5" presStyleCnt="7"/>
      <dgm:spPr/>
    </dgm:pt>
    <dgm:pt modelId="{2A5A6DC6-ADDC-4F6F-9993-F7E0FBD93637}" type="pres">
      <dgm:prSet presAssocID="{1651E91C-982E-4E8B-85E6-CC99E6A1A954}" presName="dummy" presStyleCnt="0"/>
      <dgm:spPr/>
    </dgm:pt>
    <dgm:pt modelId="{862A5E04-89A6-4E19-95D9-3504191A4BCC}" type="pres">
      <dgm:prSet presAssocID="{1651E91C-982E-4E8B-85E6-CC99E6A1A954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2A36FC9-DDF2-4541-8E5B-BD5E45A68A47}" type="pres">
      <dgm:prSet presAssocID="{7EA6693F-EB4A-4E48-9E23-3CC605D8B839}" presName="sibTrans" presStyleLbl="node1" presStyleIdx="6" presStyleCnt="7"/>
      <dgm:spPr/>
    </dgm:pt>
  </dgm:ptLst>
  <dgm:cxnLst>
    <dgm:cxn modelId="{BF972C42-4C3C-4245-9196-1099F63022C6}" type="presOf" srcId="{537A96CB-60C8-416E-AB08-71690213E064}" destId="{F8364D97-717B-4EEA-91E7-E1004731CFBE}" srcOrd="0" destOrd="0" presId="urn:microsoft.com/office/officeart/2005/8/layout/cycle1"/>
    <dgm:cxn modelId="{6416BEEF-C5F2-4DC5-BDBA-75FB9E195A59}" srcId="{64005B1A-8258-4C98-8DB7-ABB011C8E5E0}" destId="{1651E91C-982E-4E8B-85E6-CC99E6A1A954}" srcOrd="6" destOrd="0" parTransId="{9F659AF1-3481-4F48-ACB4-8AB26D0C1D99}" sibTransId="{7EA6693F-EB4A-4E48-9E23-3CC605D8B839}"/>
    <dgm:cxn modelId="{931A1C6A-D9BB-4FE6-8E00-AD45940F642A}" type="presOf" srcId="{0ADC8548-1FAC-4334-A027-ED537ABCA640}" destId="{13FB294E-7BED-465D-9CB1-84601F1F51F4}" srcOrd="0" destOrd="0" presId="urn:microsoft.com/office/officeart/2005/8/layout/cycle1"/>
    <dgm:cxn modelId="{A6DD933E-D2D0-4F97-AEB8-A0359A9979DB}" type="presOf" srcId="{64005B1A-8258-4C98-8DB7-ABB011C8E5E0}" destId="{B4EF140A-2DDA-4222-84E7-81E9F03B1A5B}" srcOrd="0" destOrd="0" presId="urn:microsoft.com/office/officeart/2005/8/layout/cycle1"/>
    <dgm:cxn modelId="{E3E8E8A3-AB71-4ACE-B4D5-9D3E63C5CEF8}" type="presOf" srcId="{597FA9DB-4D9B-4821-9EB6-A3C851212AE2}" destId="{329AC215-49E8-4E87-B68B-076CDA21C305}" srcOrd="0" destOrd="0" presId="urn:microsoft.com/office/officeart/2005/8/layout/cycle1"/>
    <dgm:cxn modelId="{E4F3A2CB-FE25-4259-A8B2-1674B96DBBBA}" type="presOf" srcId="{9A935060-98FC-49D6-9DB1-92A5FE0A796F}" destId="{E66C82E6-58EC-4864-8346-D0AE12A8A549}" srcOrd="0" destOrd="0" presId="urn:microsoft.com/office/officeart/2005/8/layout/cycle1"/>
    <dgm:cxn modelId="{46F1F088-17D1-4BDD-BA95-9F8FEF23FAAE}" type="presOf" srcId="{5A0F6A86-73BB-433D-B47F-DFA848BCE187}" destId="{ACC01D24-63E4-4680-B57C-576CA07C441B}" srcOrd="0" destOrd="0" presId="urn:microsoft.com/office/officeart/2005/8/layout/cycle1"/>
    <dgm:cxn modelId="{2D6F222D-02F0-4FBC-87CB-72DF55899F5C}" srcId="{64005B1A-8258-4C98-8DB7-ABB011C8E5E0}" destId="{AE962DB7-5941-4F1F-98CB-BD3869CFC111}" srcOrd="0" destOrd="0" parTransId="{CE9A1251-E3FD-4321-B25C-B93CC573B81B}" sibTransId="{0719E4AD-45BA-4157-90C3-B83346198FC7}"/>
    <dgm:cxn modelId="{A72CD2DF-D5DC-430D-8A01-B3B49D4B0AE3}" type="presOf" srcId="{6F1D2CB4-C3A4-40E1-99E7-95BC9ADCD67D}" destId="{B3F7D353-A544-4C19-B363-BEEB86EE9F66}" srcOrd="0" destOrd="0" presId="urn:microsoft.com/office/officeart/2005/8/layout/cycle1"/>
    <dgm:cxn modelId="{202C41BC-8EF2-4DA8-802F-32C1B5D3AC54}" srcId="{64005B1A-8258-4C98-8DB7-ABB011C8E5E0}" destId="{6F1D2CB4-C3A4-40E1-99E7-95BC9ADCD67D}" srcOrd="3" destOrd="0" parTransId="{8EA2F532-4360-454A-BDFA-B722F10144F7}" sibTransId="{822F1A95-8974-4B8E-99D6-1680806D39AB}"/>
    <dgm:cxn modelId="{7B62AA32-618E-4EAC-9CEE-4E3974A41C8F}" type="presOf" srcId="{3CF7AA24-808B-4CBC-B9EE-F03D4E58E53D}" destId="{FEC486F6-D096-4E65-A9B1-6DAC49DA1C2D}" srcOrd="0" destOrd="0" presId="urn:microsoft.com/office/officeart/2005/8/layout/cycle1"/>
    <dgm:cxn modelId="{86844E4E-73BB-4352-9A2A-725AD268E22B}" type="presOf" srcId="{822F1A95-8974-4B8E-99D6-1680806D39AB}" destId="{C1B2F13E-A565-4A08-B565-9329ACB26D5B}" srcOrd="0" destOrd="0" presId="urn:microsoft.com/office/officeart/2005/8/layout/cycle1"/>
    <dgm:cxn modelId="{59FE4FB4-3F72-48BD-B317-33FB9E49C28C}" type="presOf" srcId="{0719E4AD-45BA-4157-90C3-B83346198FC7}" destId="{BE4A2DF1-C45C-410C-8C58-3E3FEBB25579}" srcOrd="0" destOrd="0" presId="urn:microsoft.com/office/officeart/2005/8/layout/cycle1"/>
    <dgm:cxn modelId="{BEB75173-E67D-45E6-92D0-37FFE23B17F7}" type="presOf" srcId="{4A37E759-91FC-4717-8005-504E2397FA2F}" destId="{92C20BDF-F901-4076-90B0-692C64AF1EA0}" srcOrd="0" destOrd="0" presId="urn:microsoft.com/office/officeart/2005/8/layout/cycle1"/>
    <dgm:cxn modelId="{E0696B41-8AAB-4067-A747-1B048A7EB1E2}" type="presOf" srcId="{7EA6693F-EB4A-4E48-9E23-3CC605D8B839}" destId="{32A36FC9-DDF2-4541-8E5B-BD5E45A68A47}" srcOrd="0" destOrd="0" presId="urn:microsoft.com/office/officeart/2005/8/layout/cycle1"/>
    <dgm:cxn modelId="{4DF8391C-61FF-4014-B10C-B06B6BDD709E}" srcId="{64005B1A-8258-4C98-8DB7-ABB011C8E5E0}" destId="{0ADC8548-1FAC-4334-A027-ED537ABCA640}" srcOrd="2" destOrd="0" parTransId="{4CE12464-A2E5-4594-83E5-F2C0CDA035AD}" sibTransId="{597FA9DB-4D9B-4821-9EB6-A3C851212AE2}"/>
    <dgm:cxn modelId="{7A046E08-F5F1-48AE-B468-ADF4DB2CDEB2}" srcId="{64005B1A-8258-4C98-8DB7-ABB011C8E5E0}" destId="{3CF7AA24-808B-4CBC-B9EE-F03D4E58E53D}" srcOrd="4" destOrd="0" parTransId="{E8A203B0-D931-4E3F-969E-18D397A66E1F}" sibTransId="{9A935060-98FC-49D6-9DB1-92A5FE0A796F}"/>
    <dgm:cxn modelId="{A03DA340-D8DF-4D1F-8C29-21A0813ECFE8}" srcId="{64005B1A-8258-4C98-8DB7-ABB011C8E5E0}" destId="{10CC9AB8-2BFA-4FD3-828A-30F72A8A8E86}" srcOrd="1" destOrd="0" parTransId="{BB4654EE-14BB-41D6-BC63-35A6A574F23C}" sibTransId="{537A96CB-60C8-416E-AB08-71690213E064}"/>
    <dgm:cxn modelId="{AA22397E-B279-429B-A702-BE0648EBDA4F}" type="presOf" srcId="{10CC9AB8-2BFA-4FD3-828A-30F72A8A8E86}" destId="{6AE8B414-4956-4E56-AC25-E9565AFA5DC4}" srcOrd="0" destOrd="0" presId="urn:microsoft.com/office/officeart/2005/8/layout/cycle1"/>
    <dgm:cxn modelId="{65F0586B-1607-420C-BD58-4BF0CAB8AF7A}" type="presOf" srcId="{AE962DB7-5941-4F1F-98CB-BD3869CFC111}" destId="{922B0E9B-5BFD-4C6E-A45A-AE045EFEBC02}" srcOrd="0" destOrd="0" presId="urn:microsoft.com/office/officeart/2005/8/layout/cycle1"/>
    <dgm:cxn modelId="{BCC457CB-954E-4A67-BC2F-21578B9F42E6}" srcId="{64005B1A-8258-4C98-8DB7-ABB011C8E5E0}" destId="{4A37E759-91FC-4717-8005-504E2397FA2F}" srcOrd="5" destOrd="0" parTransId="{5D0AAD3F-C036-4EAB-ADBD-0A37C1F89258}" sibTransId="{5A0F6A86-73BB-433D-B47F-DFA848BCE187}"/>
    <dgm:cxn modelId="{C2273276-A11C-4E08-ACAE-D7821B81B845}" type="presOf" srcId="{1651E91C-982E-4E8B-85E6-CC99E6A1A954}" destId="{862A5E04-89A6-4E19-95D9-3504191A4BCC}" srcOrd="0" destOrd="0" presId="urn:microsoft.com/office/officeart/2005/8/layout/cycle1"/>
    <dgm:cxn modelId="{472CEC3D-BDD1-4187-BA35-D79FB40DE608}" type="presParOf" srcId="{B4EF140A-2DDA-4222-84E7-81E9F03B1A5B}" destId="{830B8197-E3CC-4E57-81BB-F3C2E22BC782}" srcOrd="0" destOrd="0" presId="urn:microsoft.com/office/officeart/2005/8/layout/cycle1"/>
    <dgm:cxn modelId="{B135F255-6C8F-4A30-8E74-644F6048F152}" type="presParOf" srcId="{B4EF140A-2DDA-4222-84E7-81E9F03B1A5B}" destId="{922B0E9B-5BFD-4C6E-A45A-AE045EFEBC02}" srcOrd="1" destOrd="0" presId="urn:microsoft.com/office/officeart/2005/8/layout/cycle1"/>
    <dgm:cxn modelId="{FA42DF36-C5D5-4488-8DEB-8CF275ECC9FC}" type="presParOf" srcId="{B4EF140A-2DDA-4222-84E7-81E9F03B1A5B}" destId="{BE4A2DF1-C45C-410C-8C58-3E3FEBB25579}" srcOrd="2" destOrd="0" presId="urn:microsoft.com/office/officeart/2005/8/layout/cycle1"/>
    <dgm:cxn modelId="{15779C70-DA4D-4B7E-9AE7-4B34E33F1C29}" type="presParOf" srcId="{B4EF140A-2DDA-4222-84E7-81E9F03B1A5B}" destId="{9EA7D472-C130-44A4-AB8A-20CB6A871A9B}" srcOrd="3" destOrd="0" presId="urn:microsoft.com/office/officeart/2005/8/layout/cycle1"/>
    <dgm:cxn modelId="{81E137C9-4B1A-4169-A905-95A39AE0D7F3}" type="presParOf" srcId="{B4EF140A-2DDA-4222-84E7-81E9F03B1A5B}" destId="{6AE8B414-4956-4E56-AC25-E9565AFA5DC4}" srcOrd="4" destOrd="0" presId="urn:microsoft.com/office/officeart/2005/8/layout/cycle1"/>
    <dgm:cxn modelId="{EBC192F5-7339-4038-8C28-0015B39A7537}" type="presParOf" srcId="{B4EF140A-2DDA-4222-84E7-81E9F03B1A5B}" destId="{F8364D97-717B-4EEA-91E7-E1004731CFBE}" srcOrd="5" destOrd="0" presId="urn:microsoft.com/office/officeart/2005/8/layout/cycle1"/>
    <dgm:cxn modelId="{D9744D5A-4BB5-4AAC-BCBE-5AD9403BE76F}" type="presParOf" srcId="{B4EF140A-2DDA-4222-84E7-81E9F03B1A5B}" destId="{6DC03DA5-A22A-45A1-A357-085BF1CA2DE9}" srcOrd="6" destOrd="0" presId="urn:microsoft.com/office/officeart/2005/8/layout/cycle1"/>
    <dgm:cxn modelId="{4ABE5339-1C07-4E54-8872-D5007A0D89AA}" type="presParOf" srcId="{B4EF140A-2DDA-4222-84E7-81E9F03B1A5B}" destId="{13FB294E-7BED-465D-9CB1-84601F1F51F4}" srcOrd="7" destOrd="0" presId="urn:microsoft.com/office/officeart/2005/8/layout/cycle1"/>
    <dgm:cxn modelId="{17FE16DA-D17A-46C7-AF0E-4B30EAF49364}" type="presParOf" srcId="{B4EF140A-2DDA-4222-84E7-81E9F03B1A5B}" destId="{329AC215-49E8-4E87-B68B-076CDA21C305}" srcOrd="8" destOrd="0" presId="urn:microsoft.com/office/officeart/2005/8/layout/cycle1"/>
    <dgm:cxn modelId="{6EF027CF-079F-4877-9FE5-FC1E083009A8}" type="presParOf" srcId="{B4EF140A-2DDA-4222-84E7-81E9F03B1A5B}" destId="{B0F7E94F-0C28-40A5-8757-ECD4128A2C9F}" srcOrd="9" destOrd="0" presId="urn:microsoft.com/office/officeart/2005/8/layout/cycle1"/>
    <dgm:cxn modelId="{0E0068E9-4B0F-46EB-B823-33F0CB5610FC}" type="presParOf" srcId="{B4EF140A-2DDA-4222-84E7-81E9F03B1A5B}" destId="{B3F7D353-A544-4C19-B363-BEEB86EE9F66}" srcOrd="10" destOrd="0" presId="urn:microsoft.com/office/officeart/2005/8/layout/cycle1"/>
    <dgm:cxn modelId="{8451928F-878E-4E62-B862-69463F004CE3}" type="presParOf" srcId="{B4EF140A-2DDA-4222-84E7-81E9F03B1A5B}" destId="{C1B2F13E-A565-4A08-B565-9329ACB26D5B}" srcOrd="11" destOrd="0" presId="urn:microsoft.com/office/officeart/2005/8/layout/cycle1"/>
    <dgm:cxn modelId="{90D8B5C5-7F0B-4DBA-8C18-41E5791AC242}" type="presParOf" srcId="{B4EF140A-2DDA-4222-84E7-81E9F03B1A5B}" destId="{66B1B1CF-2382-42A6-8350-C8E3B088E55B}" srcOrd="12" destOrd="0" presId="urn:microsoft.com/office/officeart/2005/8/layout/cycle1"/>
    <dgm:cxn modelId="{72E6B11E-A50C-485D-B2E1-1F7FC4BEA836}" type="presParOf" srcId="{B4EF140A-2DDA-4222-84E7-81E9F03B1A5B}" destId="{FEC486F6-D096-4E65-A9B1-6DAC49DA1C2D}" srcOrd="13" destOrd="0" presId="urn:microsoft.com/office/officeart/2005/8/layout/cycle1"/>
    <dgm:cxn modelId="{676E1125-D556-4EB9-8CA9-4C3EF089D450}" type="presParOf" srcId="{B4EF140A-2DDA-4222-84E7-81E9F03B1A5B}" destId="{E66C82E6-58EC-4864-8346-D0AE12A8A549}" srcOrd="14" destOrd="0" presId="urn:microsoft.com/office/officeart/2005/8/layout/cycle1"/>
    <dgm:cxn modelId="{9CEFB7A1-EFA2-410B-867E-53E55CBDE069}" type="presParOf" srcId="{B4EF140A-2DDA-4222-84E7-81E9F03B1A5B}" destId="{B5CAE0C2-5CCA-43F8-895E-26D0BD8B4B68}" srcOrd="15" destOrd="0" presId="urn:microsoft.com/office/officeart/2005/8/layout/cycle1"/>
    <dgm:cxn modelId="{ABB72C7D-F9AE-4AB2-8308-A74E20164655}" type="presParOf" srcId="{B4EF140A-2DDA-4222-84E7-81E9F03B1A5B}" destId="{92C20BDF-F901-4076-90B0-692C64AF1EA0}" srcOrd="16" destOrd="0" presId="urn:microsoft.com/office/officeart/2005/8/layout/cycle1"/>
    <dgm:cxn modelId="{430ECFB2-D36B-4F79-801B-1C318B41E6DC}" type="presParOf" srcId="{B4EF140A-2DDA-4222-84E7-81E9F03B1A5B}" destId="{ACC01D24-63E4-4680-B57C-576CA07C441B}" srcOrd="17" destOrd="0" presId="urn:microsoft.com/office/officeart/2005/8/layout/cycle1"/>
    <dgm:cxn modelId="{DC9C1A7A-6BBE-461F-8911-53C74B41C12C}" type="presParOf" srcId="{B4EF140A-2DDA-4222-84E7-81E9F03B1A5B}" destId="{2A5A6DC6-ADDC-4F6F-9993-F7E0FBD93637}" srcOrd="18" destOrd="0" presId="urn:microsoft.com/office/officeart/2005/8/layout/cycle1"/>
    <dgm:cxn modelId="{575D129A-D74E-4D4D-A17D-B8987968F6E4}" type="presParOf" srcId="{B4EF140A-2DDA-4222-84E7-81E9F03B1A5B}" destId="{862A5E04-89A6-4E19-95D9-3504191A4BCC}" srcOrd="19" destOrd="0" presId="urn:microsoft.com/office/officeart/2005/8/layout/cycle1"/>
    <dgm:cxn modelId="{D7588E1C-96D7-4F51-B4AC-DF2477F7249C}" type="presParOf" srcId="{B4EF140A-2DDA-4222-84E7-81E9F03B1A5B}" destId="{32A36FC9-DDF2-4541-8E5B-BD5E45A68A47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ADF68B-A700-42ED-B923-C957C3225842}" type="doc">
      <dgm:prSet loTypeId="urn:microsoft.com/office/officeart/2005/8/layout/hierarchy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F518B5C-3133-46DB-BB57-DF2AC4F6AB9D}">
      <dgm:prSet phldrT="[Text]"/>
      <dgm:spPr/>
      <dgm:t>
        <a:bodyPr/>
        <a:lstStyle/>
        <a:p>
          <a:r>
            <a:rPr lang="en-CA" dirty="0" smtClean="0"/>
            <a:t>Data types</a:t>
          </a:r>
          <a:endParaRPr lang="en-CA" dirty="0"/>
        </a:p>
      </dgm:t>
    </dgm:pt>
    <dgm:pt modelId="{D7F9DFEA-B54B-4FA2-87D7-1ACA065E00FF}" type="parTrans" cxnId="{0737EA7A-D0E9-4521-8DA8-B49C20D22ECF}">
      <dgm:prSet/>
      <dgm:spPr/>
      <dgm:t>
        <a:bodyPr/>
        <a:lstStyle/>
        <a:p>
          <a:endParaRPr lang="en-CA"/>
        </a:p>
      </dgm:t>
    </dgm:pt>
    <dgm:pt modelId="{E4741CC1-D5A2-4240-822C-FC2E2C0EE0B7}" type="sibTrans" cxnId="{0737EA7A-D0E9-4521-8DA8-B49C20D22ECF}">
      <dgm:prSet/>
      <dgm:spPr/>
      <dgm:t>
        <a:bodyPr/>
        <a:lstStyle/>
        <a:p>
          <a:endParaRPr lang="en-CA"/>
        </a:p>
      </dgm:t>
    </dgm:pt>
    <dgm:pt modelId="{1BDAB946-F810-4758-8F52-4F40A2CEEC4B}">
      <dgm:prSet phldrT="[Text]"/>
      <dgm:spPr/>
      <dgm:t>
        <a:bodyPr/>
        <a:lstStyle/>
        <a:p>
          <a:r>
            <a:rPr lang="en-CA" dirty="0" smtClean="0"/>
            <a:t>Categorical</a:t>
          </a:r>
          <a:endParaRPr lang="en-CA" dirty="0"/>
        </a:p>
      </dgm:t>
    </dgm:pt>
    <dgm:pt modelId="{F1878849-2E97-432C-8223-1CCAB3670EA1}" type="parTrans" cxnId="{C2E87CA0-1192-42B4-A30D-FF6176B6E2DC}">
      <dgm:prSet/>
      <dgm:spPr/>
      <dgm:t>
        <a:bodyPr/>
        <a:lstStyle/>
        <a:p>
          <a:endParaRPr lang="en-CA"/>
        </a:p>
      </dgm:t>
    </dgm:pt>
    <dgm:pt modelId="{4FAD4BC1-05C2-46F4-A367-CDD984F6F643}" type="sibTrans" cxnId="{C2E87CA0-1192-42B4-A30D-FF6176B6E2DC}">
      <dgm:prSet/>
      <dgm:spPr/>
      <dgm:t>
        <a:bodyPr/>
        <a:lstStyle/>
        <a:p>
          <a:endParaRPr lang="en-CA"/>
        </a:p>
      </dgm:t>
    </dgm:pt>
    <dgm:pt modelId="{65269DC8-0936-4869-AC12-842B73AD9194}">
      <dgm:prSet phldrT="[Text]" custT="1"/>
      <dgm:spPr/>
      <dgm:t>
        <a:bodyPr anchor="ctr"/>
        <a:lstStyle/>
        <a:p>
          <a:pPr algn="ctr"/>
          <a:r>
            <a:rPr lang="en-CA" sz="1600" dirty="0" smtClean="0"/>
            <a:t>Nominal</a:t>
          </a:r>
        </a:p>
        <a:p>
          <a:pPr algn="l"/>
          <a:r>
            <a:rPr lang="en-CA" sz="900" dirty="0" smtClean="0"/>
            <a:t>- Neighbourhood</a:t>
          </a:r>
        </a:p>
        <a:p>
          <a:pPr algn="l"/>
          <a:r>
            <a:rPr lang="en-CA" sz="900" dirty="0" smtClean="0"/>
            <a:t>- Type of material/condition</a:t>
          </a:r>
          <a:endParaRPr lang="en-CA" sz="900" dirty="0"/>
        </a:p>
      </dgm:t>
    </dgm:pt>
    <dgm:pt modelId="{4A2C4377-5A41-49EF-BFC9-FCB74D82A030}" type="parTrans" cxnId="{F2F879E0-337E-466A-B9D2-78F490BB9499}">
      <dgm:prSet/>
      <dgm:spPr/>
      <dgm:t>
        <a:bodyPr/>
        <a:lstStyle/>
        <a:p>
          <a:endParaRPr lang="en-CA"/>
        </a:p>
      </dgm:t>
    </dgm:pt>
    <dgm:pt modelId="{B3CA9230-152F-41A8-8994-E08ECCA8A5A6}" type="sibTrans" cxnId="{F2F879E0-337E-466A-B9D2-78F490BB9499}">
      <dgm:prSet/>
      <dgm:spPr/>
      <dgm:t>
        <a:bodyPr/>
        <a:lstStyle/>
        <a:p>
          <a:endParaRPr lang="en-CA"/>
        </a:p>
      </dgm:t>
    </dgm:pt>
    <dgm:pt modelId="{6907E75D-8CAB-48B3-97E2-F1F31120DEA9}">
      <dgm:prSet phldrT="[Text]" custT="1"/>
      <dgm:spPr/>
      <dgm:t>
        <a:bodyPr/>
        <a:lstStyle/>
        <a:p>
          <a:pPr algn="ctr"/>
          <a:r>
            <a:rPr lang="en-CA" sz="1600" dirty="0" smtClean="0"/>
            <a:t>Ordinal</a:t>
          </a:r>
        </a:p>
        <a:p>
          <a:pPr algn="l"/>
          <a:r>
            <a:rPr lang="en-CA" sz="900" dirty="0" smtClean="0"/>
            <a:t>- Quality of house</a:t>
          </a:r>
        </a:p>
        <a:p>
          <a:pPr algn="l"/>
          <a:r>
            <a:rPr lang="en-CA" sz="900" dirty="0" smtClean="0"/>
            <a:t>- Quality of finish</a:t>
          </a:r>
          <a:endParaRPr lang="en-CA" sz="900" dirty="0"/>
        </a:p>
      </dgm:t>
    </dgm:pt>
    <dgm:pt modelId="{63B7D5E4-1E68-487D-8BEB-8CB64F4255F3}" type="parTrans" cxnId="{8F9FAB39-7E1C-49D1-AEF9-94CF8D5F51FA}">
      <dgm:prSet/>
      <dgm:spPr/>
      <dgm:t>
        <a:bodyPr/>
        <a:lstStyle/>
        <a:p>
          <a:endParaRPr lang="en-CA"/>
        </a:p>
      </dgm:t>
    </dgm:pt>
    <dgm:pt modelId="{FBAE290B-9B88-4624-AB0D-B3A14F81D93C}" type="sibTrans" cxnId="{8F9FAB39-7E1C-49D1-AEF9-94CF8D5F51FA}">
      <dgm:prSet/>
      <dgm:spPr/>
      <dgm:t>
        <a:bodyPr/>
        <a:lstStyle/>
        <a:p>
          <a:endParaRPr lang="en-CA"/>
        </a:p>
      </dgm:t>
    </dgm:pt>
    <dgm:pt modelId="{FB7FDDDD-3515-4ED8-8258-A949A146E0B6}">
      <dgm:prSet phldrT="[Text]"/>
      <dgm:spPr/>
      <dgm:t>
        <a:bodyPr/>
        <a:lstStyle/>
        <a:p>
          <a:r>
            <a:rPr lang="en-CA" dirty="0" smtClean="0"/>
            <a:t>Numerical</a:t>
          </a:r>
          <a:endParaRPr lang="en-CA" dirty="0"/>
        </a:p>
      </dgm:t>
    </dgm:pt>
    <dgm:pt modelId="{A8574533-0889-4FDF-9092-71C3EA6CB494}" type="parTrans" cxnId="{A50FB7E5-F15B-4E82-90CE-3DC157B7E73E}">
      <dgm:prSet/>
      <dgm:spPr/>
      <dgm:t>
        <a:bodyPr/>
        <a:lstStyle/>
        <a:p>
          <a:endParaRPr lang="en-CA"/>
        </a:p>
      </dgm:t>
    </dgm:pt>
    <dgm:pt modelId="{8D453D54-A511-4AA7-B748-7976E780396B}" type="sibTrans" cxnId="{A50FB7E5-F15B-4E82-90CE-3DC157B7E73E}">
      <dgm:prSet/>
      <dgm:spPr/>
      <dgm:t>
        <a:bodyPr/>
        <a:lstStyle/>
        <a:p>
          <a:endParaRPr lang="en-CA"/>
        </a:p>
      </dgm:t>
    </dgm:pt>
    <dgm:pt modelId="{34251D77-E3B2-47F3-B4E2-940FE7BD1398}">
      <dgm:prSet phldrT="[Text]" custT="1"/>
      <dgm:spPr/>
      <dgm:t>
        <a:bodyPr/>
        <a:lstStyle/>
        <a:p>
          <a:pPr algn="l"/>
          <a:r>
            <a:rPr lang="en-CA" sz="900" dirty="0" smtClean="0"/>
            <a:t>- Size (area sq. </a:t>
          </a:r>
          <a:r>
            <a:rPr lang="en-CA" sz="900" dirty="0" err="1" smtClean="0"/>
            <a:t>ft</a:t>
          </a:r>
          <a:r>
            <a:rPr lang="en-CA" sz="900" dirty="0" smtClean="0"/>
            <a:t>)</a:t>
          </a:r>
        </a:p>
        <a:p>
          <a:pPr algn="l"/>
          <a:r>
            <a:rPr lang="en-CA" sz="900" dirty="0" smtClean="0"/>
            <a:t>- No. of rooms</a:t>
          </a:r>
          <a:endParaRPr lang="en-CA" sz="900" dirty="0"/>
        </a:p>
      </dgm:t>
    </dgm:pt>
    <dgm:pt modelId="{6D905B6C-F6D2-4FAA-A4D9-3F88E695A40D}" type="parTrans" cxnId="{259D6836-5279-4064-83FF-9B0C8279D88F}">
      <dgm:prSet/>
      <dgm:spPr/>
      <dgm:t>
        <a:bodyPr/>
        <a:lstStyle/>
        <a:p>
          <a:endParaRPr lang="en-CA"/>
        </a:p>
      </dgm:t>
    </dgm:pt>
    <dgm:pt modelId="{A9F1A056-1C37-479B-AB43-1806D843983F}" type="sibTrans" cxnId="{259D6836-5279-4064-83FF-9B0C8279D88F}">
      <dgm:prSet/>
      <dgm:spPr/>
      <dgm:t>
        <a:bodyPr/>
        <a:lstStyle/>
        <a:p>
          <a:endParaRPr lang="en-CA"/>
        </a:p>
      </dgm:t>
    </dgm:pt>
    <dgm:pt modelId="{561449F8-2F57-4CB9-B1AC-AD425754BA60}" type="pres">
      <dgm:prSet presAssocID="{7BADF68B-A700-42ED-B923-C957C32258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D1F810-BE58-4761-99A7-BE8E0296FB08}" type="pres">
      <dgm:prSet presAssocID="{FF518B5C-3133-46DB-BB57-DF2AC4F6AB9D}" presName="vertOne" presStyleCnt="0"/>
      <dgm:spPr/>
    </dgm:pt>
    <dgm:pt modelId="{9FFD37BA-2994-4A86-B6D7-A3991E8AE389}" type="pres">
      <dgm:prSet presAssocID="{FF518B5C-3133-46DB-BB57-DF2AC4F6AB9D}" presName="txOne" presStyleLbl="node0" presStyleIdx="0" presStyleCnt="1" custLinFactNeighborX="-242" custLinFactNeighborY="-1583">
        <dgm:presLayoutVars>
          <dgm:chPref val="3"/>
        </dgm:presLayoutVars>
      </dgm:prSet>
      <dgm:spPr/>
    </dgm:pt>
    <dgm:pt modelId="{7F5ECFFE-BBDF-4235-824C-AE6542A74384}" type="pres">
      <dgm:prSet presAssocID="{FF518B5C-3133-46DB-BB57-DF2AC4F6AB9D}" presName="parTransOne" presStyleCnt="0"/>
      <dgm:spPr/>
    </dgm:pt>
    <dgm:pt modelId="{5946E9A6-E7B5-442B-8B19-F513D7F4820E}" type="pres">
      <dgm:prSet presAssocID="{FF518B5C-3133-46DB-BB57-DF2AC4F6AB9D}" presName="horzOne" presStyleCnt="0"/>
      <dgm:spPr/>
    </dgm:pt>
    <dgm:pt modelId="{B3B0EA47-332C-4AAB-BF33-D721D97754FB}" type="pres">
      <dgm:prSet presAssocID="{1BDAB946-F810-4758-8F52-4F40A2CEEC4B}" presName="vertTwo" presStyleCnt="0"/>
      <dgm:spPr/>
    </dgm:pt>
    <dgm:pt modelId="{3723BABC-A9F1-4776-9696-691F4C8BFA29}" type="pres">
      <dgm:prSet presAssocID="{1BDAB946-F810-4758-8F52-4F40A2CEEC4B}" presName="txTwo" presStyleLbl="node2" presStyleIdx="0" presStyleCnt="2">
        <dgm:presLayoutVars>
          <dgm:chPref val="3"/>
        </dgm:presLayoutVars>
      </dgm:prSet>
      <dgm:spPr/>
    </dgm:pt>
    <dgm:pt modelId="{7785C1A8-19F9-4A97-9FE5-525B94965BB0}" type="pres">
      <dgm:prSet presAssocID="{1BDAB946-F810-4758-8F52-4F40A2CEEC4B}" presName="parTransTwo" presStyleCnt="0"/>
      <dgm:spPr/>
    </dgm:pt>
    <dgm:pt modelId="{A5F157AB-4D0B-417C-A187-405BDDA4503A}" type="pres">
      <dgm:prSet presAssocID="{1BDAB946-F810-4758-8F52-4F40A2CEEC4B}" presName="horzTwo" presStyleCnt="0"/>
      <dgm:spPr/>
    </dgm:pt>
    <dgm:pt modelId="{8064803D-E9EC-4164-9DDD-46ED3499B160}" type="pres">
      <dgm:prSet presAssocID="{65269DC8-0936-4869-AC12-842B73AD9194}" presName="vertThree" presStyleCnt="0"/>
      <dgm:spPr/>
    </dgm:pt>
    <dgm:pt modelId="{8571AC9D-0F75-4D7B-8FED-38D8273C70EE}" type="pres">
      <dgm:prSet presAssocID="{65269DC8-0936-4869-AC12-842B73AD9194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BD26BBF-2411-4CC3-9BD8-6989B53022E7}" type="pres">
      <dgm:prSet presAssocID="{65269DC8-0936-4869-AC12-842B73AD9194}" presName="horzThree" presStyleCnt="0"/>
      <dgm:spPr/>
    </dgm:pt>
    <dgm:pt modelId="{CF9AE037-9A0B-4DF1-9EC4-E3BF641C8674}" type="pres">
      <dgm:prSet presAssocID="{B3CA9230-152F-41A8-8994-E08ECCA8A5A6}" presName="sibSpaceThree" presStyleCnt="0"/>
      <dgm:spPr/>
    </dgm:pt>
    <dgm:pt modelId="{56625F5A-3B8D-466E-B5EC-24BA314B8D27}" type="pres">
      <dgm:prSet presAssocID="{6907E75D-8CAB-48B3-97E2-F1F31120DEA9}" presName="vertThree" presStyleCnt="0"/>
      <dgm:spPr/>
    </dgm:pt>
    <dgm:pt modelId="{B76BE13C-0B7C-4D3B-9C1E-F77A1AB439D5}" type="pres">
      <dgm:prSet presAssocID="{6907E75D-8CAB-48B3-97E2-F1F31120DEA9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DBADDFF-E019-4846-9C73-8C22C1C48300}" type="pres">
      <dgm:prSet presAssocID="{6907E75D-8CAB-48B3-97E2-F1F31120DEA9}" presName="horzThree" presStyleCnt="0"/>
      <dgm:spPr/>
    </dgm:pt>
    <dgm:pt modelId="{8F3134D4-9EDF-4EB0-BCB8-04E69F397211}" type="pres">
      <dgm:prSet presAssocID="{4FAD4BC1-05C2-46F4-A367-CDD984F6F643}" presName="sibSpaceTwo" presStyleCnt="0"/>
      <dgm:spPr/>
    </dgm:pt>
    <dgm:pt modelId="{A7FBD58A-2754-43D6-BDF6-C4EE074D4379}" type="pres">
      <dgm:prSet presAssocID="{FB7FDDDD-3515-4ED8-8258-A949A146E0B6}" presName="vertTwo" presStyleCnt="0"/>
      <dgm:spPr/>
    </dgm:pt>
    <dgm:pt modelId="{CD79E9DF-A7D0-48D1-8391-A9D6FE6A34CD}" type="pres">
      <dgm:prSet presAssocID="{FB7FDDDD-3515-4ED8-8258-A949A146E0B6}" presName="txTwo" presStyleLbl="node2" presStyleIdx="1" presStyleCnt="2">
        <dgm:presLayoutVars>
          <dgm:chPref val="3"/>
        </dgm:presLayoutVars>
      </dgm:prSet>
      <dgm:spPr/>
    </dgm:pt>
    <dgm:pt modelId="{4AA26513-6FCA-470F-89F0-4C2D1712AF14}" type="pres">
      <dgm:prSet presAssocID="{FB7FDDDD-3515-4ED8-8258-A949A146E0B6}" presName="parTransTwo" presStyleCnt="0"/>
      <dgm:spPr/>
    </dgm:pt>
    <dgm:pt modelId="{8EB114D4-FDE2-4FA4-A8A1-1199294774D4}" type="pres">
      <dgm:prSet presAssocID="{FB7FDDDD-3515-4ED8-8258-A949A146E0B6}" presName="horzTwo" presStyleCnt="0"/>
      <dgm:spPr/>
    </dgm:pt>
    <dgm:pt modelId="{0C5DBFF4-5E72-4121-8293-69A0BC463BFD}" type="pres">
      <dgm:prSet presAssocID="{34251D77-E3B2-47F3-B4E2-940FE7BD1398}" presName="vertThree" presStyleCnt="0"/>
      <dgm:spPr/>
    </dgm:pt>
    <dgm:pt modelId="{7A581F9E-F6E5-4DE9-8941-FB3DCA8B4121}" type="pres">
      <dgm:prSet presAssocID="{34251D77-E3B2-47F3-B4E2-940FE7BD1398}" presName="txThree" presStyleLbl="node3" presStyleIdx="2" presStyleCnt="3">
        <dgm:presLayoutVars>
          <dgm:chPref val="3"/>
        </dgm:presLayoutVars>
      </dgm:prSet>
      <dgm:spPr/>
    </dgm:pt>
    <dgm:pt modelId="{68B81BF4-3B74-447E-B977-AC9EAECBD011}" type="pres">
      <dgm:prSet presAssocID="{34251D77-E3B2-47F3-B4E2-940FE7BD1398}" presName="horzThree" presStyleCnt="0"/>
      <dgm:spPr/>
    </dgm:pt>
  </dgm:ptLst>
  <dgm:cxnLst>
    <dgm:cxn modelId="{9F0DF478-BE73-4D85-99AE-178A2B34C428}" type="presOf" srcId="{65269DC8-0936-4869-AC12-842B73AD9194}" destId="{8571AC9D-0F75-4D7B-8FED-38D8273C70EE}" srcOrd="0" destOrd="0" presId="urn:microsoft.com/office/officeart/2005/8/layout/hierarchy4"/>
    <dgm:cxn modelId="{885F6913-8F73-4E03-981C-F3F1F3C9B1B3}" type="presOf" srcId="{1BDAB946-F810-4758-8F52-4F40A2CEEC4B}" destId="{3723BABC-A9F1-4776-9696-691F4C8BFA29}" srcOrd="0" destOrd="0" presId="urn:microsoft.com/office/officeart/2005/8/layout/hierarchy4"/>
    <dgm:cxn modelId="{259D6836-5279-4064-83FF-9B0C8279D88F}" srcId="{FB7FDDDD-3515-4ED8-8258-A949A146E0B6}" destId="{34251D77-E3B2-47F3-B4E2-940FE7BD1398}" srcOrd="0" destOrd="0" parTransId="{6D905B6C-F6D2-4FAA-A4D9-3F88E695A40D}" sibTransId="{A9F1A056-1C37-479B-AB43-1806D843983F}"/>
    <dgm:cxn modelId="{CB0DCBE0-0EB9-4F45-9E2A-93CDC5597BA4}" type="presOf" srcId="{34251D77-E3B2-47F3-B4E2-940FE7BD1398}" destId="{7A581F9E-F6E5-4DE9-8941-FB3DCA8B4121}" srcOrd="0" destOrd="0" presId="urn:microsoft.com/office/officeart/2005/8/layout/hierarchy4"/>
    <dgm:cxn modelId="{A67FD73C-E29A-410E-99B2-85E1DDDFA128}" type="presOf" srcId="{7BADF68B-A700-42ED-B923-C957C3225842}" destId="{561449F8-2F57-4CB9-B1AC-AD425754BA60}" srcOrd="0" destOrd="0" presId="urn:microsoft.com/office/officeart/2005/8/layout/hierarchy4"/>
    <dgm:cxn modelId="{C2E87CA0-1192-42B4-A30D-FF6176B6E2DC}" srcId="{FF518B5C-3133-46DB-BB57-DF2AC4F6AB9D}" destId="{1BDAB946-F810-4758-8F52-4F40A2CEEC4B}" srcOrd="0" destOrd="0" parTransId="{F1878849-2E97-432C-8223-1CCAB3670EA1}" sibTransId="{4FAD4BC1-05C2-46F4-A367-CDD984F6F643}"/>
    <dgm:cxn modelId="{A50FB7E5-F15B-4E82-90CE-3DC157B7E73E}" srcId="{FF518B5C-3133-46DB-BB57-DF2AC4F6AB9D}" destId="{FB7FDDDD-3515-4ED8-8258-A949A146E0B6}" srcOrd="1" destOrd="0" parTransId="{A8574533-0889-4FDF-9092-71C3EA6CB494}" sibTransId="{8D453D54-A511-4AA7-B748-7976E780396B}"/>
    <dgm:cxn modelId="{6FB9547B-C359-462E-B7D4-413C81A443D8}" type="presOf" srcId="{FB7FDDDD-3515-4ED8-8258-A949A146E0B6}" destId="{CD79E9DF-A7D0-48D1-8391-A9D6FE6A34CD}" srcOrd="0" destOrd="0" presId="urn:microsoft.com/office/officeart/2005/8/layout/hierarchy4"/>
    <dgm:cxn modelId="{8F9FAB39-7E1C-49D1-AEF9-94CF8D5F51FA}" srcId="{1BDAB946-F810-4758-8F52-4F40A2CEEC4B}" destId="{6907E75D-8CAB-48B3-97E2-F1F31120DEA9}" srcOrd="1" destOrd="0" parTransId="{63B7D5E4-1E68-487D-8BEB-8CB64F4255F3}" sibTransId="{FBAE290B-9B88-4624-AB0D-B3A14F81D93C}"/>
    <dgm:cxn modelId="{F2F879E0-337E-466A-B9D2-78F490BB9499}" srcId="{1BDAB946-F810-4758-8F52-4F40A2CEEC4B}" destId="{65269DC8-0936-4869-AC12-842B73AD9194}" srcOrd="0" destOrd="0" parTransId="{4A2C4377-5A41-49EF-BFC9-FCB74D82A030}" sibTransId="{B3CA9230-152F-41A8-8994-E08ECCA8A5A6}"/>
    <dgm:cxn modelId="{865D5EE6-C4C0-41B7-956E-37FB815462D8}" type="presOf" srcId="{FF518B5C-3133-46DB-BB57-DF2AC4F6AB9D}" destId="{9FFD37BA-2994-4A86-B6D7-A3991E8AE389}" srcOrd="0" destOrd="0" presId="urn:microsoft.com/office/officeart/2005/8/layout/hierarchy4"/>
    <dgm:cxn modelId="{042F0A6E-0498-4AEE-AB44-BC9CEEC9234E}" type="presOf" srcId="{6907E75D-8CAB-48B3-97E2-F1F31120DEA9}" destId="{B76BE13C-0B7C-4D3B-9C1E-F77A1AB439D5}" srcOrd="0" destOrd="0" presId="urn:microsoft.com/office/officeart/2005/8/layout/hierarchy4"/>
    <dgm:cxn modelId="{0737EA7A-D0E9-4521-8DA8-B49C20D22ECF}" srcId="{7BADF68B-A700-42ED-B923-C957C3225842}" destId="{FF518B5C-3133-46DB-BB57-DF2AC4F6AB9D}" srcOrd="0" destOrd="0" parTransId="{D7F9DFEA-B54B-4FA2-87D7-1ACA065E00FF}" sibTransId="{E4741CC1-D5A2-4240-822C-FC2E2C0EE0B7}"/>
    <dgm:cxn modelId="{85EF3B36-FF9B-4BC4-A768-DC4FD4A1CFD9}" type="presParOf" srcId="{561449F8-2F57-4CB9-B1AC-AD425754BA60}" destId="{DCD1F810-BE58-4761-99A7-BE8E0296FB08}" srcOrd="0" destOrd="0" presId="urn:microsoft.com/office/officeart/2005/8/layout/hierarchy4"/>
    <dgm:cxn modelId="{6438BC93-547D-4FAA-9328-C4DFB3A0C4C8}" type="presParOf" srcId="{DCD1F810-BE58-4761-99A7-BE8E0296FB08}" destId="{9FFD37BA-2994-4A86-B6D7-A3991E8AE389}" srcOrd="0" destOrd="0" presId="urn:microsoft.com/office/officeart/2005/8/layout/hierarchy4"/>
    <dgm:cxn modelId="{CDB507CA-33CA-45CC-B95E-1F5B8495FF4A}" type="presParOf" srcId="{DCD1F810-BE58-4761-99A7-BE8E0296FB08}" destId="{7F5ECFFE-BBDF-4235-824C-AE6542A74384}" srcOrd="1" destOrd="0" presId="urn:microsoft.com/office/officeart/2005/8/layout/hierarchy4"/>
    <dgm:cxn modelId="{FC1CE6AF-14C6-44DD-A7F5-19444481207D}" type="presParOf" srcId="{DCD1F810-BE58-4761-99A7-BE8E0296FB08}" destId="{5946E9A6-E7B5-442B-8B19-F513D7F4820E}" srcOrd="2" destOrd="0" presId="urn:microsoft.com/office/officeart/2005/8/layout/hierarchy4"/>
    <dgm:cxn modelId="{AE784F7A-9A5A-44F7-82C0-8A5D9D9290EF}" type="presParOf" srcId="{5946E9A6-E7B5-442B-8B19-F513D7F4820E}" destId="{B3B0EA47-332C-4AAB-BF33-D721D97754FB}" srcOrd="0" destOrd="0" presId="urn:microsoft.com/office/officeart/2005/8/layout/hierarchy4"/>
    <dgm:cxn modelId="{5BD24813-F3CF-48C9-9708-E455EB163E0E}" type="presParOf" srcId="{B3B0EA47-332C-4AAB-BF33-D721D97754FB}" destId="{3723BABC-A9F1-4776-9696-691F4C8BFA29}" srcOrd="0" destOrd="0" presId="urn:microsoft.com/office/officeart/2005/8/layout/hierarchy4"/>
    <dgm:cxn modelId="{C076AD1A-5678-4D4B-80CE-A8A3971C43CC}" type="presParOf" srcId="{B3B0EA47-332C-4AAB-BF33-D721D97754FB}" destId="{7785C1A8-19F9-4A97-9FE5-525B94965BB0}" srcOrd="1" destOrd="0" presId="urn:microsoft.com/office/officeart/2005/8/layout/hierarchy4"/>
    <dgm:cxn modelId="{D086E213-DE46-434D-BE48-9593684A5D35}" type="presParOf" srcId="{B3B0EA47-332C-4AAB-BF33-D721D97754FB}" destId="{A5F157AB-4D0B-417C-A187-405BDDA4503A}" srcOrd="2" destOrd="0" presId="urn:microsoft.com/office/officeart/2005/8/layout/hierarchy4"/>
    <dgm:cxn modelId="{31088842-AF87-4A64-B31A-028ABDD17F9F}" type="presParOf" srcId="{A5F157AB-4D0B-417C-A187-405BDDA4503A}" destId="{8064803D-E9EC-4164-9DDD-46ED3499B160}" srcOrd="0" destOrd="0" presId="urn:microsoft.com/office/officeart/2005/8/layout/hierarchy4"/>
    <dgm:cxn modelId="{87C5372D-BBA3-4BF9-B7B9-AFF2745F30B7}" type="presParOf" srcId="{8064803D-E9EC-4164-9DDD-46ED3499B160}" destId="{8571AC9D-0F75-4D7B-8FED-38D8273C70EE}" srcOrd="0" destOrd="0" presId="urn:microsoft.com/office/officeart/2005/8/layout/hierarchy4"/>
    <dgm:cxn modelId="{02B919F8-42D0-4204-9BC8-D8BBDE0109E1}" type="presParOf" srcId="{8064803D-E9EC-4164-9DDD-46ED3499B160}" destId="{DBD26BBF-2411-4CC3-9BD8-6989B53022E7}" srcOrd="1" destOrd="0" presId="urn:microsoft.com/office/officeart/2005/8/layout/hierarchy4"/>
    <dgm:cxn modelId="{1F3A96D9-BEE9-4548-962F-253E36471B3E}" type="presParOf" srcId="{A5F157AB-4D0B-417C-A187-405BDDA4503A}" destId="{CF9AE037-9A0B-4DF1-9EC4-E3BF641C8674}" srcOrd="1" destOrd="0" presId="urn:microsoft.com/office/officeart/2005/8/layout/hierarchy4"/>
    <dgm:cxn modelId="{6337858A-EF44-4D52-83A7-A3644BC4369C}" type="presParOf" srcId="{A5F157AB-4D0B-417C-A187-405BDDA4503A}" destId="{56625F5A-3B8D-466E-B5EC-24BA314B8D27}" srcOrd="2" destOrd="0" presId="urn:microsoft.com/office/officeart/2005/8/layout/hierarchy4"/>
    <dgm:cxn modelId="{DAE25771-242B-401D-8839-F075332C3BA8}" type="presParOf" srcId="{56625F5A-3B8D-466E-B5EC-24BA314B8D27}" destId="{B76BE13C-0B7C-4D3B-9C1E-F77A1AB439D5}" srcOrd="0" destOrd="0" presId="urn:microsoft.com/office/officeart/2005/8/layout/hierarchy4"/>
    <dgm:cxn modelId="{DB784EB8-7CFD-425C-AA74-EA077302969F}" type="presParOf" srcId="{56625F5A-3B8D-466E-B5EC-24BA314B8D27}" destId="{0DBADDFF-E019-4846-9C73-8C22C1C48300}" srcOrd="1" destOrd="0" presId="urn:microsoft.com/office/officeart/2005/8/layout/hierarchy4"/>
    <dgm:cxn modelId="{21DC5073-65C5-487F-9F47-A25EABEA7B86}" type="presParOf" srcId="{5946E9A6-E7B5-442B-8B19-F513D7F4820E}" destId="{8F3134D4-9EDF-4EB0-BCB8-04E69F397211}" srcOrd="1" destOrd="0" presId="urn:microsoft.com/office/officeart/2005/8/layout/hierarchy4"/>
    <dgm:cxn modelId="{CBC97922-B070-43E6-A5EC-89C5B5BFF234}" type="presParOf" srcId="{5946E9A6-E7B5-442B-8B19-F513D7F4820E}" destId="{A7FBD58A-2754-43D6-BDF6-C4EE074D4379}" srcOrd="2" destOrd="0" presId="urn:microsoft.com/office/officeart/2005/8/layout/hierarchy4"/>
    <dgm:cxn modelId="{5018453A-CD42-48B1-A4AE-8F257A688F1F}" type="presParOf" srcId="{A7FBD58A-2754-43D6-BDF6-C4EE074D4379}" destId="{CD79E9DF-A7D0-48D1-8391-A9D6FE6A34CD}" srcOrd="0" destOrd="0" presId="urn:microsoft.com/office/officeart/2005/8/layout/hierarchy4"/>
    <dgm:cxn modelId="{A981990E-B3CB-4DA0-9FAB-15B83A06C79F}" type="presParOf" srcId="{A7FBD58A-2754-43D6-BDF6-C4EE074D4379}" destId="{4AA26513-6FCA-470F-89F0-4C2D1712AF14}" srcOrd="1" destOrd="0" presId="urn:microsoft.com/office/officeart/2005/8/layout/hierarchy4"/>
    <dgm:cxn modelId="{1808A3A5-0395-410C-A9E2-1E1363C4BCA6}" type="presParOf" srcId="{A7FBD58A-2754-43D6-BDF6-C4EE074D4379}" destId="{8EB114D4-FDE2-4FA4-A8A1-1199294774D4}" srcOrd="2" destOrd="0" presId="urn:microsoft.com/office/officeart/2005/8/layout/hierarchy4"/>
    <dgm:cxn modelId="{D6816E33-5CEA-4779-9467-6ECA42611895}" type="presParOf" srcId="{8EB114D4-FDE2-4FA4-A8A1-1199294774D4}" destId="{0C5DBFF4-5E72-4121-8293-69A0BC463BFD}" srcOrd="0" destOrd="0" presId="urn:microsoft.com/office/officeart/2005/8/layout/hierarchy4"/>
    <dgm:cxn modelId="{0CF5EC5D-E5C5-409E-8681-41F0A0CD3B61}" type="presParOf" srcId="{0C5DBFF4-5E72-4121-8293-69A0BC463BFD}" destId="{7A581F9E-F6E5-4DE9-8941-FB3DCA8B4121}" srcOrd="0" destOrd="0" presId="urn:microsoft.com/office/officeart/2005/8/layout/hierarchy4"/>
    <dgm:cxn modelId="{712EF338-1A57-4A6A-89B7-3FE52A20A80B}" type="presParOf" srcId="{0C5DBFF4-5E72-4121-8293-69A0BC463BFD}" destId="{68B81BF4-3B74-447E-B977-AC9EAECBD01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0E9B-5BFD-4C6E-A45A-AE045EFEBC02}">
      <dsp:nvSpPr>
        <dsp:cNvPr id="0" name=""/>
        <dsp:cNvSpPr/>
      </dsp:nvSpPr>
      <dsp:spPr>
        <a:xfrm>
          <a:off x="4183693" y="1513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1) Business understanding</a:t>
          </a:r>
          <a:endParaRPr lang="en-CA" sz="1000" kern="1200" dirty="0"/>
        </a:p>
      </dsp:txBody>
      <dsp:txXfrm>
        <a:off x="4183693" y="1513"/>
        <a:ext cx="835946" cy="835946"/>
      </dsp:txXfrm>
    </dsp:sp>
    <dsp:sp modelId="{BE4A2DF1-C45C-410C-8C58-3E3FEBB25579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9827733"/>
            <a:gd name="adj4" fmla="val 18604864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8B414-4956-4E56-AC25-E9565AFA5DC4}">
      <dsp:nvSpPr>
        <dsp:cNvPr id="0" name=""/>
        <dsp:cNvSpPr/>
      </dsp:nvSpPr>
      <dsp:spPr>
        <a:xfrm>
          <a:off x="5260627" y="1351945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2) Data mining</a:t>
          </a:r>
          <a:endParaRPr lang="en-CA" sz="1000" kern="1200" dirty="0"/>
        </a:p>
      </dsp:txBody>
      <dsp:txXfrm>
        <a:off x="5260627" y="1351945"/>
        <a:ext cx="835946" cy="835946"/>
      </dsp:txXfrm>
    </dsp:sp>
    <dsp:sp modelId="{F8364D97-717B-4EEA-91E7-E1004731CFBE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230847"/>
            <a:gd name="adj4" fmla="val 21556911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B294E-7BED-465D-9CB1-84601F1F51F4}">
      <dsp:nvSpPr>
        <dsp:cNvPr id="0" name=""/>
        <dsp:cNvSpPr/>
      </dsp:nvSpPr>
      <dsp:spPr>
        <a:xfrm>
          <a:off x="4876274" y="3035906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3) Data cleaning</a:t>
          </a:r>
          <a:endParaRPr lang="en-CA" sz="1000" kern="1200" dirty="0"/>
        </a:p>
      </dsp:txBody>
      <dsp:txXfrm>
        <a:off x="4876274" y="3035906"/>
        <a:ext cx="835946" cy="835946"/>
      </dsp:txXfrm>
    </dsp:sp>
    <dsp:sp modelId="{329AC215-49E8-4E87-B68B-076CDA21C305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4438047"/>
            <a:gd name="adj4" fmla="val 3307263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7D353-A544-4C19-B363-BEEB86EE9F66}">
      <dsp:nvSpPr>
        <dsp:cNvPr id="0" name=""/>
        <dsp:cNvSpPr/>
      </dsp:nvSpPr>
      <dsp:spPr>
        <a:xfrm>
          <a:off x="3320060" y="3785339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4) Data exploration</a:t>
          </a:r>
          <a:endParaRPr lang="en-CA" sz="1000" kern="1200" dirty="0"/>
        </a:p>
      </dsp:txBody>
      <dsp:txXfrm>
        <a:off x="3320060" y="3785339"/>
        <a:ext cx="835946" cy="835946"/>
      </dsp:txXfrm>
    </dsp:sp>
    <dsp:sp modelId="{C1B2F13E-A565-4A08-B565-9329ACB26D5B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7258079"/>
            <a:gd name="adj4" fmla="val 6127296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486F6-D096-4E65-A9B1-6DAC49DA1C2D}">
      <dsp:nvSpPr>
        <dsp:cNvPr id="0" name=""/>
        <dsp:cNvSpPr/>
      </dsp:nvSpPr>
      <dsp:spPr>
        <a:xfrm>
          <a:off x="1763845" y="3035906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5) Feature engineering</a:t>
          </a:r>
          <a:endParaRPr lang="en-CA" sz="1000" kern="1200" dirty="0"/>
        </a:p>
      </dsp:txBody>
      <dsp:txXfrm>
        <a:off x="1763845" y="3035906"/>
        <a:ext cx="835946" cy="835946"/>
      </dsp:txXfrm>
    </dsp:sp>
    <dsp:sp modelId="{E66C82E6-58EC-4864-8346-D0AE12A8A549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0608432"/>
            <a:gd name="adj4" fmla="val 9334496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20BDF-F901-4076-90B0-692C64AF1EA0}">
      <dsp:nvSpPr>
        <dsp:cNvPr id="0" name=""/>
        <dsp:cNvSpPr/>
      </dsp:nvSpPr>
      <dsp:spPr>
        <a:xfrm>
          <a:off x="1379492" y="1351945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6) Predictive modelling</a:t>
          </a:r>
          <a:endParaRPr lang="en-CA" sz="1000" kern="1200" dirty="0"/>
        </a:p>
      </dsp:txBody>
      <dsp:txXfrm>
        <a:off x="1379492" y="1351945"/>
        <a:ext cx="835946" cy="835946"/>
      </dsp:txXfrm>
    </dsp:sp>
    <dsp:sp modelId="{ACC01D24-63E4-4680-B57C-576CA07C441B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3560479"/>
            <a:gd name="adj4" fmla="val 12337610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A5E04-89A6-4E19-95D9-3504191A4BCC}">
      <dsp:nvSpPr>
        <dsp:cNvPr id="0" name=""/>
        <dsp:cNvSpPr/>
      </dsp:nvSpPr>
      <dsp:spPr>
        <a:xfrm>
          <a:off x="2456426" y="1513"/>
          <a:ext cx="835946" cy="83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000" kern="1200" dirty="0" smtClean="0"/>
            <a:t>7) Present insights</a:t>
          </a:r>
          <a:endParaRPr lang="en-CA" sz="1000" kern="1200" dirty="0"/>
        </a:p>
      </dsp:txBody>
      <dsp:txXfrm>
        <a:off x="2456426" y="1513"/>
        <a:ext cx="835946" cy="835946"/>
      </dsp:txXfrm>
    </dsp:sp>
    <dsp:sp modelId="{32A36FC9-DDF2-4541-8E5B-BD5E45A68A47}">
      <dsp:nvSpPr>
        <dsp:cNvPr id="0" name=""/>
        <dsp:cNvSpPr/>
      </dsp:nvSpPr>
      <dsp:spPr>
        <a:xfrm>
          <a:off x="1570967" y="45774"/>
          <a:ext cx="4334132" cy="4334132"/>
        </a:xfrm>
        <a:prstGeom prst="circularArrow">
          <a:avLst>
            <a:gd name="adj1" fmla="val 3761"/>
            <a:gd name="adj2" fmla="val 234657"/>
            <a:gd name="adj3" fmla="val 16741623"/>
            <a:gd name="adj4" fmla="val 15423719"/>
            <a:gd name="adj5" fmla="val 438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D37BA-2994-4A86-B6D7-A3991E8AE389}">
      <dsp:nvSpPr>
        <dsp:cNvPr id="0" name=""/>
        <dsp:cNvSpPr/>
      </dsp:nvSpPr>
      <dsp:spPr>
        <a:xfrm>
          <a:off x="0" y="482"/>
          <a:ext cx="4672526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 smtClean="0"/>
            <a:t>Data types</a:t>
          </a:r>
          <a:endParaRPr lang="en-CA" sz="3500" kern="1200" dirty="0"/>
        </a:p>
      </dsp:txBody>
      <dsp:txXfrm>
        <a:off x="23840" y="24322"/>
        <a:ext cx="4624846" cy="766293"/>
      </dsp:txXfrm>
    </dsp:sp>
    <dsp:sp modelId="{3723BABC-A9F1-4776-9696-691F4C8BFA29}">
      <dsp:nvSpPr>
        <dsp:cNvPr id="0" name=""/>
        <dsp:cNvSpPr/>
      </dsp:nvSpPr>
      <dsp:spPr>
        <a:xfrm>
          <a:off x="536" y="897409"/>
          <a:ext cx="3052238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Categorical</a:t>
          </a:r>
          <a:endParaRPr lang="en-CA" sz="2300" kern="1200" dirty="0"/>
        </a:p>
      </dsp:txBody>
      <dsp:txXfrm>
        <a:off x="24376" y="921249"/>
        <a:ext cx="3004558" cy="766293"/>
      </dsp:txXfrm>
    </dsp:sp>
    <dsp:sp modelId="{8571AC9D-0F75-4D7B-8FED-38D8273C70EE}">
      <dsp:nvSpPr>
        <dsp:cNvPr id="0" name=""/>
        <dsp:cNvSpPr/>
      </dsp:nvSpPr>
      <dsp:spPr>
        <a:xfrm>
          <a:off x="536" y="1793043"/>
          <a:ext cx="1494730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Nominal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Neighbourhood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Type of material/condition</a:t>
          </a:r>
          <a:endParaRPr lang="en-CA" sz="900" kern="1200" dirty="0"/>
        </a:p>
      </dsp:txBody>
      <dsp:txXfrm>
        <a:off x="24376" y="1816883"/>
        <a:ext cx="1447050" cy="766293"/>
      </dsp:txXfrm>
    </dsp:sp>
    <dsp:sp modelId="{B76BE13C-0B7C-4D3B-9C1E-F77A1AB439D5}">
      <dsp:nvSpPr>
        <dsp:cNvPr id="0" name=""/>
        <dsp:cNvSpPr/>
      </dsp:nvSpPr>
      <dsp:spPr>
        <a:xfrm>
          <a:off x="1558045" y="1793043"/>
          <a:ext cx="1494730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Ordinal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Quality of house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Quality of finish</a:t>
          </a:r>
          <a:endParaRPr lang="en-CA" sz="900" kern="1200" dirty="0"/>
        </a:p>
      </dsp:txBody>
      <dsp:txXfrm>
        <a:off x="1581885" y="1816883"/>
        <a:ext cx="1447050" cy="766293"/>
      </dsp:txXfrm>
    </dsp:sp>
    <dsp:sp modelId="{CD79E9DF-A7D0-48D1-8391-A9D6FE6A34CD}">
      <dsp:nvSpPr>
        <dsp:cNvPr id="0" name=""/>
        <dsp:cNvSpPr/>
      </dsp:nvSpPr>
      <dsp:spPr>
        <a:xfrm>
          <a:off x="3178332" y="897409"/>
          <a:ext cx="1494730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kern="1200" dirty="0" smtClean="0"/>
            <a:t>Numerical</a:t>
          </a:r>
          <a:endParaRPr lang="en-CA" sz="2300" kern="1200" dirty="0"/>
        </a:p>
      </dsp:txBody>
      <dsp:txXfrm>
        <a:off x="3202172" y="921249"/>
        <a:ext cx="1447050" cy="766293"/>
      </dsp:txXfrm>
    </dsp:sp>
    <dsp:sp modelId="{7A581F9E-F6E5-4DE9-8941-FB3DCA8B4121}">
      <dsp:nvSpPr>
        <dsp:cNvPr id="0" name=""/>
        <dsp:cNvSpPr/>
      </dsp:nvSpPr>
      <dsp:spPr>
        <a:xfrm>
          <a:off x="3178332" y="1793043"/>
          <a:ext cx="1494730" cy="813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Size (area sq. </a:t>
          </a:r>
          <a:r>
            <a:rPr lang="en-CA" sz="900" kern="1200" dirty="0" err="1" smtClean="0"/>
            <a:t>ft</a:t>
          </a:r>
          <a:r>
            <a:rPr lang="en-CA" sz="900" kern="1200" dirty="0" smtClean="0"/>
            <a:t>)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- No. of rooms</a:t>
          </a:r>
          <a:endParaRPr lang="en-CA" sz="900" kern="1200" dirty="0"/>
        </a:p>
      </dsp:txBody>
      <dsp:txXfrm>
        <a:off x="3202172" y="1816883"/>
        <a:ext cx="1447050" cy="76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52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96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28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07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53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05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33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9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1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4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3274-53A6-4D25-95D3-FF2430E84F0D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B17F-D80E-443F-B43D-2EB502B90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9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Applying ML to House Prices in Ames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Shameer Sukha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414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Science Lifecycle</a:t>
            </a:r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29801584"/>
              </p:ext>
            </p:extLst>
          </p:nvPr>
        </p:nvGraphicFramePr>
        <p:xfrm>
          <a:off x="2683932" y="1515533"/>
          <a:ext cx="7476067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1) Business understanding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Top 100 best places to live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Iowa State University town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Academic, sports, culture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Public parks, open spaces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Good healthcare and jobs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Young population</a:t>
            </a:r>
          </a:p>
          <a:p>
            <a:pPr>
              <a:buFont typeface="Calibri" panose="020F0502020204030204" pitchFamily="34" charset="0"/>
              <a:buChar char="−"/>
            </a:pPr>
            <a:endParaRPr lang="en-CA" dirty="0"/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What about real estate in Ames?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Classic case to apply supervised machine learning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7150" y="1825625"/>
            <a:ext cx="2628900" cy="1743075"/>
          </a:xfrm>
          <a:prstGeom prst="rect">
            <a:avLst/>
          </a:prstGeom>
        </p:spPr>
      </p:pic>
      <p:sp>
        <p:nvSpPr>
          <p:cNvPr id="9" name="AutoShape 8" descr="Image result for ames iow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050" y="1825625"/>
            <a:ext cx="2466975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50" y="3568700"/>
            <a:ext cx="2753485" cy="1447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417" y="3673475"/>
            <a:ext cx="2360140" cy="15705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857" y="5189009"/>
            <a:ext cx="3314700" cy="1381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150" y="5016500"/>
            <a:ext cx="2945233" cy="15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2) Data mining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7750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No need to mine housing data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err="1" smtClean="0"/>
              <a:t>Kaggle</a:t>
            </a:r>
            <a:r>
              <a:rPr lang="en-CA" dirty="0" smtClean="0"/>
              <a:t> competition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1460 </a:t>
            </a:r>
            <a:r>
              <a:rPr lang="en-CA" dirty="0" err="1" smtClean="0"/>
              <a:t>datapoints</a:t>
            </a:r>
            <a:endParaRPr lang="en-CA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dirty="0" smtClean="0"/>
              <a:t>79 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73" y="365125"/>
            <a:ext cx="4402327" cy="614680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00485981"/>
              </p:ext>
            </p:extLst>
          </p:nvPr>
        </p:nvGraphicFramePr>
        <p:xfrm>
          <a:off x="1422401" y="3903133"/>
          <a:ext cx="4673599" cy="260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45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3) Data cleaning : missing data or errors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Most missing data were Not Missing At Random (NMAR)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Missing because of lack of feature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Highlighted in yellow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Impute with ‘N’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Except </a:t>
            </a:r>
            <a:r>
              <a:rPr lang="en-CA" sz="1100" dirty="0" err="1" smtClean="0"/>
              <a:t>MasVnrType</a:t>
            </a:r>
            <a:r>
              <a:rPr lang="en-CA" sz="1100" dirty="0" smtClean="0"/>
              <a:t> (red underline): impute with ‘None’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450" dirty="0" err="1" smtClean="0"/>
              <a:t>MasVnrArea</a:t>
            </a:r>
            <a:endParaRPr lang="en-CA" sz="145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NMAR since houses with </a:t>
            </a:r>
            <a:r>
              <a:rPr lang="en-CA" sz="1100" dirty="0" err="1" smtClean="0"/>
              <a:t>MasVnrType</a:t>
            </a:r>
            <a:r>
              <a:rPr lang="en-CA" sz="1100" dirty="0" smtClean="0"/>
              <a:t> = ‘None’ are missing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Impute with 0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450" dirty="0" smtClean="0"/>
              <a:t>Electrical: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Impute ‘Mix’ since only 1 data point missing and won’t be material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450" dirty="0" err="1" smtClean="0"/>
              <a:t>LotFrontage</a:t>
            </a:r>
            <a:r>
              <a:rPr lang="en-CA" sz="1450" dirty="0" smtClean="0"/>
              <a:t>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Appears to be Missing At Random (MAR)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Related to </a:t>
            </a:r>
            <a:r>
              <a:rPr lang="en-CA" sz="1100" dirty="0" err="1" smtClean="0"/>
              <a:t>LotArea</a:t>
            </a:r>
            <a:r>
              <a:rPr lang="en-CA" sz="1100" dirty="0" smtClean="0"/>
              <a:t> (which is complete)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Use KNN imputation with k = 35 since outliers are present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450" dirty="0" err="1" smtClean="0"/>
              <a:t>BsmtExposure</a:t>
            </a:r>
            <a:r>
              <a:rPr lang="en-CA" sz="1450" dirty="0" smtClean="0"/>
              <a:t>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Change ‘N’ to ‘No’ since ‘N’ and ‘No’ mean different things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endParaRPr lang="en-CA" sz="145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28" y="1471612"/>
            <a:ext cx="3623237" cy="4023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656" y="3666597"/>
            <a:ext cx="2361709" cy="2420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717" y="4877065"/>
            <a:ext cx="2770362" cy="1867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067" y="6097271"/>
            <a:ext cx="2458508" cy="5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983" y="2183778"/>
            <a:ext cx="2949599" cy="1993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74" y="2183778"/>
            <a:ext cx="2362307" cy="1676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3) Data cleaning: outliers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err="1" smtClean="0"/>
              <a:t>OpenPorchSF</a:t>
            </a:r>
            <a:endParaRPr lang="en-CA" sz="16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(Abnormal </a:t>
            </a:r>
            <a:r>
              <a:rPr lang="en-CA" sz="1100" dirty="0" err="1" smtClean="0"/>
              <a:t>SaleCOndition</a:t>
            </a:r>
            <a:r>
              <a:rPr lang="en-CA" sz="1100" dirty="0" smtClean="0"/>
              <a:t>) had value &gt;70% of </a:t>
            </a:r>
            <a:r>
              <a:rPr lang="en-CA" sz="1100" dirty="0" err="1" smtClean="0"/>
              <a:t>GrLivArea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err="1" smtClean="0"/>
              <a:t>WoodDeckSF</a:t>
            </a:r>
            <a:endParaRPr lang="en-CA" sz="15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that had value &gt;50% of </a:t>
            </a:r>
            <a:r>
              <a:rPr lang="en-CA" sz="1100" dirty="0" err="1" smtClean="0"/>
              <a:t>GrLivArea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err="1" smtClean="0"/>
              <a:t>MiscFeature</a:t>
            </a:r>
            <a:endParaRPr lang="en-CA" sz="15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that had tennis court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 records that had ‘</a:t>
            </a:r>
            <a:r>
              <a:rPr lang="en-CA" sz="1100" dirty="0" err="1" smtClean="0"/>
              <a:t>Othr</a:t>
            </a:r>
            <a:r>
              <a:rPr lang="en-CA" sz="1100" dirty="0" smtClean="0"/>
              <a:t>’ (no explain)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 records that had ‘Gar2’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err="1" smtClean="0"/>
              <a:t>LotArea</a:t>
            </a:r>
            <a:endParaRPr lang="en-CA" sz="15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20 records that had lot sizes that are 20 times greater than </a:t>
            </a:r>
            <a:r>
              <a:rPr lang="en-CA" sz="1100" dirty="0" err="1" smtClean="0"/>
              <a:t>GrLivArea</a:t>
            </a: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Such large lot sizes are likely special cases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500" dirty="0" err="1" smtClean="0"/>
              <a:t>HouseAge</a:t>
            </a:r>
            <a:r>
              <a:rPr lang="en-CA" sz="1500" dirty="0" smtClean="0"/>
              <a:t>, </a:t>
            </a:r>
            <a:r>
              <a:rPr lang="en-CA" sz="1500" dirty="0" err="1" smtClean="0"/>
              <a:t>OverallCond</a:t>
            </a:r>
            <a:r>
              <a:rPr lang="en-CA" sz="1500" dirty="0" smtClean="0"/>
              <a:t>, </a:t>
            </a:r>
            <a:r>
              <a:rPr lang="en-CA" sz="1500" dirty="0" err="1" smtClean="0"/>
              <a:t>OverallQual</a:t>
            </a:r>
            <a:r>
              <a:rPr lang="en-CA" sz="1500" dirty="0" smtClean="0"/>
              <a:t> and </a:t>
            </a:r>
            <a:r>
              <a:rPr lang="en-CA" sz="1500" dirty="0" err="1" smtClean="0"/>
              <a:t>SalePrice</a:t>
            </a:r>
            <a:endParaRPr lang="en-CA" sz="15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4 records where house age is 0 or 1 year and </a:t>
            </a:r>
            <a:r>
              <a:rPr lang="en-CA" sz="1100" dirty="0" err="1" smtClean="0"/>
              <a:t>SalePrice</a:t>
            </a:r>
            <a:r>
              <a:rPr lang="en-CA" sz="1100" dirty="0" smtClean="0"/>
              <a:t> / </a:t>
            </a:r>
            <a:r>
              <a:rPr lang="en-CA" sz="1100" dirty="0" err="1" smtClean="0"/>
              <a:t>GrLivArea</a:t>
            </a:r>
            <a:r>
              <a:rPr lang="en-CA" sz="1100" dirty="0" smtClean="0"/>
              <a:t> is greater than 250 and less than 50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where condition is 2 and </a:t>
            </a:r>
            <a:r>
              <a:rPr lang="en-CA" sz="1100" dirty="0" err="1" smtClean="0"/>
              <a:t>SalePrice</a:t>
            </a:r>
            <a:r>
              <a:rPr lang="en-CA" sz="1100" dirty="0" smtClean="0"/>
              <a:t> / </a:t>
            </a:r>
            <a:r>
              <a:rPr lang="en-CA" sz="1100" dirty="0" err="1" smtClean="0"/>
              <a:t>GrLivArea</a:t>
            </a:r>
            <a:r>
              <a:rPr lang="en-CA" sz="1100" dirty="0" smtClean="0"/>
              <a:t> &gt; 250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 records where quality &lt; 3 and </a:t>
            </a:r>
            <a:r>
              <a:rPr lang="en-CA" sz="1100" dirty="0" err="1" smtClean="0"/>
              <a:t>SalePrice</a:t>
            </a:r>
            <a:r>
              <a:rPr lang="en-CA" sz="1100" dirty="0" smtClean="0"/>
              <a:t> / </a:t>
            </a:r>
            <a:r>
              <a:rPr lang="en-CA" sz="1100" dirty="0" err="1" smtClean="0"/>
              <a:t>GrLivArea</a:t>
            </a:r>
            <a:r>
              <a:rPr lang="en-CA" sz="1100" dirty="0" smtClean="0"/>
              <a:t> &gt; 100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with 8 bedrooms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1 record with 0 kitchens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Drop 2 records with 9 other rooms</a:t>
            </a:r>
          </a:p>
          <a:p>
            <a:pPr marL="457200" lvl="1" indent="0">
              <a:buNone/>
            </a:pPr>
            <a:endParaRPr lang="en-CA" sz="1100" dirty="0" smtClean="0"/>
          </a:p>
          <a:p>
            <a:pPr marL="0" indent="0">
              <a:buNone/>
            </a:pPr>
            <a:r>
              <a:rPr lang="en-CA" sz="1500" b="1" dirty="0" smtClean="0"/>
              <a:t>Linear models (without regularization) are sensitive to outliers</a:t>
            </a:r>
          </a:p>
          <a:p>
            <a:pPr marL="0" indent="0">
              <a:buNone/>
            </a:pPr>
            <a:endParaRPr lang="en-CA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86" y="262373"/>
            <a:ext cx="2710992" cy="1960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163" y="3951783"/>
            <a:ext cx="3244008" cy="2146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8812" y="4943316"/>
            <a:ext cx="2754988" cy="1809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547" y="4282380"/>
            <a:ext cx="2429511" cy="15980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9233" y="1726832"/>
            <a:ext cx="1976195" cy="1295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1855" y="262373"/>
            <a:ext cx="2890625" cy="19080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0959" y="49913"/>
            <a:ext cx="2261823" cy="15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0667"/>
            <a:ext cx="3879979" cy="2939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4) Data exploration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34 numerical and 45 categorical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Highly skewed distributions (&gt;9): </a:t>
            </a:r>
            <a:r>
              <a:rPr lang="en-CA" sz="1600" dirty="0" err="1" smtClean="0"/>
              <a:t>MiscVal</a:t>
            </a:r>
            <a:r>
              <a:rPr lang="en-CA" sz="1600" dirty="0" smtClean="0"/>
              <a:t>, </a:t>
            </a:r>
            <a:r>
              <a:rPr lang="en-CA" sz="1600" dirty="0" err="1" smtClean="0"/>
              <a:t>PoolArea</a:t>
            </a:r>
            <a:r>
              <a:rPr lang="en-CA" sz="1600" dirty="0" smtClean="0"/>
              <a:t>, </a:t>
            </a:r>
            <a:r>
              <a:rPr lang="en-CA" sz="1600" dirty="0" err="1" smtClean="0"/>
              <a:t>LotArea</a:t>
            </a:r>
            <a:r>
              <a:rPr lang="en-CA" sz="1600" dirty="0" smtClean="0"/>
              <a:t>, 3SsnPorch, </a:t>
            </a:r>
            <a:r>
              <a:rPr lang="en-CA" sz="1600" dirty="0" err="1" smtClean="0"/>
              <a:t>LowQualFinSF</a:t>
            </a:r>
            <a:r>
              <a:rPr lang="en-CA" sz="1600" dirty="0" smtClean="0"/>
              <a:t> (due to many zeros)</a:t>
            </a:r>
            <a:endParaRPr lang="en-CA" sz="16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err="1" smtClean="0"/>
              <a:t>SalePrice</a:t>
            </a:r>
            <a:endParaRPr lang="en-CA" sz="16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U</a:t>
            </a:r>
            <a:r>
              <a:rPr lang="en-CA" sz="1100" dirty="0" smtClean="0"/>
              <a:t>se </a:t>
            </a:r>
            <a:r>
              <a:rPr lang="en-CA" sz="1100" dirty="0" err="1" smtClean="0"/>
              <a:t>GrLiving</a:t>
            </a:r>
            <a:r>
              <a:rPr lang="en-CA" sz="1100" dirty="0" err="1" smtClean="0"/>
              <a:t>Area</a:t>
            </a:r>
            <a:r>
              <a:rPr lang="en-CA" sz="1100" dirty="0" smtClean="0"/>
              <a:t> to create ‘</a:t>
            </a:r>
            <a:r>
              <a:rPr lang="en-CA" sz="1100" dirty="0" err="1" smtClean="0"/>
              <a:t>Pricepersqft</a:t>
            </a:r>
            <a:r>
              <a:rPr lang="en-CA" sz="1100" dirty="0" smtClean="0"/>
              <a:t>’ (which is much closer to normal distribution)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All area variables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Divide all area variables by </a:t>
            </a:r>
            <a:r>
              <a:rPr lang="en-CA" sz="1100" dirty="0" err="1" smtClean="0"/>
              <a:t>GrLivingArea</a:t>
            </a:r>
            <a:r>
              <a:rPr lang="en-CA" sz="1100" dirty="0" smtClean="0"/>
              <a:t>, which brings comparability and standardisation benefits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Features correlated with </a:t>
            </a:r>
            <a:r>
              <a:rPr lang="en-CA" sz="1600" dirty="0" err="1" smtClean="0"/>
              <a:t>Pricepersqft</a:t>
            </a:r>
            <a:endParaRPr lang="en-CA" sz="16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Surprisingly </a:t>
            </a:r>
            <a:r>
              <a:rPr lang="en-CA" sz="1100" dirty="0" err="1" smtClean="0"/>
              <a:t>YearBuilt</a:t>
            </a:r>
            <a:r>
              <a:rPr lang="en-CA" sz="1100" dirty="0" smtClean="0"/>
              <a:t>, </a:t>
            </a:r>
            <a:r>
              <a:rPr lang="en-CA" sz="1100" dirty="0" err="1" smtClean="0"/>
              <a:t>TotalBsmntSF</a:t>
            </a:r>
            <a:r>
              <a:rPr lang="en-CA" sz="1100" dirty="0" smtClean="0"/>
              <a:t>, </a:t>
            </a:r>
            <a:r>
              <a:rPr lang="en-CA" sz="1100" dirty="0" err="1" smtClean="0"/>
              <a:t>GarageArea</a:t>
            </a:r>
            <a:r>
              <a:rPr lang="en-CA" sz="1100" dirty="0" smtClean="0"/>
              <a:t> are demonstrating &gt;50% correlation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CA" sz="1600" dirty="0" smtClean="0"/>
              <a:t>Multicollinearity is going to be a problem</a:t>
            </a:r>
            <a:endParaRPr lang="en-CA" sz="16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Top10 pairs are &gt;90% correlated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58 pairs are greater than 70% correlated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CA" sz="1100" dirty="0" smtClean="0"/>
              <a:t>Most correlations make sense, e.g. 1stFlrSF/2ndFlrSF, </a:t>
            </a:r>
            <a:r>
              <a:rPr lang="en-CA" sz="1100" dirty="0" err="1" smtClean="0"/>
              <a:t>YearBuilt</a:t>
            </a:r>
            <a:r>
              <a:rPr lang="en-CA" sz="1100" dirty="0" smtClean="0"/>
              <a:t>/</a:t>
            </a:r>
            <a:r>
              <a:rPr lang="en-CA" sz="1100" dirty="0" err="1" smtClean="0"/>
              <a:t>GarageYrBult</a:t>
            </a:r>
            <a:r>
              <a:rPr lang="en-CA" sz="1100" dirty="0" smtClean="0"/>
              <a:t>, </a:t>
            </a:r>
            <a:r>
              <a:rPr lang="en-CA" sz="1100" dirty="0" err="1" smtClean="0"/>
              <a:t>TotalBsmtSF</a:t>
            </a:r>
            <a:r>
              <a:rPr lang="en-CA" sz="1100" dirty="0" smtClean="0"/>
              <a:t>/1stFlrSF, </a:t>
            </a:r>
            <a:r>
              <a:rPr lang="en-CA" sz="1100" dirty="0" err="1" smtClean="0"/>
              <a:t>LotFrontage</a:t>
            </a:r>
            <a:r>
              <a:rPr lang="en-CA" sz="1100" dirty="0" smtClean="0"/>
              <a:t>/</a:t>
            </a:r>
            <a:r>
              <a:rPr lang="en-CA" sz="1100" dirty="0" err="1" smtClean="0"/>
              <a:t>LotArea</a:t>
            </a:r>
            <a:r>
              <a:rPr lang="en-CA" sz="1100" dirty="0" smtClean="0"/>
              <a:t>, </a:t>
            </a:r>
            <a:r>
              <a:rPr lang="en-CA" sz="1100" dirty="0" err="1" smtClean="0"/>
              <a:t>YearRemodAdd</a:t>
            </a:r>
            <a:r>
              <a:rPr lang="en-CA" sz="1100" dirty="0" smtClean="0"/>
              <a:t>/</a:t>
            </a:r>
            <a:r>
              <a:rPr lang="en-CA" sz="1100" dirty="0" err="1" smtClean="0"/>
              <a:t>GarageYrBlt</a:t>
            </a:r>
            <a:endParaRPr lang="en-CA" sz="1100" dirty="0" smtClean="0"/>
          </a:p>
          <a:p>
            <a:pPr>
              <a:buFont typeface="Calibri" panose="020F0502020204030204" pitchFamily="34" charset="0"/>
              <a:buChar char="−"/>
            </a:pPr>
            <a:endParaRPr lang="en-CA" sz="1500" dirty="0"/>
          </a:p>
          <a:p>
            <a:pPr marL="457200" lvl="1" indent="0">
              <a:buNone/>
            </a:pP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endParaRPr lang="en-CA" sz="1100" dirty="0" smtClean="0"/>
          </a:p>
          <a:p>
            <a:pPr lvl="1">
              <a:buFont typeface="Calibri" panose="020F0502020204030204" pitchFamily="34" charset="0"/>
              <a:buChar char="−"/>
            </a:pPr>
            <a:endParaRPr lang="en-CA" sz="1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5558"/>
            <a:ext cx="3733800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215" y="194733"/>
            <a:ext cx="3566428" cy="2047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580" y="2869141"/>
            <a:ext cx="3298826" cy="27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1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546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Applying ML to House Prices in Ames</vt:lpstr>
      <vt:lpstr>Data Science Lifecycle</vt:lpstr>
      <vt:lpstr>1) Business understanding</vt:lpstr>
      <vt:lpstr>2) Data mining</vt:lpstr>
      <vt:lpstr>3) Data cleaning : missing data or errors</vt:lpstr>
      <vt:lpstr>3) Data cleaning: outliers</vt:lpstr>
      <vt:lpstr>4) Data exploration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ML to House Prices in Ames</dc:title>
  <dc:creator>Microsoft account</dc:creator>
  <cp:lastModifiedBy>Microsoft account</cp:lastModifiedBy>
  <cp:revision>25</cp:revision>
  <dcterms:created xsi:type="dcterms:W3CDTF">2021-02-08T22:35:28Z</dcterms:created>
  <dcterms:modified xsi:type="dcterms:W3CDTF">2021-02-09T03:00:05Z</dcterms:modified>
</cp:coreProperties>
</file>