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0" r:id="rId4"/>
    <p:sldId id="257" r:id="rId5"/>
    <p:sldId id="261" r:id="rId6"/>
    <p:sldId id="268" r:id="rId7"/>
    <p:sldId id="269" r:id="rId8"/>
    <p:sldId id="270" r:id="rId9"/>
    <p:sldId id="272" r:id="rId10"/>
    <p:sldId id="267" r:id="rId11"/>
    <p:sldId id="273" r:id="rId12"/>
    <p:sldId id="274" r:id="rId13"/>
    <p:sldId id="265" r:id="rId14"/>
    <p:sldId id="262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37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>
        <p:scale>
          <a:sx n="50" d="100"/>
          <a:sy n="50" d="100"/>
        </p:scale>
        <p:origin x="233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79E7D-09D2-425E-94E2-9AD6344A0BF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FC42-170C-4513-8BF8-362D0500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0031" y="2480311"/>
            <a:ext cx="3937635" cy="1765935"/>
            <a:chOff x="2712720" y="1684020"/>
            <a:chExt cx="5250180" cy="2354580"/>
          </a:xfrm>
        </p:grpSpPr>
        <p:sp>
          <p:nvSpPr>
            <p:cNvPr id="4" name="Rectangle 3"/>
            <p:cNvSpPr/>
            <p:nvPr/>
          </p:nvSpPr>
          <p:spPr>
            <a:xfrm>
              <a:off x="2712720" y="1684020"/>
              <a:ext cx="5250180" cy="23545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0463" y="2568923"/>
              <a:ext cx="47773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solidFill>
                    <a:srgbClr val="124373"/>
                  </a:solidFill>
                  <a:latin typeface="Consolas" panose="020B0609020204030204" pitchFamily="49" charset="0"/>
                </a:rPr>
                <a:t>System administrator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2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926" b="4963"/>
          <a:stretch/>
        </p:blipFill>
        <p:spPr>
          <a:xfrm>
            <a:off x="0" y="601980"/>
            <a:ext cx="12192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0031" y="2480311"/>
            <a:ext cx="3937635" cy="1765935"/>
            <a:chOff x="2712720" y="1684020"/>
            <a:chExt cx="5250180" cy="2354580"/>
          </a:xfrm>
        </p:grpSpPr>
        <p:sp>
          <p:nvSpPr>
            <p:cNvPr id="4" name="Rectangle 3"/>
            <p:cNvSpPr/>
            <p:nvPr/>
          </p:nvSpPr>
          <p:spPr>
            <a:xfrm>
              <a:off x="2712720" y="1684020"/>
              <a:ext cx="5250180" cy="23545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62400" y="2553532"/>
              <a:ext cx="455081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rgbClr val="124373"/>
                  </a:solidFill>
                  <a:latin typeface="Consolas" panose="020B0609020204030204" pitchFamily="49" charset="0"/>
                </a:rPr>
                <a:t>Management Priority</a:t>
              </a:r>
              <a:endParaRPr lang="en-US" sz="2400" u="sng" dirty="0">
                <a:solidFill>
                  <a:srgbClr val="12437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1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481" b="5852"/>
          <a:stretch/>
        </p:blipFill>
        <p:spPr>
          <a:xfrm>
            <a:off x="0" y="640080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0031" y="2480311"/>
            <a:ext cx="3937635" cy="1765935"/>
            <a:chOff x="2712720" y="1684020"/>
            <a:chExt cx="5250180" cy="2354580"/>
          </a:xfrm>
        </p:grpSpPr>
        <p:sp>
          <p:nvSpPr>
            <p:cNvPr id="4" name="Rectangle 3"/>
            <p:cNvSpPr/>
            <p:nvPr/>
          </p:nvSpPr>
          <p:spPr>
            <a:xfrm>
              <a:off x="2712720" y="1684020"/>
              <a:ext cx="5250180" cy="23545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55352" y="2553532"/>
              <a:ext cx="296491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rgbClr val="124373"/>
                  </a:solidFill>
                  <a:latin typeface="Consolas" panose="020B0609020204030204" pitchFamily="49" charset="0"/>
                </a:rPr>
                <a:t>DAR Approval</a:t>
              </a:r>
              <a:endParaRPr lang="en-US" sz="2400" u="sng" dirty="0">
                <a:solidFill>
                  <a:srgbClr val="12437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370" b="8222"/>
          <a:stretch/>
        </p:blipFill>
        <p:spPr>
          <a:xfrm>
            <a:off x="0" y="472440"/>
            <a:ext cx="1219200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22" b="5704"/>
          <a:stretch/>
        </p:blipFill>
        <p:spPr>
          <a:xfrm>
            <a:off x="0" y="619760"/>
            <a:ext cx="1219200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19" b="6000"/>
          <a:stretch/>
        </p:blipFill>
        <p:spPr>
          <a:xfrm>
            <a:off x="13854" y="605790"/>
            <a:ext cx="12178146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953" b="5049"/>
          <a:stretch/>
        </p:blipFill>
        <p:spPr>
          <a:xfrm>
            <a:off x="0" y="563880"/>
            <a:ext cx="1219200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074" b="5259"/>
          <a:stretch/>
        </p:blipFill>
        <p:spPr>
          <a:xfrm>
            <a:off x="0" y="48768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222" b="5111"/>
          <a:stretch/>
        </p:blipFill>
        <p:spPr>
          <a:xfrm>
            <a:off x="0" y="655320"/>
            <a:ext cx="121920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22" b="5259"/>
          <a:stretch/>
        </p:blipFill>
        <p:spPr>
          <a:xfrm>
            <a:off x="0" y="653969"/>
            <a:ext cx="12192000" cy="54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0031" y="2480311"/>
            <a:ext cx="3937635" cy="1765935"/>
            <a:chOff x="2712720" y="1684020"/>
            <a:chExt cx="5250180" cy="2354580"/>
          </a:xfrm>
        </p:grpSpPr>
        <p:sp>
          <p:nvSpPr>
            <p:cNvPr id="4" name="Rectangle 3"/>
            <p:cNvSpPr/>
            <p:nvPr/>
          </p:nvSpPr>
          <p:spPr>
            <a:xfrm>
              <a:off x="2712720" y="1684020"/>
              <a:ext cx="5250180" cy="23545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02236" y="2553532"/>
              <a:ext cx="40977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rgbClr val="124373"/>
                  </a:solidFill>
                  <a:latin typeface="Consolas" panose="020B0609020204030204" pitchFamily="49" charset="0"/>
                </a:rPr>
                <a:t>Setting Lead-time</a:t>
              </a:r>
              <a:endParaRPr lang="en-US" sz="2400" u="sng" dirty="0">
                <a:solidFill>
                  <a:srgbClr val="12437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2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29" b="4964"/>
          <a:stretch/>
        </p:blipFill>
        <p:spPr>
          <a:xfrm>
            <a:off x="0" y="411481"/>
            <a:ext cx="12191999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926" b="8667"/>
          <a:stretch/>
        </p:blipFill>
        <p:spPr>
          <a:xfrm>
            <a:off x="-11374" y="873760"/>
            <a:ext cx="12203373" cy="54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50031" y="2480311"/>
            <a:ext cx="3937635" cy="1765935"/>
            <a:chOff x="2712720" y="1684020"/>
            <a:chExt cx="5250180" cy="2354580"/>
          </a:xfrm>
        </p:grpSpPr>
        <p:sp>
          <p:nvSpPr>
            <p:cNvPr id="4" name="Rectangle 3"/>
            <p:cNvSpPr/>
            <p:nvPr/>
          </p:nvSpPr>
          <p:spPr>
            <a:xfrm>
              <a:off x="2712720" y="1684020"/>
              <a:ext cx="5250180" cy="23545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15515" y="2553532"/>
              <a:ext cx="364458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rgbClr val="124373"/>
                  </a:solidFill>
                  <a:latin typeface="Consolas" panose="020B0609020204030204" pitchFamily="49" charset="0"/>
                </a:rPr>
                <a:t>Management Rank</a:t>
              </a:r>
              <a:endParaRPr lang="en-US" sz="2400" u="sng" dirty="0">
                <a:solidFill>
                  <a:srgbClr val="12437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10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2020-10-17T14:55:56Z</dcterms:created>
  <dcterms:modified xsi:type="dcterms:W3CDTF">2020-10-17T20:44:08Z</dcterms:modified>
</cp:coreProperties>
</file>