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268" r:id="rId3"/>
    <p:sldId id="256" r:id="rId4"/>
    <p:sldId id="280" r:id="rId5"/>
    <p:sldId id="282" r:id="rId6"/>
    <p:sldId id="286" r:id="rId7"/>
    <p:sldId id="274" r:id="rId8"/>
    <p:sldId id="275" r:id="rId9"/>
    <p:sldId id="283" r:id="rId10"/>
    <p:sldId id="284" r:id="rId11"/>
    <p:sldId id="276" r:id="rId12"/>
    <p:sldId id="285" r:id="rId13"/>
    <p:sldId id="278" r:id="rId14"/>
    <p:sldId id="279" r:id="rId15"/>
    <p:sldId id="269" r:id="rId16"/>
    <p:sldId id="270" r:id="rId17"/>
    <p:sldId id="271" r:id="rId18"/>
    <p:sldId id="272" r:id="rId19"/>
    <p:sldId id="273" r:id="rId20"/>
    <p:sldId id="264" r:id="rId21"/>
    <p:sldId id="265" r:id="rId22"/>
    <p:sldId id="266" r:id="rId23"/>
    <p:sldId id="267" r:id="rId24"/>
    <p:sldId id="261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994"/>
    <a:srgbClr val="002060"/>
    <a:srgbClr val="8E8E8E"/>
    <a:srgbClr val="E2E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7" autoAdjust="0"/>
    <p:restoredTop sz="95332" autoAdjust="0"/>
  </p:normalViewPr>
  <p:slideViewPr>
    <p:cSldViewPr snapToGrid="0">
      <p:cViewPr>
        <p:scale>
          <a:sx n="75" d="100"/>
          <a:sy n="75" d="100"/>
        </p:scale>
        <p:origin x="3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6A032-33A5-484C-99D6-428E8D0551B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061F1-CFD0-499F-BA6C-57BB99B9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6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5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0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59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1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7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9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1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9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2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7F94-28C8-46E9-A259-26C3AB893C1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image" Target="../media/image4.pn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7.png"/><Relationship Id="rId4" Type="http://schemas.openxmlformats.org/officeDocument/2006/relationships/slide" Target="slide9.xml"/><Relationship Id="rId9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081" t="4093" r="1547" b="6928"/>
          <a:stretch/>
        </p:blipFill>
        <p:spPr>
          <a:xfrm>
            <a:off x="0" y="0"/>
            <a:ext cx="12192000" cy="7222603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10486663" y="138897"/>
            <a:ext cx="1527859" cy="6231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67927" y="138897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Log In</a:t>
            </a:r>
            <a:endParaRPr lang="en-US" sz="32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336869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3946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923" y="218397"/>
            <a:ext cx="6791325" cy="824865"/>
          </a:xfrm>
          <a:prstGeom prst="rect">
            <a:avLst/>
          </a:prstGeom>
          <a:solidFill>
            <a:srgbClr val="002060">
              <a:alpha val="67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44622">
            <a:off x="5105037" y="345201"/>
            <a:ext cx="591277" cy="57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407139" y="210588"/>
            <a:ext cx="783729" cy="832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596566" y="780089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600756" y="594360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596566" y="399006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3946" y="1551007"/>
            <a:ext cx="9815332" cy="47685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3946" y="1551007"/>
            <a:ext cx="9815332" cy="597276"/>
          </a:xfrm>
          <a:prstGeom prst="rect">
            <a:avLst/>
          </a:prstGeom>
          <a:solidFill>
            <a:srgbClr val="54699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80734" y="1547894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Process </a:t>
            </a:r>
            <a:r>
              <a:rPr lang="en-US" sz="28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90687" y="23399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Issue No. 111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16198" y="269069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Annual plan no. 21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04996" y="3332419"/>
            <a:ext cx="173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Change Type </a:t>
            </a:r>
            <a:r>
              <a:rPr lang="en-US" dirty="0">
                <a:latin typeface="Bahnschrift Condensed" panose="020B0502040204020203" pitchFamily="34" charset="0"/>
              </a:rPr>
              <a:t>: New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04996" y="379252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Checking Point</a:t>
            </a:r>
            <a:r>
              <a:rPr lang="en-US" dirty="0">
                <a:latin typeface="Bahnschrift Condensed" panose="020B0502040204020203" pitchFamily="34" charset="0"/>
              </a:rPr>
              <a:t> : modify machine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4996" y="4262738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Checking Point</a:t>
            </a:r>
            <a:r>
              <a:rPr lang="en-US" dirty="0">
                <a:latin typeface="Bahnschrift Condensed" panose="020B0502040204020203" pitchFamily="34" charset="0"/>
              </a:rPr>
              <a:t> : modify machine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04996" y="472692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Reason </a:t>
            </a:r>
            <a:r>
              <a:rPr lang="en-US" dirty="0">
                <a:latin typeface="Bahnschrift Condensed" panose="020B0502040204020203" pitchFamily="34" charset="0"/>
              </a:rPr>
              <a:t>: </a:t>
            </a:r>
            <a:r>
              <a:rPr lang="en-US" dirty="0">
                <a:latin typeface="Bahnschrift Condensed" panose="020B0502040204020203" pitchFamily="34" charset="0"/>
              </a:rPr>
              <a:t>Break </a:t>
            </a:r>
            <a:r>
              <a:rPr lang="en-US" dirty="0">
                <a:latin typeface="Bahnschrift Condensed" panose="020B0502040204020203" pitchFamily="34" charset="0"/>
              </a:rPr>
              <a:t>Down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46644" y="3332419"/>
            <a:ext cx="30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Part name</a:t>
            </a:r>
            <a:r>
              <a:rPr lang="en-US" dirty="0">
                <a:latin typeface="Bahnschrift Condensed" panose="020B0502040204020203" pitchFamily="34" charset="0"/>
              </a:rPr>
              <a:t> :  Vernier Caliper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46644" y="379252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Part number</a:t>
            </a:r>
            <a:r>
              <a:rPr lang="en-US" dirty="0">
                <a:latin typeface="Bahnschrift Condensed" panose="020B0502040204020203" pitchFamily="34" charset="0"/>
              </a:rPr>
              <a:t> : 2365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46645" y="4262738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Subject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>
                <a:latin typeface="Bahnschrift Condensed" panose="020B0502040204020203" pitchFamily="34" charset="0"/>
              </a:rPr>
              <a:t>Vernier Break Down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46644" y="4722841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Process</a:t>
            </a:r>
            <a:r>
              <a:rPr lang="en-US" dirty="0"/>
              <a:t> : Inspection 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019" y="5597086"/>
            <a:ext cx="1495425" cy="4180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714" y="5594722"/>
            <a:ext cx="1012457" cy="420377"/>
          </a:xfrm>
          <a:prstGeom prst="rect">
            <a:avLst/>
          </a:prstGeom>
        </p:spPr>
      </p:pic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6517985" y="398109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8523401" y="38962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80145" y="389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7471"/>
            <a:ext cx="12183248" cy="6865471"/>
          </a:xfrm>
          <a:prstGeom prst="rect">
            <a:avLst/>
          </a:prstGeom>
          <a:solidFill>
            <a:srgbClr val="00206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l="687" t="835" r="647" b="1687"/>
          <a:stretch/>
        </p:blipFill>
        <p:spPr>
          <a:xfrm>
            <a:off x="2326005" y="1880235"/>
            <a:ext cx="7325995" cy="3569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hlinkClick r:id="rId7" action="ppaction://hlinksldjump"/>
          </p:cNvPr>
          <p:cNvSpPr/>
          <p:nvPr/>
        </p:nvSpPr>
        <p:spPr>
          <a:xfrm>
            <a:off x="7543800" y="4541520"/>
            <a:ext cx="1339914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9" action="ppaction://hlinksldjump"/>
          </p:cNvPr>
          <p:cNvSpPr/>
          <p:nvPr/>
        </p:nvSpPr>
        <p:spPr>
          <a:xfrm>
            <a:off x="3044883" y="4541520"/>
            <a:ext cx="1425179" cy="6248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336869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3946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923" y="218397"/>
            <a:ext cx="6791325" cy="824865"/>
          </a:xfrm>
          <a:prstGeom prst="rect">
            <a:avLst/>
          </a:prstGeom>
          <a:solidFill>
            <a:srgbClr val="002060">
              <a:alpha val="67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44622">
            <a:off x="5105037" y="345201"/>
            <a:ext cx="591277" cy="57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407139" y="210588"/>
            <a:ext cx="783729" cy="832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596566" y="780089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600756" y="594360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596566" y="399006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23946" y="2260713"/>
            <a:ext cx="9815332" cy="4597287"/>
            <a:chOff x="1123946" y="10505"/>
            <a:chExt cx="9815332" cy="6080415"/>
          </a:xfrm>
        </p:grpSpPr>
        <p:sp>
          <p:nvSpPr>
            <p:cNvPr id="16" name="Rectangle 15"/>
            <p:cNvSpPr/>
            <p:nvPr/>
          </p:nvSpPr>
          <p:spPr>
            <a:xfrm>
              <a:off x="1123946" y="10505"/>
              <a:ext cx="9815332" cy="608041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3946" y="10505"/>
              <a:ext cx="9815332" cy="764120"/>
            </a:xfrm>
            <a:prstGeom prst="rect">
              <a:avLst/>
            </a:prstGeom>
            <a:solidFill>
              <a:srgbClr val="546994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08526" y="34398"/>
              <a:ext cx="974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Report</a:t>
              </a:r>
              <a:endParaRPr lang="en-US" sz="28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028234" y="1415038"/>
            <a:ext cx="2310076" cy="47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81246" y="1415042"/>
            <a:ext cx="2743204" cy="477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2206" y="145510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Please select a </a:t>
            </a:r>
            <a:r>
              <a:rPr lang="en-US" dirty="0" smtClean="0">
                <a:latin typeface="Bahnschrift Condensed" panose="020B0502040204020203" pitchFamily="34" charset="0"/>
              </a:rPr>
              <a:t>department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819603" y="1610684"/>
            <a:ext cx="176784" cy="11334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36190" y="148269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Please select </a:t>
            </a:r>
            <a:r>
              <a:rPr lang="th-TH" dirty="0">
                <a:latin typeface="Bahnschrift Condensed" panose="020B0502040204020203" pitchFamily="34" charset="0"/>
              </a:rPr>
              <a:t> </a:t>
            </a:r>
            <a:r>
              <a:rPr lang="en-US" dirty="0" smtClean="0">
                <a:latin typeface="Bahnschrift Condensed" panose="020B0502040204020203" pitchFamily="34" charset="0"/>
              </a:rPr>
              <a:t>year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 rot="10800000">
            <a:off x="8984450" y="1596871"/>
            <a:ext cx="176784" cy="11334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06775"/>
              </p:ext>
            </p:extLst>
          </p:nvPr>
        </p:nvGraphicFramePr>
        <p:xfrm>
          <a:off x="1680976" y="3843504"/>
          <a:ext cx="8830045" cy="256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87">
                  <a:extLst>
                    <a:ext uri="{9D8B030D-6E8A-4147-A177-3AD203B41FA5}">
                      <a16:colId xmlns:a16="http://schemas.microsoft.com/office/drawing/2014/main" val="2847622803"/>
                    </a:ext>
                  </a:extLst>
                </a:gridCol>
                <a:gridCol w="1602222">
                  <a:extLst>
                    <a:ext uri="{9D8B030D-6E8A-4147-A177-3AD203B41FA5}">
                      <a16:colId xmlns:a16="http://schemas.microsoft.com/office/drawing/2014/main" val="3359956523"/>
                    </a:ext>
                  </a:extLst>
                </a:gridCol>
                <a:gridCol w="3975735">
                  <a:extLst>
                    <a:ext uri="{9D8B030D-6E8A-4147-A177-3AD203B41FA5}">
                      <a16:colId xmlns:a16="http://schemas.microsoft.com/office/drawing/2014/main" val="502346311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401643768"/>
                    </a:ext>
                  </a:extLst>
                </a:gridCol>
                <a:gridCol w="1294833">
                  <a:extLst>
                    <a:ext uri="{9D8B030D-6E8A-4147-A177-3AD203B41FA5}">
                      <a16:colId xmlns:a16="http://schemas.microsoft.com/office/drawing/2014/main" val="1997818934"/>
                    </a:ext>
                  </a:extLst>
                </a:gridCol>
              </a:tblGrid>
              <a:tr h="1658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ahnschrift Condensed" panose="020B0502040204020203" pitchFamily="34" charset="0"/>
                        </a:rPr>
                        <a:t>No.</a:t>
                      </a:r>
                      <a:endParaRPr lang="en-US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699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Change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69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69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Date start 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69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finished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6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448360"/>
                  </a:ext>
                </a:extLst>
              </a:tr>
              <a:tr h="53800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Bahnschrift Condensed" panose="020B0502040204020203" pitchFamily="34" charset="0"/>
                        </a:rPr>
                        <a:t>1</a:t>
                      </a:r>
                      <a:endParaRPr lang="en-US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xxxxxxxx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xxxxxxxx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69947"/>
                  </a:ext>
                </a:extLst>
              </a:tr>
              <a:tr h="5213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Condensed" panose="020B0502040204020203" pitchFamily="34" charset="0"/>
                        </a:rPr>
                        <a:t>2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140131"/>
                  </a:ext>
                </a:extLst>
              </a:tr>
              <a:tr h="475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Condensed" panose="020B0502040204020203" pitchFamily="34" charset="0"/>
                        </a:rPr>
                        <a:t>3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22797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Condensed" panose="020B0502040204020203" pitchFamily="34" charset="0"/>
                        </a:rPr>
                        <a:t>4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87982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976" y="3200225"/>
            <a:ext cx="1962150" cy="495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468" y="3224693"/>
            <a:ext cx="3276600" cy="495300"/>
          </a:xfrm>
          <a:prstGeom prst="rect">
            <a:avLst/>
          </a:prstGeom>
        </p:spPr>
      </p:pic>
      <p:sp>
        <p:nvSpPr>
          <p:cNvPr id="35" name="TextBox 34">
            <a:hlinkClick r:id="rId6" action="ppaction://hlinksldjump"/>
          </p:cNvPr>
          <p:cNvSpPr txBox="1"/>
          <p:nvPr/>
        </p:nvSpPr>
        <p:spPr>
          <a:xfrm>
            <a:off x="6517985" y="398109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6" name="TextBox 35">
            <a:hlinkClick r:id="rId7" action="ppaction://hlinksldjump"/>
          </p:cNvPr>
          <p:cNvSpPr txBox="1"/>
          <p:nvPr/>
        </p:nvSpPr>
        <p:spPr>
          <a:xfrm>
            <a:off x="8523401" y="38962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7" name="TextBox 36">
            <a:hlinkClick r:id="rId8" action="ppaction://hlinksldjump"/>
          </p:cNvPr>
          <p:cNvSpPr txBox="1"/>
          <p:nvPr/>
        </p:nvSpPr>
        <p:spPr>
          <a:xfrm>
            <a:off x="9980145" y="389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336869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3946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923" y="218397"/>
            <a:ext cx="6791325" cy="824865"/>
          </a:xfrm>
          <a:prstGeom prst="rect">
            <a:avLst/>
          </a:prstGeom>
          <a:solidFill>
            <a:srgbClr val="002060">
              <a:alpha val="67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44622">
            <a:off x="5105037" y="345201"/>
            <a:ext cx="591277" cy="57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407139" y="210588"/>
            <a:ext cx="783729" cy="832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596566" y="780089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600756" y="594360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596566" y="399006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23946" y="1432043"/>
            <a:ext cx="9815332" cy="5130682"/>
            <a:chOff x="1123946" y="10505"/>
            <a:chExt cx="9815332" cy="6080415"/>
          </a:xfrm>
        </p:grpSpPr>
        <p:sp>
          <p:nvSpPr>
            <p:cNvPr id="16" name="Rectangle 15"/>
            <p:cNvSpPr/>
            <p:nvPr/>
          </p:nvSpPr>
          <p:spPr>
            <a:xfrm>
              <a:off x="1123946" y="10505"/>
              <a:ext cx="9815332" cy="608041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08526" y="34398"/>
              <a:ext cx="974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Report</a:t>
              </a:r>
              <a:endParaRPr lang="en-US" sz="28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05602"/>
              </p:ext>
            </p:extLst>
          </p:nvPr>
        </p:nvGraphicFramePr>
        <p:xfrm>
          <a:off x="1870359" y="1716385"/>
          <a:ext cx="8849095" cy="355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87">
                  <a:extLst>
                    <a:ext uri="{9D8B030D-6E8A-4147-A177-3AD203B41FA5}">
                      <a16:colId xmlns:a16="http://schemas.microsoft.com/office/drawing/2014/main" val="2847622803"/>
                    </a:ext>
                  </a:extLst>
                </a:gridCol>
                <a:gridCol w="1602222">
                  <a:extLst>
                    <a:ext uri="{9D8B030D-6E8A-4147-A177-3AD203B41FA5}">
                      <a16:colId xmlns:a16="http://schemas.microsoft.com/office/drawing/2014/main" val="3359956523"/>
                    </a:ext>
                  </a:extLst>
                </a:gridCol>
                <a:gridCol w="3975735">
                  <a:extLst>
                    <a:ext uri="{9D8B030D-6E8A-4147-A177-3AD203B41FA5}">
                      <a16:colId xmlns:a16="http://schemas.microsoft.com/office/drawing/2014/main" val="502346311"/>
                    </a:ext>
                  </a:extLst>
                </a:gridCol>
                <a:gridCol w="1359218">
                  <a:extLst>
                    <a:ext uri="{9D8B030D-6E8A-4147-A177-3AD203B41FA5}">
                      <a16:colId xmlns:a16="http://schemas.microsoft.com/office/drawing/2014/main" val="401643768"/>
                    </a:ext>
                  </a:extLst>
                </a:gridCol>
                <a:gridCol w="1294833">
                  <a:extLst>
                    <a:ext uri="{9D8B030D-6E8A-4147-A177-3AD203B41FA5}">
                      <a16:colId xmlns:a16="http://schemas.microsoft.com/office/drawing/2014/main" val="1997818934"/>
                    </a:ext>
                  </a:extLst>
                </a:gridCol>
              </a:tblGrid>
              <a:tr h="5124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4483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xxxxxxxx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xxxxxxxx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69947"/>
                  </a:ext>
                </a:extLst>
              </a:tr>
              <a:tr h="5764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140131"/>
                  </a:ext>
                </a:extLst>
              </a:tr>
              <a:tr h="5980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22797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xxxxxxxx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87982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xxxxxxxx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xxxxxxxx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25/10/2020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58921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770" y="5673044"/>
            <a:ext cx="2476500" cy="400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118" y="5571718"/>
            <a:ext cx="4171950" cy="619125"/>
          </a:xfrm>
          <a:prstGeom prst="rect">
            <a:avLst/>
          </a:prstGeom>
        </p:spPr>
      </p:pic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6517985" y="398109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3" name="TextBox 32">
            <a:hlinkClick r:id="rId7" action="ppaction://hlinksldjump"/>
          </p:cNvPr>
          <p:cNvSpPr txBox="1"/>
          <p:nvPr/>
        </p:nvSpPr>
        <p:spPr>
          <a:xfrm>
            <a:off x="8523401" y="38962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4" name="TextBox 33">
            <a:hlinkClick r:id="rId8" action="ppaction://hlinksldjump"/>
          </p:cNvPr>
          <p:cNvSpPr txBox="1"/>
          <p:nvPr/>
        </p:nvSpPr>
        <p:spPr>
          <a:xfrm>
            <a:off x="9980145" y="389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336869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3946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923" y="218397"/>
            <a:ext cx="6791325" cy="824865"/>
          </a:xfrm>
          <a:prstGeom prst="rect">
            <a:avLst/>
          </a:prstGeom>
          <a:solidFill>
            <a:srgbClr val="002060">
              <a:alpha val="67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44622">
            <a:off x="5105037" y="345201"/>
            <a:ext cx="591277" cy="57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17985" y="398109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23401" y="38962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80145" y="389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07139" y="210588"/>
            <a:ext cx="783729" cy="832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596566" y="780089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600756" y="594360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596566" y="399006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336869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3946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923" y="218397"/>
            <a:ext cx="6791325" cy="824865"/>
          </a:xfrm>
          <a:prstGeom prst="rect">
            <a:avLst/>
          </a:prstGeom>
          <a:solidFill>
            <a:srgbClr val="002060">
              <a:alpha val="67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44622">
            <a:off x="5105037" y="345201"/>
            <a:ext cx="591277" cy="57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17985" y="398109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23401" y="38962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80145" y="389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07139" y="210588"/>
            <a:ext cx="783729" cy="832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596566" y="780089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600756" y="594360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596566" y="399006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213360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971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6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213360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971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213360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971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213360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971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213360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971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081" t="4093" r="1547" b="6928"/>
          <a:stretch/>
        </p:blipFill>
        <p:spPr>
          <a:xfrm>
            <a:off x="0" y="0"/>
            <a:ext cx="12192000" cy="72226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86663" y="138897"/>
            <a:ext cx="1527859" cy="6231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67927" y="138897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Log In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-8942"/>
            <a:ext cx="12192000" cy="7222603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357154" y="723672"/>
            <a:ext cx="5059680" cy="5689600"/>
            <a:chOff x="3540034" y="762000"/>
            <a:chExt cx="5059680" cy="5689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/>
            <p:cNvSpPr/>
            <p:nvPr/>
          </p:nvSpPr>
          <p:spPr>
            <a:xfrm>
              <a:off x="3540034" y="762000"/>
              <a:ext cx="5059680" cy="5689600"/>
            </a:xfrm>
            <a:prstGeom prst="rect">
              <a:avLst/>
            </a:prstGeom>
            <a:solidFill>
              <a:schemeClr val="bg2">
                <a:lumMod val="90000"/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38427" y="2869783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ID Employee :</a:t>
              </a:r>
              <a:endParaRPr lang="en-US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32342" y="3215173"/>
              <a:ext cx="3161040" cy="321448"/>
            </a:xfrm>
            <a:prstGeom prst="rect">
              <a:avLst/>
            </a:prstGeom>
            <a:ln>
              <a:solidFill>
                <a:srgbClr val="8E8E8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xxxxxxxxx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38427" y="3685729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Password :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28023" y="4038198"/>
              <a:ext cx="3155321" cy="321448"/>
            </a:xfrm>
            <a:prstGeom prst="rect">
              <a:avLst/>
            </a:prstGeom>
            <a:ln>
              <a:solidFill>
                <a:srgbClr val="8E8E8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xxxxxxxxx</a:t>
              </a:r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1" t="25147" r="25146" b="32973"/>
          <a:stretch/>
        </p:blipFill>
        <p:spPr>
          <a:xfrm>
            <a:off x="5259480" y="817094"/>
            <a:ext cx="1404815" cy="1213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354443" y="1710701"/>
            <a:ext cx="2234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Bahnschrift Condensed" panose="020B0502040204020203" pitchFamily="34" charset="0"/>
              </a:rPr>
              <a:t>Welcome</a:t>
            </a:r>
            <a:endParaRPr lang="en-US" sz="5400" b="1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1132" y="2124488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Log In</a:t>
            </a:r>
            <a:endParaRPr lang="en-US" sz="3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5143" y="4477672"/>
            <a:ext cx="169707" cy="160020"/>
          </a:xfrm>
          <a:prstGeom prst="rect">
            <a:avLst/>
          </a:prstGeom>
          <a:solidFill>
            <a:schemeClr val="bg1"/>
          </a:solidFill>
          <a:ln>
            <a:solidFill>
              <a:srgbClr val="8E8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14850" y="441356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Remember me</a:t>
            </a:r>
            <a:endParaRPr lang="en-US" sz="12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1475" y="4413566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Forgot P</a:t>
            </a:r>
            <a:r>
              <a:rPr lang="en-US" sz="1200" b="1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assword </a:t>
            </a:r>
            <a:r>
              <a:rPr lang="en-US" sz="1200" b="1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/ </a:t>
            </a:r>
            <a:r>
              <a:rPr lang="en-US" sz="1200" b="1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ID Employee </a:t>
            </a:r>
            <a:r>
              <a:rPr lang="en-US" sz="1200" b="1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?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6531" y="4863070"/>
            <a:ext cx="1389888" cy="6888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4" action="ppaction://hlinksldjump"/>
          </p:cNvPr>
          <p:cNvSpPr/>
          <p:nvPr/>
        </p:nvSpPr>
        <p:spPr>
          <a:xfrm>
            <a:off x="5336644" y="4955879"/>
            <a:ext cx="1089661" cy="4815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95434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68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2400" y="213360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68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2400" y="213360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68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2400" y="213360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68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2400" y="213360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1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336869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3946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923" y="218397"/>
            <a:ext cx="6791325" cy="824865"/>
          </a:xfrm>
          <a:prstGeom prst="rect">
            <a:avLst/>
          </a:prstGeom>
          <a:solidFill>
            <a:srgbClr val="002060">
              <a:alpha val="67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44622">
            <a:off x="5105037" y="345201"/>
            <a:ext cx="591277" cy="57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353799" y="164383"/>
            <a:ext cx="814479" cy="899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368745" y="197626"/>
            <a:ext cx="783729" cy="832674"/>
            <a:chOff x="11407139" y="210588"/>
            <a:chExt cx="783729" cy="832674"/>
          </a:xfrm>
        </p:grpSpPr>
        <p:sp>
          <p:nvSpPr>
            <p:cNvPr id="35" name="Rectangle 34">
              <a:hlinkClick r:id="rId4" action="ppaction://hlinksldjump"/>
            </p:cNvPr>
            <p:cNvSpPr/>
            <p:nvPr/>
          </p:nvSpPr>
          <p:spPr>
            <a:xfrm>
              <a:off x="11407139" y="210588"/>
              <a:ext cx="783729" cy="832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596566" y="780089"/>
              <a:ext cx="432816" cy="498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600756" y="594360"/>
              <a:ext cx="432816" cy="498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596566" y="399006"/>
              <a:ext cx="432816" cy="498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/>
          <a:srcRect l="629" r="621" b="20610"/>
          <a:stretch/>
        </p:blipFill>
        <p:spPr>
          <a:xfrm>
            <a:off x="1889234" y="2355207"/>
            <a:ext cx="8398289" cy="3645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3" name="Group 62"/>
          <p:cNvGrpSpPr/>
          <p:nvPr/>
        </p:nvGrpSpPr>
        <p:grpSpPr>
          <a:xfrm>
            <a:off x="785836" y="1466308"/>
            <a:ext cx="1707406" cy="466090"/>
            <a:chOff x="785836" y="1466308"/>
            <a:chExt cx="1707406" cy="466090"/>
          </a:xfrm>
        </p:grpSpPr>
        <p:sp>
          <p:nvSpPr>
            <p:cNvPr id="57" name="Rounded Rectangle 56"/>
            <p:cNvSpPr/>
            <p:nvPr/>
          </p:nvSpPr>
          <p:spPr>
            <a:xfrm>
              <a:off x="785836" y="1466308"/>
              <a:ext cx="1707406" cy="466090"/>
            </a:xfrm>
            <a:prstGeom prst="roundRect">
              <a:avLst/>
            </a:prstGeom>
            <a:solidFill>
              <a:srgbClr val="5469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9843" y="1582634"/>
              <a:ext cx="193457" cy="233450"/>
              <a:chOff x="1653540" y="1392652"/>
              <a:chExt cx="784860" cy="784860"/>
            </a:xfrm>
            <a:solidFill>
              <a:srgbClr val="546994"/>
            </a:solidFill>
          </p:grpSpPr>
          <p:sp>
            <p:nvSpPr>
              <p:cNvPr id="59" name="Rectangle 58"/>
              <p:cNvSpPr/>
              <p:nvPr/>
            </p:nvSpPr>
            <p:spPr>
              <a:xfrm rot="16200000">
                <a:off x="1653541" y="1739362"/>
                <a:ext cx="78486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653540" y="1757489"/>
                <a:ext cx="78486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150157" y="1521868"/>
              <a:ext cx="1255472" cy="338554"/>
            </a:xfrm>
            <a:prstGeom prst="rect">
              <a:avLst/>
            </a:prstGeom>
            <a:solidFill>
              <a:srgbClr val="546994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Change Process</a:t>
              </a:r>
              <a:endParaRPr lang="en-US" sz="16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67" name="TextBox 66">
            <a:hlinkClick r:id="rId6" action="ppaction://hlinksldjump"/>
          </p:cNvPr>
          <p:cNvSpPr txBox="1"/>
          <p:nvPr/>
        </p:nvSpPr>
        <p:spPr>
          <a:xfrm>
            <a:off x="6517985" y="398109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8" name="TextBox 67">
            <a:hlinkClick r:id="rId7" action="ppaction://hlinksldjump"/>
          </p:cNvPr>
          <p:cNvSpPr txBox="1"/>
          <p:nvPr/>
        </p:nvSpPr>
        <p:spPr>
          <a:xfrm>
            <a:off x="8523401" y="38962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9" name="TextBox 68">
            <a:hlinkClick r:id="rId8" action="ppaction://hlinksldjump"/>
          </p:cNvPr>
          <p:cNvSpPr txBox="1"/>
          <p:nvPr/>
        </p:nvSpPr>
        <p:spPr>
          <a:xfrm>
            <a:off x="9980145" y="389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49120" y="2107050"/>
            <a:ext cx="8505486" cy="529469"/>
          </a:xfrm>
          <a:prstGeom prst="rect">
            <a:avLst/>
          </a:prstGeom>
          <a:solidFill>
            <a:srgbClr val="54699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8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336869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3946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923" y="218397"/>
            <a:ext cx="6791325" cy="824865"/>
          </a:xfrm>
          <a:prstGeom prst="rect">
            <a:avLst/>
          </a:prstGeom>
          <a:solidFill>
            <a:srgbClr val="002060">
              <a:alpha val="67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44622">
            <a:off x="5105037" y="345201"/>
            <a:ext cx="591277" cy="57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353799" y="164383"/>
            <a:ext cx="814479" cy="899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368745" y="197626"/>
            <a:ext cx="783729" cy="832674"/>
            <a:chOff x="11407139" y="210588"/>
            <a:chExt cx="783729" cy="832674"/>
          </a:xfrm>
        </p:grpSpPr>
        <p:sp>
          <p:nvSpPr>
            <p:cNvPr id="35" name="Rectangle 34"/>
            <p:cNvSpPr/>
            <p:nvPr/>
          </p:nvSpPr>
          <p:spPr>
            <a:xfrm>
              <a:off x="11407139" y="210588"/>
              <a:ext cx="783729" cy="832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596566" y="780089"/>
              <a:ext cx="432816" cy="498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600756" y="594360"/>
              <a:ext cx="432816" cy="498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596566" y="399006"/>
              <a:ext cx="432816" cy="498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629" r="621" b="20610"/>
          <a:stretch/>
        </p:blipFill>
        <p:spPr>
          <a:xfrm>
            <a:off x="1889234" y="2355207"/>
            <a:ext cx="8398289" cy="3645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2" name="Group 61"/>
          <p:cNvGrpSpPr/>
          <p:nvPr/>
        </p:nvGrpSpPr>
        <p:grpSpPr>
          <a:xfrm>
            <a:off x="785836" y="1466308"/>
            <a:ext cx="1707406" cy="466090"/>
            <a:chOff x="785836" y="1466308"/>
            <a:chExt cx="1707406" cy="466090"/>
          </a:xfrm>
        </p:grpSpPr>
        <p:sp>
          <p:nvSpPr>
            <p:cNvPr id="63" name="Rounded Rectangle 62"/>
            <p:cNvSpPr/>
            <p:nvPr/>
          </p:nvSpPr>
          <p:spPr>
            <a:xfrm>
              <a:off x="785836" y="1466308"/>
              <a:ext cx="1707406" cy="466090"/>
            </a:xfrm>
            <a:prstGeom prst="roundRect">
              <a:avLst/>
            </a:prstGeom>
            <a:solidFill>
              <a:srgbClr val="5469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899843" y="1582634"/>
              <a:ext cx="193457" cy="233450"/>
              <a:chOff x="1653540" y="1392652"/>
              <a:chExt cx="784860" cy="784860"/>
            </a:xfrm>
            <a:solidFill>
              <a:srgbClr val="546994"/>
            </a:solidFill>
          </p:grpSpPr>
          <p:sp>
            <p:nvSpPr>
              <p:cNvPr id="66" name="Rectangle 65"/>
              <p:cNvSpPr/>
              <p:nvPr/>
            </p:nvSpPr>
            <p:spPr>
              <a:xfrm rot="16200000">
                <a:off x="1653541" y="1739362"/>
                <a:ext cx="78486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653540" y="1757489"/>
                <a:ext cx="78486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150157" y="1521868"/>
              <a:ext cx="1255472" cy="338554"/>
            </a:xfrm>
            <a:prstGeom prst="rect">
              <a:avLst/>
            </a:prstGeom>
            <a:solidFill>
              <a:srgbClr val="546994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Change Process</a:t>
              </a:r>
              <a:endParaRPr lang="en-US" sz="16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74" name="TextBox 73">
            <a:hlinkClick r:id="rId5" action="ppaction://hlinksldjump"/>
          </p:cNvPr>
          <p:cNvSpPr txBox="1"/>
          <p:nvPr/>
        </p:nvSpPr>
        <p:spPr>
          <a:xfrm>
            <a:off x="6517985" y="398109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5" name="TextBox 74">
            <a:hlinkClick r:id="rId6" action="ppaction://hlinksldjump"/>
          </p:cNvPr>
          <p:cNvSpPr txBox="1"/>
          <p:nvPr/>
        </p:nvSpPr>
        <p:spPr>
          <a:xfrm>
            <a:off x="8523401" y="38962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6" name="TextBox 75">
            <a:hlinkClick r:id="rId7" action="ppaction://hlinksldjump"/>
          </p:cNvPr>
          <p:cNvSpPr txBox="1"/>
          <p:nvPr/>
        </p:nvSpPr>
        <p:spPr>
          <a:xfrm>
            <a:off x="9980145" y="389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849120" y="2107050"/>
            <a:ext cx="8505486" cy="529469"/>
          </a:xfrm>
          <a:prstGeom prst="rect">
            <a:avLst/>
          </a:prstGeom>
          <a:solidFill>
            <a:srgbClr val="54699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780235" y="608872"/>
            <a:ext cx="3255226" cy="3029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832" y="817011"/>
            <a:ext cx="961720" cy="96172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0091104" y="1104876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ahnschrift Condensed" panose="020B0502040204020203" pitchFamily="34" charset="0"/>
              </a:rPr>
              <a:t>Status = User</a:t>
            </a:r>
            <a:endParaRPr lang="en-US" sz="2400" b="1" dirty="0">
              <a:latin typeface="Bahnschrift Condensed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 flipH="1">
            <a:off x="8932842" y="2050897"/>
            <a:ext cx="27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Name :  Supatchai kamaporn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 flipH="1">
            <a:off x="8932842" y="2441372"/>
            <a:ext cx="27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Position : Trainee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 flipH="1">
            <a:off x="8932842" y="2855454"/>
            <a:ext cx="27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D</a:t>
            </a:r>
            <a:r>
              <a:rPr lang="en-US" dirty="0" smtClean="0">
                <a:latin typeface="Bahnschrift Condensed" panose="020B0502040204020203" pitchFamily="34" charset="0"/>
              </a:rPr>
              <a:t>ivision : PE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234806" y="3224786"/>
            <a:ext cx="699412" cy="3237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hlinkClick r:id="rId9" action="ppaction://hlinksldjump"/>
          </p:cNvPr>
          <p:cNvSpPr txBox="1"/>
          <p:nvPr/>
        </p:nvSpPr>
        <p:spPr>
          <a:xfrm flipH="1">
            <a:off x="11213188" y="3179167"/>
            <a:ext cx="74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Bahnschrift Condensed" panose="020B0502040204020203" pitchFamily="34" charset="0"/>
              </a:rPr>
              <a:t>Log out</a:t>
            </a:r>
            <a:endParaRPr lang="en-US" u="sng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336869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3946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923" y="218397"/>
            <a:ext cx="6791325" cy="824865"/>
          </a:xfrm>
          <a:prstGeom prst="rect">
            <a:avLst/>
          </a:prstGeom>
          <a:solidFill>
            <a:srgbClr val="002060">
              <a:alpha val="67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44622">
            <a:off x="5105037" y="345201"/>
            <a:ext cx="591277" cy="57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353799" y="164383"/>
            <a:ext cx="814479" cy="899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368745" y="197626"/>
            <a:ext cx="783729" cy="832674"/>
            <a:chOff x="11407139" y="210588"/>
            <a:chExt cx="783729" cy="832674"/>
          </a:xfrm>
        </p:grpSpPr>
        <p:sp>
          <p:nvSpPr>
            <p:cNvPr id="35" name="Rectangle 34">
              <a:hlinkClick r:id="rId4" action="ppaction://hlinksldjump"/>
            </p:cNvPr>
            <p:cNvSpPr/>
            <p:nvPr/>
          </p:nvSpPr>
          <p:spPr>
            <a:xfrm>
              <a:off x="11407139" y="210588"/>
              <a:ext cx="783729" cy="832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596566" y="780089"/>
              <a:ext cx="432816" cy="498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600756" y="594360"/>
              <a:ext cx="432816" cy="498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596566" y="399006"/>
              <a:ext cx="432816" cy="498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/>
          <a:srcRect l="629" r="621" b="20610"/>
          <a:stretch/>
        </p:blipFill>
        <p:spPr>
          <a:xfrm>
            <a:off x="1889234" y="2355207"/>
            <a:ext cx="8398289" cy="3645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8343900" y="4457700"/>
            <a:ext cx="685800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343900" y="5046345"/>
            <a:ext cx="685800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6440" y="1402079"/>
            <a:ext cx="1833880" cy="594361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85836" y="1466308"/>
            <a:ext cx="1707406" cy="466090"/>
            <a:chOff x="785836" y="1466308"/>
            <a:chExt cx="1707406" cy="466090"/>
          </a:xfrm>
        </p:grpSpPr>
        <p:sp>
          <p:nvSpPr>
            <p:cNvPr id="46" name="Rounded Rectangle 45"/>
            <p:cNvSpPr/>
            <p:nvPr/>
          </p:nvSpPr>
          <p:spPr>
            <a:xfrm>
              <a:off x="785836" y="1466308"/>
              <a:ext cx="1707406" cy="466090"/>
            </a:xfrm>
            <a:prstGeom prst="roundRect">
              <a:avLst/>
            </a:prstGeom>
            <a:solidFill>
              <a:srgbClr val="5469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9843" y="1582634"/>
              <a:ext cx="193457" cy="233450"/>
              <a:chOff x="1653540" y="1392652"/>
              <a:chExt cx="784860" cy="784860"/>
            </a:xfrm>
            <a:solidFill>
              <a:srgbClr val="546994"/>
            </a:solidFill>
          </p:grpSpPr>
          <p:sp>
            <p:nvSpPr>
              <p:cNvPr id="49" name="Rectangle 48"/>
              <p:cNvSpPr/>
              <p:nvPr/>
            </p:nvSpPr>
            <p:spPr>
              <a:xfrm rot="16200000">
                <a:off x="1653541" y="1739362"/>
                <a:ext cx="78486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653540" y="1757489"/>
                <a:ext cx="78486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150157" y="1521868"/>
              <a:ext cx="1255472" cy="338554"/>
            </a:xfrm>
            <a:prstGeom prst="rect">
              <a:avLst/>
            </a:prstGeom>
            <a:solidFill>
              <a:srgbClr val="546994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Change Process</a:t>
              </a:r>
              <a:endParaRPr lang="en-US" sz="16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6517985" y="398109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8523401" y="38962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9980145" y="389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49120" y="2107050"/>
            <a:ext cx="8505486" cy="529469"/>
          </a:xfrm>
          <a:prstGeom prst="rect">
            <a:avLst/>
          </a:prstGeom>
          <a:solidFill>
            <a:srgbClr val="54699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336869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3946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923" y="218397"/>
            <a:ext cx="6791325" cy="824865"/>
          </a:xfrm>
          <a:prstGeom prst="rect">
            <a:avLst/>
          </a:prstGeom>
          <a:solidFill>
            <a:srgbClr val="002060">
              <a:alpha val="67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44622">
            <a:off x="5105037" y="345201"/>
            <a:ext cx="591277" cy="57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353799" y="164383"/>
            <a:ext cx="814479" cy="899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368745" y="197626"/>
            <a:ext cx="783729" cy="832674"/>
            <a:chOff x="11407139" y="210588"/>
            <a:chExt cx="783729" cy="832674"/>
          </a:xfrm>
        </p:grpSpPr>
        <p:sp>
          <p:nvSpPr>
            <p:cNvPr id="35" name="Rectangle 34">
              <a:hlinkClick r:id="rId4" action="ppaction://hlinksldjump"/>
            </p:cNvPr>
            <p:cNvSpPr/>
            <p:nvPr/>
          </p:nvSpPr>
          <p:spPr>
            <a:xfrm>
              <a:off x="11407139" y="210588"/>
              <a:ext cx="783729" cy="832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596566" y="780089"/>
              <a:ext cx="432816" cy="498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600756" y="594360"/>
              <a:ext cx="432816" cy="498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596566" y="399006"/>
              <a:ext cx="432816" cy="498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/>
          <a:srcRect l="629" r="621" b="20610"/>
          <a:stretch/>
        </p:blipFill>
        <p:spPr>
          <a:xfrm>
            <a:off x="1889234" y="2355207"/>
            <a:ext cx="8398289" cy="36455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8343900" y="4457700"/>
            <a:ext cx="685800" cy="419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343900" y="5046345"/>
            <a:ext cx="685800" cy="419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85836" y="1466308"/>
            <a:ext cx="1707406" cy="466090"/>
            <a:chOff x="785836" y="1466308"/>
            <a:chExt cx="1707406" cy="466090"/>
          </a:xfrm>
        </p:grpSpPr>
        <p:sp>
          <p:nvSpPr>
            <p:cNvPr id="46" name="Rounded Rectangle 45"/>
            <p:cNvSpPr/>
            <p:nvPr/>
          </p:nvSpPr>
          <p:spPr>
            <a:xfrm>
              <a:off x="785836" y="1466308"/>
              <a:ext cx="1707406" cy="466090"/>
            </a:xfrm>
            <a:prstGeom prst="roundRect">
              <a:avLst/>
            </a:prstGeom>
            <a:solidFill>
              <a:srgbClr val="5469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9843" y="1582634"/>
              <a:ext cx="193457" cy="233450"/>
              <a:chOff x="1653540" y="1392652"/>
              <a:chExt cx="784860" cy="784860"/>
            </a:xfrm>
            <a:solidFill>
              <a:srgbClr val="546994"/>
            </a:solidFill>
          </p:grpSpPr>
          <p:sp>
            <p:nvSpPr>
              <p:cNvPr id="49" name="Rectangle 48"/>
              <p:cNvSpPr/>
              <p:nvPr/>
            </p:nvSpPr>
            <p:spPr>
              <a:xfrm rot="16200000">
                <a:off x="1653541" y="1739362"/>
                <a:ext cx="78486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653540" y="1757489"/>
                <a:ext cx="78486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150157" y="1521868"/>
              <a:ext cx="1255472" cy="338554"/>
            </a:xfrm>
            <a:prstGeom prst="rect">
              <a:avLst/>
            </a:prstGeom>
            <a:solidFill>
              <a:srgbClr val="546994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Change Process</a:t>
              </a:r>
              <a:endParaRPr lang="en-US" sz="16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6517985" y="398109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8523401" y="38962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9980145" y="389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9120" y="2107050"/>
            <a:ext cx="8505486" cy="529469"/>
          </a:xfrm>
          <a:prstGeom prst="rect">
            <a:avLst/>
          </a:prstGeom>
          <a:solidFill>
            <a:srgbClr val="54699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336869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3946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923" y="218397"/>
            <a:ext cx="6791325" cy="824865"/>
          </a:xfrm>
          <a:prstGeom prst="rect">
            <a:avLst/>
          </a:prstGeom>
          <a:solidFill>
            <a:srgbClr val="002060">
              <a:alpha val="67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44622">
            <a:off x="5105037" y="345201"/>
            <a:ext cx="591277" cy="57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407139" y="210588"/>
            <a:ext cx="783729" cy="832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596566" y="780089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600756" y="594360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596566" y="399006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84" r="726" b="1968"/>
          <a:stretch/>
        </p:blipFill>
        <p:spPr>
          <a:xfrm>
            <a:off x="1876769" y="1571626"/>
            <a:ext cx="8516620" cy="477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ounded Rectangle 8">
            <a:hlinkClick r:id="rId5" action="ppaction://hlinksldjump"/>
          </p:cNvPr>
          <p:cNvSpPr/>
          <p:nvPr/>
        </p:nvSpPr>
        <p:spPr>
          <a:xfrm>
            <a:off x="8656320" y="3742944"/>
            <a:ext cx="646176" cy="43424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hlinkClick r:id="rId5" action="ppaction://hlinksldjump"/>
          </p:cNvPr>
          <p:cNvSpPr/>
          <p:nvPr/>
        </p:nvSpPr>
        <p:spPr>
          <a:xfrm>
            <a:off x="8656320" y="4391025"/>
            <a:ext cx="646176" cy="4328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94825" y="1517440"/>
            <a:ext cx="8658229" cy="597276"/>
          </a:xfrm>
          <a:prstGeom prst="rect">
            <a:avLst/>
          </a:prstGeom>
          <a:solidFill>
            <a:srgbClr val="54699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94202" y="1514327"/>
            <a:ext cx="1281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6517985" y="398109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8523401" y="38962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9980145" y="389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336869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3946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923" y="218397"/>
            <a:ext cx="6791325" cy="824865"/>
          </a:xfrm>
          <a:prstGeom prst="rect">
            <a:avLst/>
          </a:prstGeom>
          <a:solidFill>
            <a:srgbClr val="002060">
              <a:alpha val="67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44622">
            <a:off x="5105037" y="345201"/>
            <a:ext cx="591277" cy="57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407139" y="210588"/>
            <a:ext cx="783729" cy="832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596566" y="780089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600756" y="594360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596566" y="399006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3946" y="1551007"/>
            <a:ext cx="9815332" cy="47685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3946" y="1551007"/>
            <a:ext cx="9815332" cy="597276"/>
          </a:xfrm>
          <a:prstGeom prst="rect">
            <a:avLst/>
          </a:prstGeom>
          <a:solidFill>
            <a:srgbClr val="54699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76245" y="1541030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90687" y="23399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Issue No. 111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16198" y="269069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Annual plan no. 21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04996" y="3332419"/>
            <a:ext cx="173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Change Type </a:t>
            </a:r>
            <a:r>
              <a:rPr lang="en-US" dirty="0">
                <a:latin typeface="Bahnschrift Condensed" panose="020B0502040204020203" pitchFamily="34" charset="0"/>
              </a:rPr>
              <a:t>: New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04996" y="379252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Checking Point</a:t>
            </a:r>
            <a:r>
              <a:rPr lang="en-US" dirty="0">
                <a:latin typeface="Bahnschrift Condensed" panose="020B0502040204020203" pitchFamily="34" charset="0"/>
              </a:rPr>
              <a:t> : modify machine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4996" y="4262738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Checking Point</a:t>
            </a:r>
            <a:r>
              <a:rPr lang="en-US" dirty="0">
                <a:latin typeface="Bahnschrift Condensed" panose="020B0502040204020203" pitchFamily="34" charset="0"/>
              </a:rPr>
              <a:t> : modify machine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04996" y="472692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Reason </a:t>
            </a:r>
            <a:r>
              <a:rPr lang="en-US" dirty="0">
                <a:latin typeface="Bahnschrift Condensed" panose="020B0502040204020203" pitchFamily="34" charset="0"/>
              </a:rPr>
              <a:t>: </a:t>
            </a:r>
            <a:r>
              <a:rPr lang="en-US" dirty="0">
                <a:latin typeface="Bahnschrift Condensed" panose="020B0502040204020203" pitchFamily="34" charset="0"/>
              </a:rPr>
              <a:t>Break </a:t>
            </a:r>
            <a:r>
              <a:rPr lang="en-US" dirty="0">
                <a:latin typeface="Bahnschrift Condensed" panose="020B0502040204020203" pitchFamily="34" charset="0"/>
              </a:rPr>
              <a:t>Down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46644" y="3332419"/>
            <a:ext cx="30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Part name</a:t>
            </a:r>
            <a:r>
              <a:rPr lang="en-US" dirty="0">
                <a:latin typeface="Bahnschrift Condensed" panose="020B0502040204020203" pitchFamily="34" charset="0"/>
              </a:rPr>
              <a:t> :  Vernier Caliper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46644" y="379252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Part number</a:t>
            </a:r>
            <a:r>
              <a:rPr lang="en-US" dirty="0">
                <a:latin typeface="Bahnschrift Condensed" panose="020B0502040204020203" pitchFamily="34" charset="0"/>
              </a:rPr>
              <a:t> : 2365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46645" y="4262738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Subject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>
                <a:latin typeface="Bahnschrift Condensed" panose="020B0502040204020203" pitchFamily="34" charset="0"/>
              </a:rPr>
              <a:t>Vernier Break Down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46644" y="4722841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Process</a:t>
            </a:r>
            <a:r>
              <a:rPr lang="en-US" dirty="0"/>
              <a:t> : Inspection 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16" name="Picture 1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019" y="5597086"/>
            <a:ext cx="1495425" cy="41801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3714" y="5594722"/>
            <a:ext cx="1012457" cy="420377"/>
          </a:xfrm>
          <a:prstGeom prst="rect">
            <a:avLst/>
          </a:prstGeom>
        </p:spPr>
      </p:pic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6517985" y="398109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2" name="TextBox 41">
            <a:hlinkClick r:id="rId6" action="ppaction://hlinksldjump"/>
          </p:cNvPr>
          <p:cNvSpPr txBox="1"/>
          <p:nvPr/>
        </p:nvSpPr>
        <p:spPr>
          <a:xfrm>
            <a:off x="8523401" y="38962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9980145" y="389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1" y="-7471"/>
            <a:ext cx="12192000" cy="1053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21946" r="24681" b="32883"/>
          <a:stretch/>
        </p:blipFill>
        <p:spPr>
          <a:xfrm>
            <a:off x="157135" y="336869"/>
            <a:ext cx="628701" cy="5859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21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3946" y="368257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Process Change Report System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923" y="218397"/>
            <a:ext cx="6791325" cy="824865"/>
          </a:xfrm>
          <a:prstGeom prst="rect">
            <a:avLst/>
          </a:prstGeom>
          <a:solidFill>
            <a:srgbClr val="002060">
              <a:alpha val="67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44622">
            <a:off x="5105037" y="345201"/>
            <a:ext cx="591277" cy="57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407139" y="210588"/>
            <a:ext cx="783729" cy="832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596566" y="780089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600756" y="594360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596566" y="399006"/>
            <a:ext cx="432816" cy="4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3946" y="1551007"/>
            <a:ext cx="9815332" cy="47685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3946" y="1551007"/>
            <a:ext cx="9815332" cy="597276"/>
          </a:xfrm>
          <a:prstGeom prst="rect">
            <a:avLst/>
          </a:prstGeom>
          <a:solidFill>
            <a:srgbClr val="54699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80734" y="1547894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Process </a:t>
            </a:r>
            <a:r>
              <a:rPr lang="en-US" sz="28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90687" y="23399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Issue No. 111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16198" y="269069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Annual plan no. 21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04996" y="3332419"/>
            <a:ext cx="173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Change Type </a:t>
            </a:r>
            <a:r>
              <a:rPr lang="en-US" dirty="0">
                <a:latin typeface="Bahnschrift Condensed" panose="020B0502040204020203" pitchFamily="34" charset="0"/>
              </a:rPr>
              <a:t>: New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04996" y="379252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Checking Point</a:t>
            </a:r>
            <a:r>
              <a:rPr lang="en-US" dirty="0">
                <a:latin typeface="Bahnschrift Condensed" panose="020B0502040204020203" pitchFamily="34" charset="0"/>
              </a:rPr>
              <a:t> : modify machine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4996" y="4262738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Checking Point</a:t>
            </a:r>
            <a:r>
              <a:rPr lang="en-US" dirty="0">
                <a:latin typeface="Bahnschrift Condensed" panose="020B0502040204020203" pitchFamily="34" charset="0"/>
              </a:rPr>
              <a:t> : modify machine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04996" y="472692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Reason </a:t>
            </a:r>
            <a:r>
              <a:rPr lang="en-US" dirty="0">
                <a:latin typeface="Bahnschrift Condensed" panose="020B0502040204020203" pitchFamily="34" charset="0"/>
              </a:rPr>
              <a:t>: </a:t>
            </a:r>
            <a:r>
              <a:rPr lang="en-US" dirty="0">
                <a:latin typeface="Bahnschrift Condensed" panose="020B0502040204020203" pitchFamily="34" charset="0"/>
              </a:rPr>
              <a:t>Break </a:t>
            </a:r>
            <a:r>
              <a:rPr lang="en-US" dirty="0">
                <a:latin typeface="Bahnschrift Condensed" panose="020B0502040204020203" pitchFamily="34" charset="0"/>
              </a:rPr>
              <a:t>Down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46644" y="3332419"/>
            <a:ext cx="30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Part name</a:t>
            </a:r>
            <a:r>
              <a:rPr lang="en-US" dirty="0">
                <a:latin typeface="Bahnschrift Condensed" panose="020B0502040204020203" pitchFamily="34" charset="0"/>
              </a:rPr>
              <a:t> :  Vernier Caliper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46644" y="379252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Part number</a:t>
            </a:r>
            <a:r>
              <a:rPr lang="en-US" dirty="0">
                <a:latin typeface="Bahnschrift Condensed" panose="020B0502040204020203" pitchFamily="34" charset="0"/>
              </a:rPr>
              <a:t> : 2365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46645" y="4262738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Subject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>
                <a:latin typeface="Bahnschrift Condensed" panose="020B0502040204020203" pitchFamily="34" charset="0"/>
              </a:rPr>
              <a:t>Vernier Break Down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46644" y="4722841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Process</a:t>
            </a:r>
            <a:r>
              <a:rPr lang="en-US" dirty="0"/>
              <a:t> : Inspection 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019" y="5597086"/>
            <a:ext cx="1495425" cy="4180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714" y="5594722"/>
            <a:ext cx="1012457" cy="420377"/>
          </a:xfrm>
          <a:prstGeom prst="rect">
            <a:avLst/>
          </a:prstGeom>
        </p:spPr>
      </p:pic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6517985" y="398109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8523401" y="38962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80145" y="389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  <a:endParaRPr lang="en-US" sz="2000" u="sng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7471"/>
            <a:ext cx="12183248" cy="6865471"/>
          </a:xfrm>
          <a:prstGeom prst="rect">
            <a:avLst/>
          </a:prstGeom>
          <a:solidFill>
            <a:srgbClr val="00206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l="687" t="835" r="647" b="1687"/>
          <a:stretch/>
        </p:blipFill>
        <p:spPr>
          <a:xfrm>
            <a:off x="2326005" y="1880235"/>
            <a:ext cx="7325995" cy="3569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hlinkClick r:id="rId7" action="ppaction://hlinksldjump"/>
          </p:cNvPr>
          <p:cNvSpPr/>
          <p:nvPr/>
        </p:nvSpPr>
        <p:spPr>
          <a:xfrm>
            <a:off x="7543800" y="4541520"/>
            <a:ext cx="1339914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09510" y="4541520"/>
            <a:ext cx="1425179" cy="6248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390</Words>
  <Application>Microsoft Office PowerPoint</Application>
  <PresentationFormat>Widescreen</PresentationFormat>
  <Paragraphs>182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Bahnschrift Condensed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45</cp:revision>
  <dcterms:created xsi:type="dcterms:W3CDTF">2020-07-19T03:42:17Z</dcterms:created>
  <dcterms:modified xsi:type="dcterms:W3CDTF">2020-07-19T17:09:19Z</dcterms:modified>
</cp:coreProperties>
</file>