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001A"/>
    <a:srgbClr val="FACC4A"/>
    <a:srgbClr val="87A44F"/>
    <a:srgbClr val="FF8C3F"/>
    <a:srgbClr val="FACB7A"/>
    <a:srgbClr val="FFBEBD"/>
    <a:srgbClr val="337AAD"/>
    <a:srgbClr val="742907"/>
    <a:srgbClr val="B9D9C2"/>
    <a:srgbClr val="128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8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0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8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4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5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0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7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7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5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8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9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0EDEC-8595-4343-8837-6FB512F8317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4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87964" y="137391"/>
            <a:ext cx="2954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42907"/>
                </a:solidFill>
                <a:latin typeface="Cooper Black" panose="0208090404030B020404" pitchFamily="18" charset="0"/>
              </a:rPr>
              <a:t>To</a:t>
            </a:r>
            <a:r>
              <a:rPr lang="en-US" sz="3000" dirty="0">
                <a:latin typeface="Cooper Black" panose="0208090404030B020404" pitchFamily="18" charset="0"/>
              </a:rPr>
              <a:t> </a:t>
            </a:r>
            <a:r>
              <a:rPr lang="en-US" sz="3000" dirty="0">
                <a:solidFill>
                  <a:srgbClr val="EB5D2F"/>
                </a:solidFill>
                <a:latin typeface="Cooper Black" panose="0208090404030B020404" pitchFamily="18" charset="0"/>
              </a:rPr>
              <a:t>Do</a:t>
            </a:r>
            <a:r>
              <a:rPr lang="en-US" sz="3000" dirty="0">
                <a:latin typeface="Cooper Black" panose="0208090404030B020404" pitchFamily="18" charset="0"/>
              </a:rPr>
              <a:t> </a:t>
            </a:r>
            <a:r>
              <a:rPr lang="en-US" sz="3000" dirty="0" smtClean="0">
                <a:solidFill>
                  <a:srgbClr val="B9D9C2"/>
                </a:solidFill>
                <a:latin typeface="Cooper Black" panose="0208090404030B020404" pitchFamily="18" charset="0"/>
              </a:rPr>
              <a:t>list 	</a:t>
            </a:r>
            <a:endParaRPr lang="en-US" sz="3000" dirty="0">
              <a:solidFill>
                <a:srgbClr val="B9D9C2"/>
              </a:solidFill>
              <a:latin typeface="Cooper Black" panose="0208090404030B020404" pitchFamily="18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928" y="-2545404"/>
            <a:ext cx="842058" cy="236005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 rot="21075003">
            <a:off x="446826" y="2338558"/>
            <a:ext cx="2726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46CAB"/>
                </a:solidFill>
                <a:latin typeface="Cooper Black" panose="0208090404030B020404" pitchFamily="18" charset="0"/>
              </a:rPr>
              <a:t>Result</a:t>
            </a:r>
            <a:r>
              <a:rPr lang="en-US" sz="2000" dirty="0" smtClean="0">
                <a:latin typeface="Cooper Black" panose="0208090404030B020404" pitchFamily="18" charset="0"/>
              </a:rPr>
              <a:t> </a:t>
            </a:r>
            <a:r>
              <a:rPr lang="en-US" sz="2000" dirty="0" smtClean="0">
                <a:solidFill>
                  <a:srgbClr val="745247"/>
                </a:solidFill>
                <a:latin typeface="Cooper Black" panose="0208090404030B020404" pitchFamily="18" charset="0"/>
              </a:rPr>
              <a:t>on</a:t>
            </a:r>
            <a:r>
              <a:rPr lang="en-US" sz="2000" dirty="0" smtClean="0">
                <a:latin typeface="Cooper Black" panose="0208090404030B020404" pitchFamily="18" charset="0"/>
              </a:rPr>
              <a:t> </a:t>
            </a:r>
            <a:r>
              <a:rPr lang="en-US" sz="2000" dirty="0" smtClean="0">
                <a:solidFill>
                  <a:srgbClr val="4A4245"/>
                </a:solidFill>
                <a:latin typeface="Cooper Black" panose="0208090404030B020404" pitchFamily="18" charset="0"/>
              </a:rPr>
              <a:t>last</a:t>
            </a:r>
            <a:r>
              <a:rPr lang="en-US" sz="2000" dirty="0" smtClean="0">
                <a:latin typeface="Cooper Black" panose="0208090404030B020404" pitchFamily="18" charset="0"/>
              </a:rPr>
              <a:t> </a:t>
            </a:r>
            <a:r>
              <a:rPr lang="en-US" sz="2000" dirty="0" smtClean="0">
                <a:solidFill>
                  <a:srgbClr val="F69A77"/>
                </a:solidFill>
                <a:latin typeface="Cooper Black" panose="0208090404030B020404" pitchFamily="18" charset="0"/>
              </a:rPr>
              <a:t>week</a:t>
            </a:r>
            <a:endParaRPr lang="en-US" sz="2000" dirty="0">
              <a:solidFill>
                <a:srgbClr val="F69A77"/>
              </a:solidFill>
              <a:latin typeface="Cooper Black" panose="0208090404030B020404" pitchFamily="18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764" y="-2558191"/>
            <a:ext cx="812496" cy="2385626"/>
          </a:xfrm>
          <a:prstGeom prst="rect">
            <a:avLst/>
          </a:prstGeom>
        </p:spPr>
      </p:pic>
      <p:sp>
        <p:nvSpPr>
          <p:cNvPr id="43" name="Rounded Rectangle 42"/>
          <p:cNvSpPr/>
          <p:nvPr/>
        </p:nvSpPr>
        <p:spPr>
          <a:xfrm rot="21063898">
            <a:off x="383919" y="2744415"/>
            <a:ext cx="3893348" cy="3834505"/>
          </a:xfrm>
          <a:prstGeom prst="roundRect">
            <a:avLst/>
          </a:prstGeom>
          <a:noFill/>
          <a:ln w="28575">
            <a:solidFill>
              <a:srgbClr val="FFBE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 rot="273129">
            <a:off x="5645648" y="1280467"/>
            <a:ext cx="270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207CA2"/>
                </a:solidFill>
                <a:latin typeface="Cooper Black" panose="0208090404030B020404" pitchFamily="18" charset="0"/>
              </a:rPr>
              <a:t>Target</a:t>
            </a:r>
            <a:r>
              <a:rPr lang="en-US" sz="2000" dirty="0" smtClean="0">
                <a:latin typeface="Cooper Black" panose="0208090404030B020404" pitchFamily="18" charset="0"/>
              </a:rPr>
              <a:t> </a:t>
            </a:r>
            <a:r>
              <a:rPr lang="en-US" sz="2000" dirty="0" smtClean="0">
                <a:solidFill>
                  <a:srgbClr val="201F2F"/>
                </a:solidFill>
                <a:latin typeface="Cooper Black" panose="0208090404030B020404" pitchFamily="18" charset="0"/>
              </a:rPr>
              <a:t>in</a:t>
            </a:r>
            <a:r>
              <a:rPr lang="en-US" sz="2000" dirty="0" smtClean="0">
                <a:latin typeface="Cooper Black" panose="0208090404030B020404" pitchFamily="18" charset="0"/>
              </a:rPr>
              <a:t> </a:t>
            </a:r>
            <a:r>
              <a:rPr lang="en-US" sz="2000" dirty="0" smtClean="0">
                <a:solidFill>
                  <a:srgbClr val="32374D"/>
                </a:solidFill>
                <a:latin typeface="Cooper Black" panose="0208090404030B020404" pitchFamily="18" charset="0"/>
              </a:rPr>
              <a:t>this</a:t>
            </a:r>
            <a:r>
              <a:rPr lang="en-US" sz="2000" dirty="0" smtClean="0">
                <a:latin typeface="Cooper Black" panose="0208090404030B020404" pitchFamily="18" charset="0"/>
              </a:rPr>
              <a:t> </a:t>
            </a:r>
            <a:r>
              <a:rPr lang="en-US" sz="2000" dirty="0" smtClean="0">
                <a:solidFill>
                  <a:srgbClr val="E2992F"/>
                </a:solidFill>
                <a:latin typeface="Cooper Black" panose="0208090404030B020404" pitchFamily="18" charset="0"/>
              </a:rPr>
              <a:t>week</a:t>
            </a:r>
            <a:endParaRPr lang="en-US" sz="2000" dirty="0">
              <a:solidFill>
                <a:srgbClr val="E2992F"/>
              </a:solidFill>
              <a:latin typeface="Cooper Black" panose="0208090404030B020404" pitchFamily="18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 rot="225184">
            <a:off x="4873916" y="1640562"/>
            <a:ext cx="3893348" cy="3834505"/>
          </a:xfrm>
          <a:prstGeom prst="roundRect">
            <a:avLst/>
          </a:prstGeom>
          <a:noFill/>
          <a:ln w="28575">
            <a:solidFill>
              <a:srgbClr val="529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935" y="-2558191"/>
            <a:ext cx="945548" cy="252146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311" y="-2379963"/>
            <a:ext cx="854054" cy="2379963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 flipH="1">
            <a:off x="5431655" y="1631447"/>
            <a:ext cx="300108" cy="3691191"/>
          </a:xfrm>
          <a:prstGeom prst="line">
            <a:avLst/>
          </a:prstGeom>
          <a:ln>
            <a:solidFill>
              <a:srgbClr val="B9C3C8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138421" y="2037226"/>
            <a:ext cx="3364337" cy="186869"/>
          </a:xfrm>
          <a:prstGeom prst="line">
            <a:avLst/>
          </a:prstGeom>
          <a:ln>
            <a:solidFill>
              <a:srgbClr val="B9C3C8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148412" y="2567529"/>
            <a:ext cx="3364337" cy="186869"/>
          </a:xfrm>
          <a:prstGeom prst="line">
            <a:avLst/>
          </a:prstGeom>
          <a:ln>
            <a:solidFill>
              <a:srgbClr val="B9C3C8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138421" y="3075171"/>
            <a:ext cx="3364337" cy="186869"/>
          </a:xfrm>
          <a:prstGeom prst="line">
            <a:avLst/>
          </a:prstGeom>
          <a:ln>
            <a:solidFill>
              <a:srgbClr val="B9C3C8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148412" y="3649668"/>
            <a:ext cx="3364337" cy="186869"/>
          </a:xfrm>
          <a:prstGeom prst="line">
            <a:avLst/>
          </a:prstGeom>
          <a:ln>
            <a:solidFill>
              <a:srgbClr val="B9C3C8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148412" y="4200954"/>
            <a:ext cx="3364337" cy="186869"/>
          </a:xfrm>
          <a:prstGeom prst="line">
            <a:avLst/>
          </a:prstGeom>
          <a:ln>
            <a:solidFill>
              <a:srgbClr val="B9C3C8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108935" y="4712797"/>
            <a:ext cx="3364337" cy="186869"/>
          </a:xfrm>
          <a:prstGeom prst="line">
            <a:avLst/>
          </a:prstGeom>
          <a:ln>
            <a:solidFill>
              <a:srgbClr val="B9C3C8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32258" y="3262040"/>
            <a:ext cx="803646" cy="3455791"/>
          </a:xfrm>
          <a:prstGeom prst="line">
            <a:avLst/>
          </a:prstGeom>
          <a:ln>
            <a:solidFill>
              <a:srgbClr val="337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3724" y="-2509467"/>
            <a:ext cx="887142" cy="2288178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 flipV="1">
            <a:off x="338890" y="3002696"/>
            <a:ext cx="3298688" cy="646972"/>
          </a:xfrm>
          <a:prstGeom prst="line">
            <a:avLst/>
          </a:prstGeom>
          <a:ln>
            <a:solidFill>
              <a:srgbClr val="337AAD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432258" y="3532043"/>
            <a:ext cx="3298688" cy="646972"/>
          </a:xfrm>
          <a:prstGeom prst="line">
            <a:avLst/>
          </a:prstGeom>
          <a:ln>
            <a:solidFill>
              <a:srgbClr val="337AAD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558244" y="4026196"/>
            <a:ext cx="3298688" cy="646972"/>
          </a:xfrm>
          <a:prstGeom prst="line">
            <a:avLst/>
          </a:prstGeom>
          <a:ln>
            <a:solidFill>
              <a:srgbClr val="337AAD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58830" y="4513985"/>
            <a:ext cx="3298688" cy="646972"/>
          </a:xfrm>
          <a:prstGeom prst="line">
            <a:avLst/>
          </a:prstGeom>
          <a:ln>
            <a:solidFill>
              <a:srgbClr val="337AAD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787397" y="4996351"/>
            <a:ext cx="3298688" cy="646972"/>
          </a:xfrm>
          <a:prstGeom prst="line">
            <a:avLst/>
          </a:prstGeom>
          <a:ln>
            <a:solidFill>
              <a:srgbClr val="337AAD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897074" y="5579181"/>
            <a:ext cx="3298688" cy="646972"/>
          </a:xfrm>
          <a:prstGeom prst="line">
            <a:avLst/>
          </a:prstGeom>
          <a:ln>
            <a:solidFill>
              <a:srgbClr val="337AAD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054483" y="51910"/>
            <a:ext cx="2975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  <a:ea typeface="Arial Unicode MS"/>
                <a:cs typeface="#ZF Terminal" pitchFamily="2" charset="0"/>
              </a:rPr>
              <a:t>20</a:t>
            </a:r>
            <a:r>
              <a:rPr lang="en-US" sz="1200" baseline="30000" dirty="0" smtClean="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  <a:ea typeface="Arial Unicode MS"/>
                <a:cs typeface="#ZF Terminal" pitchFamily="2" charset="0"/>
              </a:rPr>
              <a:t>th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  <a:ea typeface="Arial Unicode MS"/>
                <a:cs typeface="#ZF Terminal" pitchFamily="2" charset="0"/>
              </a:rPr>
              <a:t>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  <a:ea typeface="Arial Unicode MS"/>
                <a:cs typeface="#ZF Terminal" pitchFamily="2" charset="0"/>
              </a:rPr>
              <a:t>Jul, 2020 </a:t>
            </a:r>
          </a:p>
          <a:p>
            <a:pPr lvl="0">
              <a:defRPr/>
            </a:pP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  <a:ea typeface="Arial Unicode MS"/>
                <a:cs typeface="#ZF Terminal" pitchFamily="2" charset="0"/>
              </a:rPr>
              <a:t>Location : Meeting room 1</a:t>
            </a:r>
            <a:endParaRPr lang="th-TH" sz="1200" dirty="0">
              <a:solidFill>
                <a:schemeClr val="accent3">
                  <a:lumMod val="50000"/>
                </a:schemeClr>
              </a:solidFill>
              <a:latin typeface="Cooper Black" panose="0208090404030B020404" pitchFamily="18" charset="0"/>
              <a:ea typeface="Arial Unicode MS"/>
              <a:cs typeface="#ZF Terminal" pitchFamily="2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6143311" y="513575"/>
            <a:ext cx="2886469" cy="0"/>
          </a:xfrm>
          <a:prstGeom prst="line">
            <a:avLst/>
          </a:prstGeom>
          <a:ln w="12700">
            <a:solidFill>
              <a:srgbClr val="FAC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5263978" y="5643323"/>
            <a:ext cx="317731" cy="259344"/>
          </a:xfrm>
          <a:prstGeom prst="ellipse">
            <a:avLst/>
          </a:prstGeom>
          <a:noFill/>
          <a:ln w="38100">
            <a:solidFill>
              <a:srgbClr val="87A44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695" y="-2545404"/>
            <a:ext cx="835195" cy="2372839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3297" y="-2232245"/>
            <a:ext cx="757667" cy="2097383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3528" y="-2428659"/>
            <a:ext cx="858293" cy="2182818"/>
          </a:xfrm>
          <a:prstGeom prst="rect">
            <a:avLst/>
          </a:prstGeom>
        </p:spPr>
      </p:pic>
      <p:sp>
        <p:nvSpPr>
          <p:cNvPr id="101" name="Oval 100"/>
          <p:cNvSpPr/>
          <p:nvPr/>
        </p:nvSpPr>
        <p:spPr>
          <a:xfrm>
            <a:off x="5263978" y="5986006"/>
            <a:ext cx="317731" cy="259344"/>
          </a:xfrm>
          <a:prstGeom prst="ellipse">
            <a:avLst/>
          </a:prstGeom>
          <a:noFill/>
          <a:ln w="38100">
            <a:solidFill>
              <a:srgbClr val="FACC4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5263977" y="6342709"/>
            <a:ext cx="317731" cy="259344"/>
          </a:xfrm>
          <a:prstGeom prst="ellipse">
            <a:avLst/>
          </a:prstGeom>
          <a:noFill/>
          <a:ln w="38100">
            <a:solidFill>
              <a:srgbClr val="C4001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5650898" y="5588329"/>
            <a:ext cx="1142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87A44F"/>
                </a:solidFill>
                <a:latin typeface="Cooper Black" panose="0208090404030B020404" pitchFamily="18" charset="0"/>
              </a:rPr>
              <a:t>Achieved</a:t>
            </a:r>
            <a:endParaRPr lang="en-US" sz="1600" dirty="0">
              <a:solidFill>
                <a:srgbClr val="87A44F"/>
              </a:solidFill>
              <a:latin typeface="Cooper Black" panose="0208090404030B0204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650898" y="5926883"/>
            <a:ext cx="1312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ACC4A"/>
                </a:solidFill>
                <a:latin typeface="Cooper Black" panose="0208090404030B020404" pitchFamily="18" charset="0"/>
              </a:rPr>
              <a:t>On process</a:t>
            </a:r>
            <a:endParaRPr lang="en-US" sz="1600" dirty="0">
              <a:solidFill>
                <a:srgbClr val="FACC4A"/>
              </a:solidFill>
              <a:latin typeface="Cooper Black" panose="0208090404030B0204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650898" y="6288309"/>
            <a:ext cx="1575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4001A"/>
                </a:solidFill>
                <a:latin typeface="Cooper Black" panose="0208090404030B020404" pitchFamily="18" charset="0"/>
              </a:rPr>
              <a:t>Not Achieved</a:t>
            </a:r>
            <a:endParaRPr lang="en-US" sz="1600" dirty="0">
              <a:solidFill>
                <a:srgbClr val="C4001A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76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98178" y="-36729"/>
            <a:ext cx="20324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42907"/>
                </a:solidFill>
                <a:latin typeface="Cooper Black" panose="0208090404030B020404" pitchFamily="18" charset="0"/>
              </a:rPr>
              <a:t>To</a:t>
            </a:r>
            <a:r>
              <a:rPr lang="en-US" sz="3000" dirty="0">
                <a:latin typeface="Cooper Black" panose="0208090404030B020404" pitchFamily="18" charset="0"/>
              </a:rPr>
              <a:t> </a:t>
            </a:r>
            <a:r>
              <a:rPr lang="en-US" sz="3000" dirty="0">
                <a:solidFill>
                  <a:srgbClr val="EB5D2F"/>
                </a:solidFill>
                <a:latin typeface="Cooper Black" panose="0208090404030B020404" pitchFamily="18" charset="0"/>
              </a:rPr>
              <a:t>Do</a:t>
            </a:r>
            <a:r>
              <a:rPr lang="en-US" sz="3000" dirty="0">
                <a:latin typeface="Cooper Black" panose="0208090404030B020404" pitchFamily="18" charset="0"/>
              </a:rPr>
              <a:t> </a:t>
            </a:r>
            <a:r>
              <a:rPr lang="en-US" sz="3000" dirty="0">
                <a:solidFill>
                  <a:srgbClr val="B9D9C2"/>
                </a:solidFill>
                <a:latin typeface="Cooper Black" panose="0208090404030B020404" pitchFamily="18" charset="0"/>
              </a:rPr>
              <a:t>list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928" y="-2545404"/>
            <a:ext cx="842058" cy="236005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412034" y="82321"/>
            <a:ext cx="2726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46CAB"/>
                </a:solidFill>
                <a:latin typeface="Cooper Black" panose="0208090404030B020404" pitchFamily="18" charset="0"/>
              </a:rPr>
              <a:t>Result</a:t>
            </a:r>
            <a:r>
              <a:rPr lang="en-US" sz="2000" dirty="0" smtClean="0">
                <a:latin typeface="Cooper Black" panose="0208090404030B020404" pitchFamily="18" charset="0"/>
              </a:rPr>
              <a:t> </a:t>
            </a:r>
            <a:r>
              <a:rPr lang="en-US" sz="2000" dirty="0" smtClean="0">
                <a:solidFill>
                  <a:srgbClr val="745247"/>
                </a:solidFill>
                <a:latin typeface="Cooper Black" panose="0208090404030B020404" pitchFamily="18" charset="0"/>
              </a:rPr>
              <a:t>on</a:t>
            </a:r>
            <a:r>
              <a:rPr lang="en-US" sz="2000" dirty="0" smtClean="0">
                <a:latin typeface="Cooper Black" panose="0208090404030B020404" pitchFamily="18" charset="0"/>
              </a:rPr>
              <a:t> </a:t>
            </a:r>
            <a:r>
              <a:rPr lang="en-US" sz="2000" dirty="0" smtClean="0">
                <a:solidFill>
                  <a:srgbClr val="4A4245"/>
                </a:solidFill>
                <a:latin typeface="Cooper Black" panose="0208090404030B020404" pitchFamily="18" charset="0"/>
              </a:rPr>
              <a:t>last</a:t>
            </a:r>
            <a:r>
              <a:rPr lang="en-US" sz="2000" dirty="0" smtClean="0">
                <a:latin typeface="Cooper Black" panose="0208090404030B020404" pitchFamily="18" charset="0"/>
              </a:rPr>
              <a:t> </a:t>
            </a:r>
            <a:r>
              <a:rPr lang="en-US" sz="2000" dirty="0" smtClean="0">
                <a:solidFill>
                  <a:srgbClr val="F69A77"/>
                </a:solidFill>
                <a:latin typeface="Cooper Black" panose="0208090404030B020404" pitchFamily="18" charset="0"/>
              </a:rPr>
              <a:t>week</a:t>
            </a:r>
            <a:endParaRPr lang="en-US" sz="2000" dirty="0">
              <a:solidFill>
                <a:srgbClr val="F69A77"/>
              </a:solidFill>
              <a:latin typeface="Cooper Black" panose="0208090404030B020404" pitchFamily="18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764" y="-2558191"/>
            <a:ext cx="812496" cy="2385626"/>
          </a:xfrm>
          <a:prstGeom prst="rect">
            <a:avLst/>
          </a:prstGeom>
        </p:spPr>
      </p:pic>
      <p:sp>
        <p:nvSpPr>
          <p:cNvPr id="43" name="Rounded Rectangle 42"/>
          <p:cNvSpPr/>
          <p:nvPr/>
        </p:nvSpPr>
        <p:spPr>
          <a:xfrm rot="21063898">
            <a:off x="684576" y="836022"/>
            <a:ext cx="2205226" cy="3168023"/>
          </a:xfrm>
          <a:prstGeom prst="roundRect">
            <a:avLst/>
          </a:prstGeom>
          <a:noFill/>
          <a:ln w="28575">
            <a:solidFill>
              <a:srgbClr val="FACB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CB7A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43268" y="106650"/>
            <a:ext cx="270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207CA2"/>
                </a:solidFill>
                <a:latin typeface="Cooper Black" panose="0208090404030B020404" pitchFamily="18" charset="0"/>
              </a:rPr>
              <a:t>Target</a:t>
            </a:r>
            <a:r>
              <a:rPr lang="en-US" sz="2000" dirty="0" smtClean="0">
                <a:latin typeface="Cooper Black" panose="0208090404030B020404" pitchFamily="18" charset="0"/>
              </a:rPr>
              <a:t> </a:t>
            </a:r>
            <a:r>
              <a:rPr lang="en-US" sz="2000" dirty="0" smtClean="0">
                <a:solidFill>
                  <a:srgbClr val="201F2F"/>
                </a:solidFill>
                <a:latin typeface="Cooper Black" panose="0208090404030B020404" pitchFamily="18" charset="0"/>
              </a:rPr>
              <a:t>in</a:t>
            </a:r>
            <a:r>
              <a:rPr lang="en-US" sz="2000" dirty="0" smtClean="0">
                <a:latin typeface="Cooper Black" panose="0208090404030B020404" pitchFamily="18" charset="0"/>
              </a:rPr>
              <a:t> </a:t>
            </a:r>
            <a:r>
              <a:rPr lang="en-US" sz="2000" dirty="0" smtClean="0">
                <a:solidFill>
                  <a:srgbClr val="32374D"/>
                </a:solidFill>
                <a:latin typeface="Cooper Black" panose="0208090404030B020404" pitchFamily="18" charset="0"/>
              </a:rPr>
              <a:t>this</a:t>
            </a:r>
            <a:r>
              <a:rPr lang="en-US" sz="2000" dirty="0" smtClean="0">
                <a:latin typeface="Cooper Black" panose="0208090404030B020404" pitchFamily="18" charset="0"/>
              </a:rPr>
              <a:t> </a:t>
            </a:r>
            <a:r>
              <a:rPr lang="en-US" sz="2000" dirty="0" smtClean="0">
                <a:solidFill>
                  <a:srgbClr val="E2992F"/>
                </a:solidFill>
                <a:latin typeface="Cooper Black" panose="0208090404030B020404" pitchFamily="18" charset="0"/>
              </a:rPr>
              <a:t>week</a:t>
            </a:r>
            <a:endParaRPr lang="en-US" sz="2000" dirty="0">
              <a:solidFill>
                <a:srgbClr val="E2992F"/>
              </a:solidFill>
              <a:latin typeface="Cooper Black" panose="0208090404030B020404" pitchFamily="18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935" y="-2558191"/>
            <a:ext cx="945548" cy="252146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311" y="-2379963"/>
            <a:ext cx="854054" cy="2379963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 rot="202979">
            <a:off x="3466568" y="741110"/>
            <a:ext cx="2205226" cy="3168023"/>
          </a:xfrm>
          <a:prstGeom prst="roundRect">
            <a:avLst/>
          </a:prstGeom>
          <a:noFill/>
          <a:ln w="28575">
            <a:solidFill>
              <a:srgbClr val="F69A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1314779">
            <a:off x="6220614" y="782370"/>
            <a:ext cx="2205226" cy="3168023"/>
          </a:xfrm>
          <a:prstGeom prst="roundRect">
            <a:avLst/>
          </a:prstGeom>
          <a:noFill/>
          <a:ln w="28575">
            <a:solidFill>
              <a:srgbClr val="B9D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5400000">
            <a:off x="688392" y="3788476"/>
            <a:ext cx="2205226" cy="3168023"/>
          </a:xfrm>
          <a:prstGeom prst="roundRect">
            <a:avLst/>
          </a:prstGeom>
          <a:noFill/>
          <a:ln>
            <a:solidFill>
              <a:srgbClr val="FACB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5400000">
            <a:off x="4516769" y="3788476"/>
            <a:ext cx="2205226" cy="3168023"/>
          </a:xfrm>
          <a:prstGeom prst="roundRect">
            <a:avLst/>
          </a:prstGeom>
          <a:noFill/>
          <a:ln>
            <a:solidFill>
              <a:srgbClr val="FACB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21060904">
            <a:off x="548184" y="989270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E2992F"/>
                </a:solidFill>
                <a:latin typeface="Cooper Black" panose="0208090404030B020404" pitchFamily="18" charset="0"/>
              </a:rPr>
              <a:t>MON</a:t>
            </a:r>
            <a:endParaRPr lang="en-US" sz="1600" dirty="0">
              <a:solidFill>
                <a:srgbClr val="E2992F"/>
              </a:solidFill>
              <a:latin typeface="Cooper Black" panose="0208090404030B0204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21060904">
            <a:off x="2377357" y="3485100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E2992F"/>
                </a:solidFill>
                <a:latin typeface="Cooper Black" panose="0208090404030B020404" pitchFamily="18" charset="0"/>
              </a:rPr>
              <a:t>MON</a:t>
            </a:r>
            <a:endParaRPr lang="en-US" sz="1600" dirty="0">
              <a:solidFill>
                <a:srgbClr val="E2992F"/>
              </a:solidFill>
              <a:latin typeface="Cooper Black" panose="0208090404030B0204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3724" y="-2509467"/>
            <a:ext cx="887142" cy="228817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 rot="316954">
            <a:off x="3614713" y="765982"/>
            <a:ext cx="638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BEBD"/>
                </a:solidFill>
                <a:latin typeface="Cooper Black" panose="0208090404030B020404" pitchFamily="18" charset="0"/>
              </a:rPr>
              <a:t>TUE</a:t>
            </a:r>
            <a:endParaRPr lang="en-US" sz="1600" dirty="0">
              <a:solidFill>
                <a:srgbClr val="FFBEBD"/>
              </a:solidFill>
              <a:latin typeface="Cooper Black" panose="0208090404030B0204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316954">
            <a:off x="4912560" y="3599376"/>
            <a:ext cx="638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BEBD"/>
                </a:solidFill>
                <a:latin typeface="Cooper Black" panose="0208090404030B020404" pitchFamily="18" charset="0"/>
              </a:rPr>
              <a:t>TUE</a:t>
            </a:r>
            <a:endParaRPr lang="en-US" sz="1600" dirty="0">
              <a:solidFill>
                <a:srgbClr val="FFBEBD"/>
              </a:solidFill>
              <a:latin typeface="Cooper Black" panose="0208090404030B0204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290475">
            <a:off x="6801961" y="689424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28177"/>
                </a:solidFill>
                <a:latin typeface="Cooper Black" panose="0208090404030B020404" pitchFamily="18" charset="0"/>
              </a:rPr>
              <a:t>WED</a:t>
            </a:r>
            <a:endParaRPr lang="en-US" sz="1600" dirty="0">
              <a:solidFill>
                <a:srgbClr val="128177"/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695" y="-2545404"/>
            <a:ext cx="835195" cy="23728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 rot="1290475">
            <a:off x="7099877" y="3706651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28177"/>
                </a:solidFill>
                <a:latin typeface="Cooper Black" panose="0208090404030B020404" pitchFamily="18" charset="0"/>
              </a:rPr>
              <a:t>WED</a:t>
            </a:r>
            <a:endParaRPr lang="en-US" sz="1600" dirty="0">
              <a:solidFill>
                <a:srgbClr val="128177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69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3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42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 Unicode MS</vt:lpstr>
      <vt:lpstr>#ZF Terminal</vt:lpstr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 Information (SDM)</dc:creator>
  <cp:lastModifiedBy>Hris Information (SDM)</cp:lastModifiedBy>
  <cp:revision>12</cp:revision>
  <dcterms:created xsi:type="dcterms:W3CDTF">2020-07-16T06:49:20Z</dcterms:created>
  <dcterms:modified xsi:type="dcterms:W3CDTF">2020-07-16T08:09:51Z</dcterms:modified>
</cp:coreProperties>
</file>