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593C7-A3C0-4368-B6A4-16008F68B334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E84C-B3F4-43C9-A6D4-60A69D8604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373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E84C-B3F4-43C9-A6D4-60A69D8604C3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026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985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77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98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375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40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74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64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8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754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80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9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BD2D-C33C-4EDC-9752-8B88E58C3F11}" type="datetimeFigureOut">
              <a:rPr lang="th-TH" smtClean="0"/>
              <a:t>17/07/63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14E5-BDF0-4016-B01F-14AB07667D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45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3503" y="1607670"/>
            <a:ext cx="181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LAST</a:t>
            </a:r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WEEK</a:t>
            </a:r>
            <a:endParaRPr lang="th-TH" sz="2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93490" y="835534"/>
            <a:ext cx="3829970" cy="22958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 </a:t>
            </a:r>
            <a:endParaRPr lang="th-TH" sz="2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9968" y="3702998"/>
            <a:ext cx="3776354" cy="24871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 </a:t>
            </a:r>
            <a:endParaRPr lang="th-TH" sz="21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3391" y="3716746"/>
            <a:ext cx="1280992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TOP PRIORITIES</a:t>
            </a:r>
            <a:endParaRPr lang="th-TH" sz="135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49524" y="4357899"/>
            <a:ext cx="142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TO DO</a:t>
            </a:r>
            <a:endParaRPr lang="th-TH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319260" y="4439984"/>
            <a:ext cx="3054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19260" y="4822963"/>
            <a:ext cx="3054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19260" y="5188129"/>
            <a:ext cx="3054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19259" y="5553295"/>
            <a:ext cx="3054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19259" y="4006408"/>
            <a:ext cx="1504194" cy="3000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SECONDARY TASKS</a:t>
            </a:r>
            <a:endParaRPr lang="th-TH" sz="1350" dirty="0"/>
          </a:p>
        </p:txBody>
      </p:sp>
      <p:sp>
        <p:nvSpPr>
          <p:cNvPr id="25" name="Isosceles Triangle 24"/>
          <p:cNvSpPr/>
          <p:nvPr/>
        </p:nvSpPr>
        <p:spPr>
          <a:xfrm rot="5022673">
            <a:off x="1605673" y="691333"/>
            <a:ext cx="5465994" cy="4296488"/>
          </a:xfrm>
          <a:prstGeom prst="triangl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26" name="Isosceles Triangle 25"/>
          <p:cNvSpPr/>
          <p:nvPr/>
        </p:nvSpPr>
        <p:spPr>
          <a:xfrm rot="8754731">
            <a:off x="5347812" y="3852507"/>
            <a:ext cx="5465994" cy="4296488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34" name="Rectangle 33"/>
          <p:cNvSpPr/>
          <p:nvPr/>
        </p:nvSpPr>
        <p:spPr>
          <a:xfrm>
            <a:off x="1" y="1644"/>
            <a:ext cx="1819114" cy="7988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35" name="Rectangle 34"/>
          <p:cNvSpPr/>
          <p:nvPr/>
        </p:nvSpPr>
        <p:spPr>
          <a:xfrm>
            <a:off x="1828460" y="-9330"/>
            <a:ext cx="1819114" cy="8196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36" name="TextBox 35"/>
          <p:cNvSpPr txBox="1"/>
          <p:nvPr/>
        </p:nvSpPr>
        <p:spPr>
          <a:xfrm>
            <a:off x="95158" y="105817"/>
            <a:ext cx="160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Weekly</a:t>
            </a:r>
            <a:endParaRPr lang="th-TH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8869" y="95066"/>
            <a:ext cx="149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Report</a:t>
            </a:r>
            <a:endParaRPr lang="th-TH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231520" y="-7687"/>
            <a:ext cx="1933467" cy="999641"/>
            <a:chOff x="7238325" y="857251"/>
            <a:chExt cx="1933467" cy="999641"/>
          </a:xfrm>
        </p:grpSpPr>
        <p:sp>
          <p:nvSpPr>
            <p:cNvPr id="40" name="Rectangle 39"/>
            <p:cNvSpPr/>
            <p:nvPr/>
          </p:nvSpPr>
          <p:spPr>
            <a:xfrm>
              <a:off x="7238325" y="857251"/>
              <a:ext cx="1933467" cy="999641"/>
            </a:xfrm>
            <a:custGeom>
              <a:avLst/>
              <a:gdLst>
                <a:gd name="connsiteX0" fmla="*/ 0 w 2425485"/>
                <a:gd name="connsiteY0" fmla="*/ 0 h 1057443"/>
                <a:gd name="connsiteX1" fmla="*/ 2425485 w 2425485"/>
                <a:gd name="connsiteY1" fmla="*/ 0 h 1057443"/>
                <a:gd name="connsiteX2" fmla="*/ 2425485 w 2425485"/>
                <a:gd name="connsiteY2" fmla="*/ 1057443 h 1057443"/>
                <a:gd name="connsiteX3" fmla="*/ 0 w 2425485"/>
                <a:gd name="connsiteY3" fmla="*/ 1057443 h 1057443"/>
                <a:gd name="connsiteX4" fmla="*/ 0 w 2425485"/>
                <a:gd name="connsiteY4" fmla="*/ 0 h 1057443"/>
                <a:gd name="connsiteX0" fmla="*/ 0 w 2425485"/>
                <a:gd name="connsiteY0" fmla="*/ 0 h 1057443"/>
                <a:gd name="connsiteX1" fmla="*/ 2425485 w 2425485"/>
                <a:gd name="connsiteY1" fmla="*/ 0 h 1057443"/>
                <a:gd name="connsiteX2" fmla="*/ 2425485 w 2425485"/>
                <a:gd name="connsiteY2" fmla="*/ 1057443 h 1057443"/>
                <a:gd name="connsiteX3" fmla="*/ 356461 w 2425485"/>
                <a:gd name="connsiteY3" fmla="*/ 824969 h 1057443"/>
                <a:gd name="connsiteX4" fmla="*/ 0 w 2425485"/>
                <a:gd name="connsiteY4" fmla="*/ 0 h 1057443"/>
                <a:gd name="connsiteX0" fmla="*/ 0 w 2456481"/>
                <a:gd name="connsiteY0" fmla="*/ 0 h 1119436"/>
                <a:gd name="connsiteX1" fmla="*/ 2425485 w 2456481"/>
                <a:gd name="connsiteY1" fmla="*/ 0 h 1119436"/>
                <a:gd name="connsiteX2" fmla="*/ 2456481 w 2456481"/>
                <a:gd name="connsiteY2" fmla="*/ 1119436 h 1119436"/>
                <a:gd name="connsiteX3" fmla="*/ 356461 w 2456481"/>
                <a:gd name="connsiteY3" fmla="*/ 824969 h 1119436"/>
                <a:gd name="connsiteX4" fmla="*/ 0 w 2456481"/>
                <a:gd name="connsiteY4" fmla="*/ 0 h 1119436"/>
                <a:gd name="connsiteX0" fmla="*/ 0 w 2456481"/>
                <a:gd name="connsiteY0" fmla="*/ 0 h 1119436"/>
                <a:gd name="connsiteX1" fmla="*/ 2425485 w 2456481"/>
                <a:gd name="connsiteY1" fmla="*/ 0 h 1119436"/>
                <a:gd name="connsiteX2" fmla="*/ 2456481 w 2456481"/>
                <a:gd name="connsiteY2" fmla="*/ 1119436 h 1119436"/>
                <a:gd name="connsiteX3" fmla="*/ 356461 w 2456481"/>
                <a:gd name="connsiteY3" fmla="*/ 824969 h 1119436"/>
                <a:gd name="connsiteX4" fmla="*/ 0 w 2456481"/>
                <a:gd name="connsiteY4" fmla="*/ 0 h 1119436"/>
                <a:gd name="connsiteX0" fmla="*/ 0 w 2456481"/>
                <a:gd name="connsiteY0" fmla="*/ 0 h 1119436"/>
                <a:gd name="connsiteX1" fmla="*/ 2425485 w 2456481"/>
                <a:gd name="connsiteY1" fmla="*/ 0 h 1119436"/>
                <a:gd name="connsiteX2" fmla="*/ 2456481 w 2456481"/>
                <a:gd name="connsiteY2" fmla="*/ 1119436 h 1119436"/>
                <a:gd name="connsiteX3" fmla="*/ 356461 w 2456481"/>
                <a:gd name="connsiteY3" fmla="*/ 824969 h 1119436"/>
                <a:gd name="connsiteX4" fmla="*/ 0 w 2456481"/>
                <a:gd name="connsiteY4" fmla="*/ 0 h 1119436"/>
                <a:gd name="connsiteX0" fmla="*/ 0 w 2456481"/>
                <a:gd name="connsiteY0" fmla="*/ 0 h 1119436"/>
                <a:gd name="connsiteX1" fmla="*/ 2425485 w 2456481"/>
                <a:gd name="connsiteY1" fmla="*/ 0 h 1119436"/>
                <a:gd name="connsiteX2" fmla="*/ 2456481 w 2456481"/>
                <a:gd name="connsiteY2" fmla="*/ 1119436 h 1119436"/>
                <a:gd name="connsiteX3" fmla="*/ 356461 w 2456481"/>
                <a:gd name="connsiteY3" fmla="*/ 607993 h 1119436"/>
                <a:gd name="connsiteX4" fmla="*/ 0 w 2456481"/>
                <a:gd name="connsiteY4" fmla="*/ 0 h 1119436"/>
                <a:gd name="connsiteX0" fmla="*/ 0 w 2456481"/>
                <a:gd name="connsiteY0" fmla="*/ 0 h 1119436"/>
                <a:gd name="connsiteX1" fmla="*/ 2425485 w 2456481"/>
                <a:gd name="connsiteY1" fmla="*/ 0 h 1119436"/>
                <a:gd name="connsiteX2" fmla="*/ 2456481 w 2456481"/>
                <a:gd name="connsiteY2" fmla="*/ 1119436 h 1119436"/>
                <a:gd name="connsiteX3" fmla="*/ 250821 w 2456481"/>
                <a:gd name="connsiteY3" fmla="*/ 415191 h 1119436"/>
                <a:gd name="connsiteX4" fmla="*/ 0 w 2456481"/>
                <a:gd name="connsiteY4" fmla="*/ 0 h 1119436"/>
                <a:gd name="connsiteX0" fmla="*/ 0 w 2456481"/>
                <a:gd name="connsiteY0" fmla="*/ 0 h 1119436"/>
                <a:gd name="connsiteX1" fmla="*/ 2425485 w 2456481"/>
                <a:gd name="connsiteY1" fmla="*/ 0 h 1119436"/>
                <a:gd name="connsiteX2" fmla="*/ 2456481 w 2456481"/>
                <a:gd name="connsiteY2" fmla="*/ 1119436 h 1119436"/>
                <a:gd name="connsiteX3" fmla="*/ 250821 w 2456481"/>
                <a:gd name="connsiteY3" fmla="*/ 415191 h 1119436"/>
                <a:gd name="connsiteX4" fmla="*/ 0 w 2456481"/>
                <a:gd name="connsiteY4" fmla="*/ 0 h 1119436"/>
                <a:gd name="connsiteX0" fmla="*/ 0 w 2456481"/>
                <a:gd name="connsiteY0" fmla="*/ 0 h 1119436"/>
                <a:gd name="connsiteX1" fmla="*/ 2425485 w 2456481"/>
                <a:gd name="connsiteY1" fmla="*/ 0 h 1119436"/>
                <a:gd name="connsiteX2" fmla="*/ 2456481 w 2456481"/>
                <a:gd name="connsiteY2" fmla="*/ 1119436 h 1119436"/>
                <a:gd name="connsiteX3" fmla="*/ 250821 w 2456481"/>
                <a:gd name="connsiteY3" fmla="*/ 415191 h 1119436"/>
                <a:gd name="connsiteX4" fmla="*/ 0 w 2456481"/>
                <a:gd name="connsiteY4" fmla="*/ 0 h 1119436"/>
                <a:gd name="connsiteX0" fmla="*/ 0 w 2456481"/>
                <a:gd name="connsiteY0" fmla="*/ 0 h 1119436"/>
                <a:gd name="connsiteX1" fmla="*/ 2425485 w 2456481"/>
                <a:gd name="connsiteY1" fmla="*/ 0 h 1119436"/>
                <a:gd name="connsiteX2" fmla="*/ 2456481 w 2456481"/>
                <a:gd name="connsiteY2" fmla="*/ 1119436 h 1119436"/>
                <a:gd name="connsiteX3" fmla="*/ 250821 w 2456481"/>
                <a:gd name="connsiteY3" fmla="*/ 415191 h 1119436"/>
                <a:gd name="connsiteX4" fmla="*/ 0 w 2456481"/>
                <a:gd name="connsiteY4" fmla="*/ 0 h 1119436"/>
                <a:gd name="connsiteX0" fmla="*/ 0 w 2456481"/>
                <a:gd name="connsiteY0" fmla="*/ 0 h 1192721"/>
                <a:gd name="connsiteX1" fmla="*/ 2425485 w 2456481"/>
                <a:gd name="connsiteY1" fmla="*/ 0 h 1192721"/>
                <a:gd name="connsiteX2" fmla="*/ 2456481 w 2456481"/>
                <a:gd name="connsiteY2" fmla="*/ 1119436 h 1192721"/>
                <a:gd name="connsiteX3" fmla="*/ 1860466 w 2456481"/>
                <a:gd name="connsiteY3" fmla="*/ 1027546 h 1192721"/>
                <a:gd name="connsiteX4" fmla="*/ 250821 w 2456481"/>
                <a:gd name="connsiteY4" fmla="*/ 415191 h 1192721"/>
                <a:gd name="connsiteX5" fmla="*/ 0 w 2456481"/>
                <a:gd name="connsiteY5" fmla="*/ 0 h 1192721"/>
                <a:gd name="connsiteX0" fmla="*/ 0 w 2456481"/>
                <a:gd name="connsiteY0" fmla="*/ 0 h 1192721"/>
                <a:gd name="connsiteX1" fmla="*/ 2425485 w 2456481"/>
                <a:gd name="connsiteY1" fmla="*/ 0 h 1192721"/>
                <a:gd name="connsiteX2" fmla="*/ 2456481 w 2456481"/>
                <a:gd name="connsiteY2" fmla="*/ 1119436 h 1192721"/>
                <a:gd name="connsiteX3" fmla="*/ 1860466 w 2456481"/>
                <a:gd name="connsiteY3" fmla="*/ 1027546 h 1192721"/>
                <a:gd name="connsiteX4" fmla="*/ 130091 w 2456481"/>
                <a:gd name="connsiteY4" fmla="*/ 318789 h 1192721"/>
                <a:gd name="connsiteX5" fmla="*/ 0 w 2456481"/>
                <a:gd name="connsiteY5" fmla="*/ 0 h 1192721"/>
                <a:gd name="connsiteX0" fmla="*/ 0 w 2456481"/>
                <a:gd name="connsiteY0" fmla="*/ 0 h 1192721"/>
                <a:gd name="connsiteX1" fmla="*/ 2425485 w 2456481"/>
                <a:gd name="connsiteY1" fmla="*/ 0 h 1192721"/>
                <a:gd name="connsiteX2" fmla="*/ 2456481 w 2456481"/>
                <a:gd name="connsiteY2" fmla="*/ 1119436 h 1192721"/>
                <a:gd name="connsiteX3" fmla="*/ 1860466 w 2456481"/>
                <a:gd name="connsiteY3" fmla="*/ 1027546 h 1192721"/>
                <a:gd name="connsiteX4" fmla="*/ 130091 w 2456481"/>
                <a:gd name="connsiteY4" fmla="*/ 318789 h 1192721"/>
                <a:gd name="connsiteX5" fmla="*/ 0 w 2456481"/>
                <a:gd name="connsiteY5" fmla="*/ 0 h 1192721"/>
                <a:gd name="connsiteX0" fmla="*/ 0 w 2637578"/>
                <a:gd name="connsiteY0" fmla="*/ 0 h 1192721"/>
                <a:gd name="connsiteX1" fmla="*/ 2606582 w 2637578"/>
                <a:gd name="connsiteY1" fmla="*/ 0 h 1192721"/>
                <a:gd name="connsiteX2" fmla="*/ 2637578 w 2637578"/>
                <a:gd name="connsiteY2" fmla="*/ 1119436 h 1192721"/>
                <a:gd name="connsiteX3" fmla="*/ 2041563 w 2637578"/>
                <a:gd name="connsiteY3" fmla="*/ 1027546 h 1192721"/>
                <a:gd name="connsiteX4" fmla="*/ 311188 w 2637578"/>
                <a:gd name="connsiteY4" fmla="*/ 318789 h 1192721"/>
                <a:gd name="connsiteX5" fmla="*/ 0 w 2637578"/>
                <a:gd name="connsiteY5" fmla="*/ 0 h 1192721"/>
                <a:gd name="connsiteX0" fmla="*/ 0 w 2654456"/>
                <a:gd name="connsiteY0" fmla="*/ 0 h 1192721"/>
                <a:gd name="connsiteX1" fmla="*/ 2654456 w 2654456"/>
                <a:gd name="connsiteY1" fmla="*/ 0 h 1192721"/>
                <a:gd name="connsiteX2" fmla="*/ 2637578 w 2654456"/>
                <a:gd name="connsiteY2" fmla="*/ 1119436 h 1192721"/>
                <a:gd name="connsiteX3" fmla="*/ 2041563 w 2654456"/>
                <a:gd name="connsiteY3" fmla="*/ 1027546 h 1192721"/>
                <a:gd name="connsiteX4" fmla="*/ 311188 w 2654456"/>
                <a:gd name="connsiteY4" fmla="*/ 318789 h 1192721"/>
                <a:gd name="connsiteX5" fmla="*/ 0 w 2654456"/>
                <a:gd name="connsiteY5" fmla="*/ 0 h 119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4456" h="1192721">
                  <a:moveTo>
                    <a:pt x="0" y="0"/>
                  </a:moveTo>
                  <a:lnTo>
                    <a:pt x="2654456" y="0"/>
                  </a:lnTo>
                  <a:lnTo>
                    <a:pt x="2637578" y="1119436"/>
                  </a:lnTo>
                  <a:cubicBezTo>
                    <a:pt x="2553469" y="1279217"/>
                    <a:pt x="2409173" y="1144920"/>
                    <a:pt x="2041563" y="1027546"/>
                  </a:cubicBezTo>
                  <a:cubicBezTo>
                    <a:pt x="1673953" y="910172"/>
                    <a:pt x="631327" y="478570"/>
                    <a:pt x="311188" y="318789"/>
                  </a:cubicBezTo>
                  <a:cubicBezTo>
                    <a:pt x="192367" y="171211"/>
                    <a:pt x="43364" y="106263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1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65766" y="104951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20th  </a:t>
              </a:r>
              <a:r>
                <a:rPr lang="en-US" sz="1800" b="1" dirty="0" err="1">
                  <a:solidFill>
                    <a:schemeClr val="accent6">
                      <a:lumMod val="50000"/>
                    </a:schemeClr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july</a:t>
              </a:r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  2020</a:t>
              </a:r>
              <a:endParaRPr lang="th-TH" sz="1800" b="1" dirty="0">
                <a:solidFill>
                  <a:schemeClr val="accent6">
                    <a:lumMod val="50000"/>
                  </a:schemeClr>
                </a:solidFill>
                <a:latin typeface="Aparajita" panose="020B060402020202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" y="800945"/>
            <a:ext cx="95157" cy="59417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43" name="Rectangle 42"/>
          <p:cNvSpPr/>
          <p:nvPr/>
        </p:nvSpPr>
        <p:spPr>
          <a:xfrm>
            <a:off x="0" y="6742735"/>
            <a:ext cx="9144000" cy="117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05" y="1615669"/>
            <a:ext cx="952162" cy="952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3927" y="139959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753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15" y="1154692"/>
            <a:ext cx="3434587" cy="34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16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Aparajita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 Information (SDM)</dc:creator>
  <cp:lastModifiedBy>Hris Information (SDM)</cp:lastModifiedBy>
  <cp:revision>17</cp:revision>
  <dcterms:created xsi:type="dcterms:W3CDTF">2020-07-16T06:40:40Z</dcterms:created>
  <dcterms:modified xsi:type="dcterms:W3CDTF">2020-07-17T09:31:52Z</dcterms:modified>
</cp:coreProperties>
</file>