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752" r:id="rId2"/>
    <p:sldId id="753" r:id="rId3"/>
    <p:sldId id="850" r:id="rId4"/>
    <p:sldId id="852" r:id="rId5"/>
    <p:sldId id="851" r:id="rId6"/>
    <p:sldId id="853" r:id="rId7"/>
    <p:sldId id="892" r:id="rId8"/>
    <p:sldId id="756" r:id="rId9"/>
    <p:sldId id="765" r:id="rId10"/>
    <p:sldId id="893" r:id="rId11"/>
    <p:sldId id="894" r:id="rId12"/>
    <p:sldId id="895" r:id="rId13"/>
    <p:sldId id="896" r:id="rId14"/>
    <p:sldId id="897" r:id="rId15"/>
    <p:sldId id="898" r:id="rId16"/>
    <p:sldId id="899" r:id="rId17"/>
    <p:sldId id="900" r:id="rId18"/>
    <p:sldId id="908" r:id="rId19"/>
    <p:sldId id="902" r:id="rId20"/>
    <p:sldId id="903" r:id="rId21"/>
    <p:sldId id="788" r:id="rId22"/>
    <p:sldId id="854" r:id="rId23"/>
    <p:sldId id="789" r:id="rId24"/>
    <p:sldId id="790" r:id="rId25"/>
    <p:sldId id="914" r:id="rId26"/>
    <p:sldId id="915" r:id="rId27"/>
    <p:sldId id="781" r:id="rId28"/>
    <p:sldId id="906" r:id="rId29"/>
    <p:sldId id="907" r:id="rId30"/>
    <p:sldId id="967" r:id="rId31"/>
    <p:sldId id="905" r:id="rId32"/>
    <p:sldId id="909" r:id="rId33"/>
    <p:sldId id="912" r:id="rId34"/>
    <p:sldId id="916" r:id="rId35"/>
    <p:sldId id="913" r:id="rId36"/>
    <p:sldId id="917" r:id="rId37"/>
    <p:sldId id="918" r:id="rId38"/>
    <p:sldId id="927" r:id="rId39"/>
    <p:sldId id="928" r:id="rId40"/>
    <p:sldId id="929" r:id="rId41"/>
    <p:sldId id="930" r:id="rId42"/>
    <p:sldId id="931" r:id="rId43"/>
    <p:sldId id="919" r:id="rId44"/>
    <p:sldId id="920" r:id="rId45"/>
    <p:sldId id="921" r:id="rId46"/>
    <p:sldId id="922" r:id="rId47"/>
    <p:sldId id="924" r:id="rId48"/>
    <p:sldId id="925" r:id="rId49"/>
    <p:sldId id="926" r:id="rId50"/>
    <p:sldId id="933" r:id="rId51"/>
    <p:sldId id="932" r:id="rId52"/>
    <p:sldId id="941" r:id="rId53"/>
    <p:sldId id="934" r:id="rId54"/>
    <p:sldId id="935" r:id="rId55"/>
    <p:sldId id="936" r:id="rId56"/>
    <p:sldId id="937" r:id="rId57"/>
    <p:sldId id="938" r:id="rId58"/>
    <p:sldId id="939" r:id="rId59"/>
    <p:sldId id="940" r:id="rId60"/>
    <p:sldId id="957" r:id="rId61"/>
    <p:sldId id="958" r:id="rId62"/>
    <p:sldId id="959" r:id="rId63"/>
    <p:sldId id="960" r:id="rId64"/>
    <p:sldId id="965" r:id="rId65"/>
    <p:sldId id="961" r:id="rId66"/>
    <p:sldId id="962" r:id="rId67"/>
    <p:sldId id="923" r:id="rId68"/>
    <p:sldId id="942" r:id="rId69"/>
    <p:sldId id="944" r:id="rId70"/>
    <p:sldId id="945" r:id="rId71"/>
    <p:sldId id="952" r:id="rId72"/>
    <p:sldId id="953" r:id="rId73"/>
    <p:sldId id="954" r:id="rId74"/>
    <p:sldId id="955" r:id="rId75"/>
    <p:sldId id="966" r:id="rId76"/>
    <p:sldId id="956" r:id="rId77"/>
    <p:sldId id="946" r:id="rId78"/>
    <p:sldId id="943" r:id="rId79"/>
    <p:sldId id="950" r:id="rId80"/>
    <p:sldId id="951" r:id="rId81"/>
    <p:sldId id="94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6DFF"/>
    <a:srgbClr val="9A9EA5"/>
    <a:srgbClr val="D9D9D9"/>
    <a:srgbClr val="EEE7EF"/>
    <a:srgbClr val="BFBFBF"/>
    <a:srgbClr val="FFFFFF"/>
    <a:srgbClr val="70D7CC"/>
    <a:srgbClr val="F8F9FA"/>
    <a:srgbClr val="F2EDF3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9" autoAdjust="0"/>
    <p:restoredTop sz="95332" autoAdjust="0"/>
  </p:normalViewPr>
  <p:slideViewPr>
    <p:cSldViewPr snapToGrid="0">
      <p:cViewPr varScale="1">
        <p:scale>
          <a:sx n="77" d="100"/>
          <a:sy n="77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6A032-33A5-484C-99D6-428E8D0551B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061F1-CFD0-499F-BA6C-57BB99B9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6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4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2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1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8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74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3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8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44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4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28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31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99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13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0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1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9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4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9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3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4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6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9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54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20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051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865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32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322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6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90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19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55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953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06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710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204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7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450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75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73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87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74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844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98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07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473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1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130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11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860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913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37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54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1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34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61F1-CFD0-499F-BA6C-57BB99B953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1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2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7F94-28C8-46E9-A259-26C3AB893C1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454D-0F8D-43C4-A822-E1A13275E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19.png"/><Relationship Id="rId3" Type="http://schemas.openxmlformats.org/officeDocument/2006/relationships/slide" Target="slide26.xml"/><Relationship Id="rId21" Type="http://schemas.openxmlformats.org/officeDocument/2006/relationships/slide" Target="slide8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5" Type="http://schemas.microsoft.com/office/2007/relationships/hdphoto" Target="../media/hdphoto1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17.png"/><Relationship Id="rId5" Type="http://schemas.openxmlformats.org/officeDocument/2006/relationships/slide" Target="slide76.xml"/><Relationship Id="rId15" Type="http://schemas.openxmlformats.org/officeDocument/2006/relationships/image" Target="../media/image27.png"/><Relationship Id="rId23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image" Target="../media/image31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26.png"/><Relationship Id="rId2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5.png"/><Relationship Id="rId18" Type="http://schemas.openxmlformats.org/officeDocument/2006/relationships/slide" Target="slide8.xml"/><Relationship Id="rId3" Type="http://schemas.openxmlformats.org/officeDocument/2006/relationships/slide" Target="slide26.xml"/><Relationship Id="rId21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27.png"/><Relationship Id="rId23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13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26.png"/><Relationship Id="rId22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8.xml"/><Relationship Id="rId18" Type="http://schemas.openxmlformats.org/officeDocument/2006/relationships/image" Target="../media/image33.png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microsoft.com/office/2007/relationships/hdphoto" Target="../media/hdphoto1.wdp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microsoft.com/office/2007/relationships/hdphoto" Target="../media/hdphoto2.wdp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slide" Target="slide26.xml"/><Relationship Id="rId21" Type="http://schemas.openxmlformats.org/officeDocument/2006/relationships/image" Target="../media/image42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45.png"/><Relationship Id="rId32" Type="http://schemas.microsoft.com/office/2007/relationships/hdphoto" Target="../media/hdphoto1.wdp"/><Relationship Id="rId5" Type="http://schemas.openxmlformats.org/officeDocument/2006/relationships/slide" Target="slide76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slide" Target="slide8.xml"/><Relationship Id="rId10" Type="http://schemas.openxmlformats.org/officeDocument/2006/relationships/image" Target="../media/image11.png"/><Relationship Id="rId19" Type="http://schemas.openxmlformats.org/officeDocument/2006/relationships/image" Target="../media/image40.png"/><Relationship Id="rId31" Type="http://schemas.openxmlformats.org/officeDocument/2006/relationships/image" Target="../media/image17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6.png"/><Relationship Id="rId30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8.png"/><Relationship Id="rId18" Type="http://schemas.openxmlformats.org/officeDocument/2006/relationships/image" Target="../media/image17.png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slide" Target="slide8.xml"/><Relationship Id="rId10" Type="http://schemas.openxmlformats.org/officeDocument/2006/relationships/image" Target="../media/image11.png"/><Relationship Id="rId19" Type="http://schemas.microsoft.com/office/2007/relationships/hdphoto" Target="../media/hdphoto1.wdp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18" Type="http://schemas.microsoft.com/office/2007/relationships/hdphoto" Target="../media/hdphoto1.wdp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8.xml"/><Relationship Id="rId18" Type="http://schemas.openxmlformats.org/officeDocument/2006/relationships/image" Target="../media/image19.png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microsoft.com/office/2007/relationships/hdphoto" Target="../media/hdphoto1.wdp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18" Type="http://schemas.openxmlformats.org/officeDocument/2006/relationships/slide" Target="slide8.xml"/><Relationship Id="rId26" Type="http://schemas.openxmlformats.org/officeDocument/2006/relationships/slide" Target="slide18.xml"/><Relationship Id="rId3" Type="http://schemas.openxmlformats.org/officeDocument/2006/relationships/slide" Target="slide26.xml"/><Relationship Id="rId21" Type="http://schemas.openxmlformats.org/officeDocument/2006/relationships/image" Target="../media/image51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slide" Target="slide43.xml"/><Relationship Id="rId2" Type="http://schemas.openxmlformats.org/officeDocument/2006/relationships/notesSlide" Target="../notesSlides/notesSlide10.xml"/><Relationship Id="rId16" Type="http://schemas.openxmlformats.org/officeDocument/2006/relationships/slide" Target="slide35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slide" Target="slide37.xml"/><Relationship Id="rId5" Type="http://schemas.openxmlformats.org/officeDocument/2006/relationships/slide" Target="slide76.xml"/><Relationship Id="rId15" Type="http://schemas.openxmlformats.org/officeDocument/2006/relationships/image" Target="../media/image20.png"/><Relationship Id="rId23" Type="http://schemas.openxmlformats.org/officeDocument/2006/relationships/image" Target="../media/image52.png"/><Relationship Id="rId28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50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29.xml"/><Relationship Id="rId22" Type="http://schemas.microsoft.com/office/2007/relationships/hdphoto" Target="../media/hdphoto3.wdp"/><Relationship Id="rId27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18" Type="http://schemas.openxmlformats.org/officeDocument/2006/relationships/slide" Target="slide8.xml"/><Relationship Id="rId26" Type="http://schemas.openxmlformats.org/officeDocument/2006/relationships/slide" Target="slide22.xml"/><Relationship Id="rId3" Type="http://schemas.openxmlformats.org/officeDocument/2006/relationships/slide" Target="slide26.xml"/><Relationship Id="rId21" Type="http://schemas.openxmlformats.org/officeDocument/2006/relationships/image" Target="../media/image51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slide" Target="slide43.xml"/><Relationship Id="rId2" Type="http://schemas.openxmlformats.org/officeDocument/2006/relationships/notesSlide" Target="../notesSlides/notesSlide11.xml"/><Relationship Id="rId16" Type="http://schemas.openxmlformats.org/officeDocument/2006/relationships/slide" Target="slide35.xml"/><Relationship Id="rId20" Type="http://schemas.openxmlformats.org/officeDocument/2006/relationships/image" Target="../media/image14.png"/><Relationship Id="rId29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slide" Target="slide37.xml"/><Relationship Id="rId32" Type="http://schemas.openxmlformats.org/officeDocument/2006/relationships/image" Target="../media/image19.png"/><Relationship Id="rId5" Type="http://schemas.openxmlformats.org/officeDocument/2006/relationships/slide" Target="slide76.xml"/><Relationship Id="rId15" Type="http://schemas.openxmlformats.org/officeDocument/2006/relationships/image" Target="../media/image20.png"/><Relationship Id="rId23" Type="http://schemas.openxmlformats.org/officeDocument/2006/relationships/image" Target="../media/image52.png"/><Relationship Id="rId28" Type="http://schemas.openxmlformats.org/officeDocument/2006/relationships/slide" Target="slide9.xml"/><Relationship Id="rId10" Type="http://schemas.openxmlformats.org/officeDocument/2006/relationships/image" Target="../media/image11.png"/><Relationship Id="rId19" Type="http://schemas.openxmlformats.org/officeDocument/2006/relationships/image" Target="../media/image50.png"/><Relationship Id="rId31" Type="http://schemas.openxmlformats.org/officeDocument/2006/relationships/slide" Target="slide17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29.xml"/><Relationship Id="rId22" Type="http://schemas.microsoft.com/office/2007/relationships/hdphoto" Target="../media/hdphoto3.wdp"/><Relationship Id="rId27" Type="http://schemas.openxmlformats.org/officeDocument/2006/relationships/image" Target="../media/image53.png"/><Relationship Id="rId30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18" Type="http://schemas.openxmlformats.org/officeDocument/2006/relationships/slide" Target="slide8.xml"/><Relationship Id="rId26" Type="http://schemas.openxmlformats.org/officeDocument/2006/relationships/slide" Target="slide22.xml"/><Relationship Id="rId3" Type="http://schemas.openxmlformats.org/officeDocument/2006/relationships/slide" Target="slide26.xml"/><Relationship Id="rId21" Type="http://schemas.openxmlformats.org/officeDocument/2006/relationships/image" Target="../media/image51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slide" Target="slide43.xml"/><Relationship Id="rId2" Type="http://schemas.openxmlformats.org/officeDocument/2006/relationships/notesSlide" Target="../notesSlides/notesSlide12.xml"/><Relationship Id="rId16" Type="http://schemas.openxmlformats.org/officeDocument/2006/relationships/slide" Target="slide35.xml"/><Relationship Id="rId20" Type="http://schemas.openxmlformats.org/officeDocument/2006/relationships/image" Target="../media/image14.png"/><Relationship Id="rId29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slide" Target="slide37.xml"/><Relationship Id="rId32" Type="http://schemas.openxmlformats.org/officeDocument/2006/relationships/image" Target="../media/image19.png"/><Relationship Id="rId5" Type="http://schemas.openxmlformats.org/officeDocument/2006/relationships/slide" Target="slide76.xml"/><Relationship Id="rId15" Type="http://schemas.openxmlformats.org/officeDocument/2006/relationships/image" Target="../media/image20.png"/><Relationship Id="rId23" Type="http://schemas.openxmlformats.org/officeDocument/2006/relationships/image" Target="../media/image52.png"/><Relationship Id="rId28" Type="http://schemas.openxmlformats.org/officeDocument/2006/relationships/slide" Target="slide9.xml"/><Relationship Id="rId10" Type="http://schemas.openxmlformats.org/officeDocument/2006/relationships/image" Target="../media/image11.png"/><Relationship Id="rId19" Type="http://schemas.openxmlformats.org/officeDocument/2006/relationships/image" Target="../media/image50.png"/><Relationship Id="rId31" Type="http://schemas.openxmlformats.org/officeDocument/2006/relationships/slide" Target="slide17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29.xml"/><Relationship Id="rId22" Type="http://schemas.microsoft.com/office/2007/relationships/hdphoto" Target="../media/hdphoto3.wdp"/><Relationship Id="rId27" Type="http://schemas.openxmlformats.org/officeDocument/2006/relationships/image" Target="../media/image53.png"/><Relationship Id="rId30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0.png"/><Relationship Id="rId18" Type="http://schemas.openxmlformats.org/officeDocument/2006/relationships/image" Target="../media/image52.png"/><Relationship Id="rId3" Type="http://schemas.openxmlformats.org/officeDocument/2006/relationships/slide" Target="slide26.xml"/><Relationship Id="rId21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slide" Target="slide8.xml"/><Relationship Id="rId17" Type="http://schemas.microsoft.com/office/2007/relationships/hdphoto" Target="../media/hdphoto3.wdp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.png"/><Relationship Id="rId20" Type="http://schemas.openxmlformats.org/officeDocument/2006/relationships/slide" Target="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.png"/><Relationship Id="rId10" Type="http://schemas.openxmlformats.org/officeDocument/2006/relationships/image" Target="../media/image11.png"/><Relationship Id="rId19" Type="http://schemas.openxmlformats.org/officeDocument/2006/relationships/slide" Target="slide37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5.png"/><Relationship Id="rId26" Type="http://schemas.openxmlformats.org/officeDocument/2006/relationships/image" Target="../media/image17.png"/><Relationship Id="rId3" Type="http://schemas.openxmlformats.org/officeDocument/2006/relationships/slide" Target="slide26.xml"/><Relationship Id="rId21" Type="http://schemas.openxmlformats.org/officeDocument/2006/relationships/slide" Target="slide45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0.png"/><Relationship Id="rId20" Type="http://schemas.openxmlformats.org/officeDocument/2006/relationships/image" Target="../media/image21.png"/><Relationship Id="rId29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slide" Target="slide27.xml"/><Relationship Id="rId5" Type="http://schemas.openxmlformats.org/officeDocument/2006/relationships/slide" Target="slide76.xml"/><Relationship Id="rId15" Type="http://schemas.openxmlformats.org/officeDocument/2006/relationships/slide" Target="slide62.xml"/><Relationship Id="rId23" Type="http://schemas.openxmlformats.org/officeDocument/2006/relationships/slide" Target="slide30.xml"/><Relationship Id="rId28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slide" Target="slide65.xml"/><Relationship Id="rId31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5.png"/><Relationship Id="rId22" Type="http://schemas.openxmlformats.org/officeDocument/2006/relationships/image" Target="../media/image22.png"/><Relationship Id="rId27" Type="http://schemas.microsoft.com/office/2007/relationships/hdphoto" Target="../media/hdphoto1.wdp"/><Relationship Id="rId30" Type="http://schemas.openxmlformats.org/officeDocument/2006/relationships/slide" Target="slide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23.xml"/><Relationship Id="rId18" Type="http://schemas.microsoft.com/office/2007/relationships/hdphoto" Target="../media/hdphoto1.wdp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24.xml"/><Relationship Id="rId18" Type="http://schemas.openxmlformats.org/officeDocument/2006/relationships/image" Target="../media/image17.png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slide" Target="slide8.xml"/><Relationship Id="rId10" Type="http://schemas.openxmlformats.org/officeDocument/2006/relationships/image" Target="../media/image11.png"/><Relationship Id="rId19" Type="http://schemas.microsoft.com/office/2007/relationships/hdphoto" Target="../media/hdphoto1.wdp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slide" Target="slide23.xml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slide" Target="slide9.xml"/><Relationship Id="rId2" Type="http://schemas.openxmlformats.org/officeDocument/2006/relationships/notesSlide" Target="../notesSlides/notesSlide17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0.png"/><Relationship Id="rId18" Type="http://schemas.openxmlformats.org/officeDocument/2006/relationships/image" Target="../media/image16.png"/><Relationship Id="rId3" Type="http://schemas.openxmlformats.org/officeDocument/2006/relationships/slide" Target="slide26.xml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slide" Target="slide8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8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.png"/><Relationship Id="rId10" Type="http://schemas.openxmlformats.org/officeDocument/2006/relationships/image" Target="../media/image11.png"/><Relationship Id="rId19" Type="http://schemas.openxmlformats.org/officeDocument/2006/relationships/image" Target="../media/image33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69.xml"/><Relationship Id="rId18" Type="http://schemas.openxmlformats.org/officeDocument/2006/relationships/image" Target="../media/image21.png"/><Relationship Id="rId3" Type="http://schemas.openxmlformats.org/officeDocument/2006/relationships/slide" Target="slide26.xml"/><Relationship Id="rId21" Type="http://schemas.openxmlformats.org/officeDocument/2006/relationships/image" Target="../media/image50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74.xml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.png"/><Relationship Id="rId20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microsoft.com/office/2007/relationships/hdphoto" Target="../media/hdphoto2.wdp"/><Relationship Id="rId5" Type="http://schemas.openxmlformats.org/officeDocument/2006/relationships/slide" Target="slide76.xml"/><Relationship Id="rId15" Type="http://schemas.openxmlformats.org/officeDocument/2006/relationships/image" Target="../media/image18.png"/><Relationship Id="rId23" Type="http://schemas.openxmlformats.org/officeDocument/2006/relationships/image" Target="../media/image33.png"/><Relationship Id="rId10" Type="http://schemas.openxmlformats.org/officeDocument/2006/relationships/image" Target="../media/image11.png"/><Relationship Id="rId19" Type="http://schemas.openxmlformats.org/officeDocument/2006/relationships/image" Target="../media/image24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20.png"/><Relationship Id="rId2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microsoft.com/office/2007/relationships/hdphoto" Target="../media/hdphoto2.wdp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0.png"/><Relationship Id="rId10" Type="http://schemas.openxmlformats.org/officeDocument/2006/relationships/image" Target="../media/image11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50.png"/><Relationship Id="rId3" Type="http://schemas.openxmlformats.org/officeDocument/2006/relationships/slide" Target="slide26.xml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30.xm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5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4.png"/><Relationship Id="rId10" Type="http://schemas.openxmlformats.org/officeDocument/2006/relationships/image" Target="../media/image11.png"/><Relationship Id="rId19" Type="http://schemas.openxmlformats.org/officeDocument/2006/relationships/image" Target="../media/image33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18" Type="http://schemas.openxmlformats.org/officeDocument/2006/relationships/image" Target="../media/image33.png"/><Relationship Id="rId3" Type="http://schemas.openxmlformats.org/officeDocument/2006/relationships/image" Target="../media/image5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6" Type="http://schemas.openxmlformats.org/officeDocument/2006/relationships/slide" Target="slide9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6.xml"/><Relationship Id="rId11" Type="http://schemas.openxmlformats.org/officeDocument/2006/relationships/image" Target="../media/image11.png"/><Relationship Id="rId5" Type="http://schemas.openxmlformats.org/officeDocument/2006/relationships/slide" Target="slide67.xml"/><Relationship Id="rId15" Type="http://schemas.openxmlformats.org/officeDocument/2006/relationships/slide" Target="slide8.xml"/><Relationship Id="rId10" Type="http://schemas.openxmlformats.org/officeDocument/2006/relationships/image" Target="../media/image10.png"/><Relationship Id="rId19" Type="http://schemas.microsoft.com/office/2007/relationships/hdphoto" Target="../media/hdphoto2.wdp"/><Relationship Id="rId4" Type="http://schemas.openxmlformats.org/officeDocument/2006/relationships/slide" Target="slide26.xml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17.xml"/><Relationship Id="rId18" Type="http://schemas.openxmlformats.org/officeDocument/2006/relationships/image" Target="../media/image16.png"/><Relationship Id="rId3" Type="http://schemas.openxmlformats.org/officeDocument/2006/relationships/slide" Target="slide26.xml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1.png"/><Relationship Id="rId24" Type="http://schemas.openxmlformats.org/officeDocument/2006/relationships/image" Target="../media/image58.png"/><Relationship Id="rId5" Type="http://schemas.openxmlformats.org/officeDocument/2006/relationships/slide" Target="slide76.xml"/><Relationship Id="rId15" Type="http://schemas.openxmlformats.org/officeDocument/2006/relationships/image" Target="../media/image14.png"/><Relationship Id="rId23" Type="http://schemas.openxmlformats.org/officeDocument/2006/relationships/slide" Target="slide78.xml"/><Relationship Id="rId10" Type="http://schemas.openxmlformats.org/officeDocument/2006/relationships/image" Target="../media/image10.png"/><Relationship Id="rId19" Type="http://schemas.openxmlformats.org/officeDocument/2006/relationships/slide" Target="slide27.xml"/><Relationship Id="rId4" Type="http://schemas.openxmlformats.org/officeDocument/2006/relationships/slide" Target="slide67.xml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17.xml"/><Relationship Id="rId18" Type="http://schemas.openxmlformats.org/officeDocument/2006/relationships/image" Target="../media/image16.png"/><Relationship Id="rId26" Type="http://schemas.openxmlformats.org/officeDocument/2006/relationships/image" Target="../media/image59.png"/><Relationship Id="rId3" Type="http://schemas.openxmlformats.org/officeDocument/2006/relationships/slide" Target="slide26.xml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5" Type="http://schemas.openxmlformats.org/officeDocument/2006/relationships/slide" Target="slide50.xm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1.png"/><Relationship Id="rId24" Type="http://schemas.openxmlformats.org/officeDocument/2006/relationships/slide" Target="slide35.xml"/><Relationship Id="rId5" Type="http://schemas.openxmlformats.org/officeDocument/2006/relationships/slide" Target="slide76.xml"/><Relationship Id="rId15" Type="http://schemas.openxmlformats.org/officeDocument/2006/relationships/image" Target="../media/image14.png"/><Relationship Id="rId23" Type="http://schemas.openxmlformats.org/officeDocument/2006/relationships/image" Target="../media/image52.png"/><Relationship Id="rId10" Type="http://schemas.openxmlformats.org/officeDocument/2006/relationships/image" Target="../media/image10.png"/><Relationship Id="rId19" Type="http://schemas.openxmlformats.org/officeDocument/2006/relationships/slide" Target="slide27.xml"/><Relationship Id="rId4" Type="http://schemas.openxmlformats.org/officeDocument/2006/relationships/slide" Target="slide67.xml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slide" Target="slide78.xml"/><Relationship Id="rId27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slide" Target="slide27.xml"/><Relationship Id="rId18" Type="http://schemas.openxmlformats.org/officeDocument/2006/relationships/slide" Target="slide10.xml"/><Relationship Id="rId26" Type="http://schemas.openxmlformats.org/officeDocument/2006/relationships/slide" Target="slide8.xml"/><Relationship Id="rId3" Type="http://schemas.openxmlformats.org/officeDocument/2006/relationships/slide" Target="slide26.xml"/><Relationship Id="rId21" Type="http://schemas.openxmlformats.org/officeDocument/2006/relationships/slide" Target="slide12.xml"/><Relationship Id="rId34" Type="http://schemas.openxmlformats.org/officeDocument/2006/relationships/image" Target="../media/image50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8.png"/><Relationship Id="rId20" Type="http://schemas.openxmlformats.org/officeDocument/2006/relationships/slide" Target="slide45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32" Type="http://schemas.openxmlformats.org/officeDocument/2006/relationships/slide" Target="slide36.xml"/><Relationship Id="rId5" Type="http://schemas.openxmlformats.org/officeDocument/2006/relationships/slide" Target="slide76.xml"/><Relationship Id="rId15" Type="http://schemas.openxmlformats.org/officeDocument/2006/relationships/slide" Target="slide19.xml"/><Relationship Id="rId23" Type="http://schemas.openxmlformats.org/officeDocument/2006/relationships/slide" Target="slide21.xml"/><Relationship Id="rId28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31" Type="http://schemas.openxmlformats.org/officeDocument/2006/relationships/image" Target="../media/image52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Relationship Id="rId27" Type="http://schemas.openxmlformats.org/officeDocument/2006/relationships/image" Target="../media/image13.png"/><Relationship Id="rId30" Type="http://schemas.openxmlformats.org/officeDocument/2006/relationships/slide" Target="slide78.xml"/><Relationship Id="rId8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.png"/><Relationship Id="rId18" Type="http://schemas.openxmlformats.org/officeDocument/2006/relationships/image" Target="../media/image59.png"/><Relationship Id="rId3" Type="http://schemas.openxmlformats.org/officeDocument/2006/relationships/slide" Target="slide26.xml"/><Relationship Id="rId21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slide" Target="slide78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slide" Target="slide8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52.png"/><Relationship Id="rId2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slide" Target="slide44.xml"/><Relationship Id="rId26" Type="http://schemas.openxmlformats.org/officeDocument/2006/relationships/image" Target="../media/image52.png"/><Relationship Id="rId3" Type="http://schemas.openxmlformats.org/officeDocument/2006/relationships/slide" Target="slide26.xml"/><Relationship Id="rId21" Type="http://schemas.openxmlformats.org/officeDocument/2006/relationships/slide" Target="slide43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45.xml"/><Relationship Id="rId25" Type="http://schemas.openxmlformats.org/officeDocument/2006/relationships/slide" Target="slide78.xm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8.png"/><Relationship Id="rId20" Type="http://schemas.openxmlformats.org/officeDocument/2006/relationships/slide" Target="slide81.xml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32" Type="http://schemas.openxmlformats.org/officeDocument/2006/relationships/image" Target="../media/image19.png"/><Relationship Id="rId5" Type="http://schemas.openxmlformats.org/officeDocument/2006/relationships/slide" Target="slide76.xml"/><Relationship Id="rId15" Type="http://schemas.openxmlformats.org/officeDocument/2006/relationships/slide" Target="slide38.xml"/><Relationship Id="rId23" Type="http://schemas.openxmlformats.org/officeDocument/2006/relationships/slide" Target="slide80.xml"/><Relationship Id="rId28" Type="http://schemas.openxmlformats.org/officeDocument/2006/relationships/slide" Target="slide8.xml"/><Relationship Id="rId10" Type="http://schemas.openxmlformats.org/officeDocument/2006/relationships/image" Target="../media/image11.png"/><Relationship Id="rId19" Type="http://schemas.openxmlformats.org/officeDocument/2006/relationships/image" Target="../media/image22.png"/><Relationship Id="rId31" Type="http://schemas.openxmlformats.org/officeDocument/2006/relationships/image" Target="../media/image14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3.png"/><Relationship Id="rId27" Type="http://schemas.openxmlformats.org/officeDocument/2006/relationships/image" Target="../media/image59.png"/><Relationship Id="rId30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2.png"/><Relationship Id="rId18" Type="http://schemas.openxmlformats.org/officeDocument/2006/relationships/image" Target="../media/image13.png"/><Relationship Id="rId3" Type="http://schemas.openxmlformats.org/officeDocument/2006/relationships/slide" Target="slide67.xml"/><Relationship Id="rId7" Type="http://schemas.openxmlformats.org/officeDocument/2006/relationships/image" Target="../media/image9.png"/><Relationship Id="rId12" Type="http://schemas.openxmlformats.org/officeDocument/2006/relationships/slide" Target="slide78.xml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6" Type="http://schemas.openxmlformats.org/officeDocument/2006/relationships/slide" Target="slide26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slide" Target="slide8.xml"/><Relationship Id="rId10" Type="http://schemas.openxmlformats.org/officeDocument/2006/relationships/image" Target="../media/image12.png"/><Relationship Id="rId19" Type="http://schemas.openxmlformats.org/officeDocument/2006/relationships/image" Target="../media/image14.png"/><Relationship Id="rId4" Type="http://schemas.openxmlformats.org/officeDocument/2006/relationships/slide" Target="slide76.xml"/><Relationship Id="rId9" Type="http://schemas.openxmlformats.org/officeDocument/2006/relationships/image" Target="../media/image11.png"/><Relationship Id="rId1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2.png"/><Relationship Id="rId18" Type="http://schemas.openxmlformats.org/officeDocument/2006/relationships/image" Target="../media/image13.png"/><Relationship Id="rId3" Type="http://schemas.openxmlformats.org/officeDocument/2006/relationships/slide" Target="slide67.xml"/><Relationship Id="rId7" Type="http://schemas.openxmlformats.org/officeDocument/2006/relationships/image" Target="../media/image9.png"/><Relationship Id="rId12" Type="http://schemas.openxmlformats.org/officeDocument/2006/relationships/slide" Target="slide78.xml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6" Type="http://schemas.openxmlformats.org/officeDocument/2006/relationships/slide" Target="slide26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slide" Target="slide8.xml"/><Relationship Id="rId10" Type="http://schemas.openxmlformats.org/officeDocument/2006/relationships/image" Target="../media/image12.png"/><Relationship Id="rId19" Type="http://schemas.openxmlformats.org/officeDocument/2006/relationships/image" Target="../media/image14.png"/><Relationship Id="rId4" Type="http://schemas.openxmlformats.org/officeDocument/2006/relationships/slide" Target="slide76.xml"/><Relationship Id="rId9" Type="http://schemas.openxmlformats.org/officeDocument/2006/relationships/image" Target="../media/image11.png"/><Relationship Id="rId1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2.png"/><Relationship Id="rId18" Type="http://schemas.openxmlformats.org/officeDocument/2006/relationships/image" Target="../media/image13.png"/><Relationship Id="rId3" Type="http://schemas.openxmlformats.org/officeDocument/2006/relationships/slide" Target="slide67.xml"/><Relationship Id="rId7" Type="http://schemas.openxmlformats.org/officeDocument/2006/relationships/image" Target="../media/image9.png"/><Relationship Id="rId12" Type="http://schemas.openxmlformats.org/officeDocument/2006/relationships/slide" Target="slide78.xml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6" Type="http://schemas.openxmlformats.org/officeDocument/2006/relationships/slide" Target="slide26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slide" Target="slide8.xml"/><Relationship Id="rId10" Type="http://schemas.openxmlformats.org/officeDocument/2006/relationships/image" Target="../media/image12.png"/><Relationship Id="rId19" Type="http://schemas.openxmlformats.org/officeDocument/2006/relationships/image" Target="../media/image14.png"/><Relationship Id="rId4" Type="http://schemas.openxmlformats.org/officeDocument/2006/relationships/slide" Target="slide76.xml"/><Relationship Id="rId9" Type="http://schemas.openxmlformats.org/officeDocument/2006/relationships/image" Target="../media/image11.png"/><Relationship Id="rId1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2.xml"/><Relationship Id="rId18" Type="http://schemas.openxmlformats.org/officeDocument/2006/relationships/slide" Target="slide8.xml"/><Relationship Id="rId3" Type="http://schemas.openxmlformats.org/officeDocument/2006/relationships/slide" Target="slide26.xml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52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slide" Target="slide78.xml"/><Relationship Id="rId10" Type="http://schemas.openxmlformats.org/officeDocument/2006/relationships/image" Target="../media/image11.png"/><Relationship Id="rId19" Type="http://schemas.openxmlformats.org/officeDocument/2006/relationships/image" Target="../media/image50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37.xml"/><Relationship Id="rId22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0.png"/><Relationship Id="rId18" Type="http://schemas.openxmlformats.org/officeDocument/2006/relationships/slide" Target="slide37.xml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26" Type="http://schemas.openxmlformats.org/officeDocument/2006/relationships/image" Target="../media/image59.png"/><Relationship Id="rId3" Type="http://schemas.openxmlformats.org/officeDocument/2006/relationships/slide" Target="slide26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50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52.png"/><Relationship Id="rId20" Type="http://schemas.openxmlformats.org/officeDocument/2006/relationships/slide" Target="slide45.xml"/><Relationship Id="rId29" Type="http://schemas.openxmlformats.org/officeDocument/2006/relationships/slide" Target="slide7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slide" Target="slide76.xml"/><Relationship Id="rId15" Type="http://schemas.openxmlformats.org/officeDocument/2006/relationships/image" Target="../media/image5.png"/><Relationship Id="rId23" Type="http://schemas.openxmlformats.org/officeDocument/2006/relationships/slide" Target="slide27.xml"/><Relationship Id="rId28" Type="http://schemas.openxmlformats.org/officeDocument/2006/relationships/slide" Target="slide37.xml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slide" Target="slide30.xml"/><Relationship Id="rId27" Type="http://schemas.openxmlformats.org/officeDocument/2006/relationships/slide" Target="slide78.xml"/><Relationship Id="rId30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2.png"/><Relationship Id="rId18" Type="http://schemas.openxmlformats.org/officeDocument/2006/relationships/image" Target="../media/image13.png"/><Relationship Id="rId3" Type="http://schemas.openxmlformats.org/officeDocument/2006/relationships/slide" Target="slide67.xml"/><Relationship Id="rId7" Type="http://schemas.openxmlformats.org/officeDocument/2006/relationships/image" Target="../media/image9.png"/><Relationship Id="rId12" Type="http://schemas.openxmlformats.org/officeDocument/2006/relationships/slide" Target="slide78.xml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6" Type="http://schemas.openxmlformats.org/officeDocument/2006/relationships/slide" Target="slide26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slide" Target="slide8.xml"/><Relationship Id="rId10" Type="http://schemas.openxmlformats.org/officeDocument/2006/relationships/image" Target="../media/image12.png"/><Relationship Id="rId19" Type="http://schemas.openxmlformats.org/officeDocument/2006/relationships/image" Target="../media/image14.png"/><Relationship Id="rId4" Type="http://schemas.openxmlformats.org/officeDocument/2006/relationships/slide" Target="slide76.xml"/><Relationship Id="rId9" Type="http://schemas.openxmlformats.org/officeDocument/2006/relationships/image" Target="../media/image11.png"/><Relationship Id="rId1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9.xml"/><Relationship Id="rId18" Type="http://schemas.openxmlformats.org/officeDocument/2006/relationships/image" Target="../media/image50.png"/><Relationship Id="rId3" Type="http://schemas.openxmlformats.org/officeDocument/2006/relationships/slide" Target="slide26.xml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8.xm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59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2.png"/><Relationship Id="rId10" Type="http://schemas.openxmlformats.org/officeDocument/2006/relationships/image" Target="../media/image11.png"/><Relationship Id="rId19" Type="http://schemas.openxmlformats.org/officeDocument/2006/relationships/image" Target="../media/image13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7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52.png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0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5.png"/><Relationship Id="rId20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slide" Target="slide37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2.png"/><Relationship Id="rId18" Type="http://schemas.openxmlformats.org/officeDocument/2006/relationships/image" Target="../media/image13.png"/><Relationship Id="rId3" Type="http://schemas.openxmlformats.org/officeDocument/2006/relationships/slide" Target="slide67.xml"/><Relationship Id="rId7" Type="http://schemas.openxmlformats.org/officeDocument/2006/relationships/image" Target="../media/image9.png"/><Relationship Id="rId12" Type="http://schemas.openxmlformats.org/officeDocument/2006/relationships/slide" Target="slide78.xml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6" Type="http://schemas.openxmlformats.org/officeDocument/2006/relationships/slide" Target="slide26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slide" Target="slide8.xml"/><Relationship Id="rId10" Type="http://schemas.openxmlformats.org/officeDocument/2006/relationships/image" Target="../media/image12.png"/><Relationship Id="rId19" Type="http://schemas.openxmlformats.org/officeDocument/2006/relationships/image" Target="../media/image14.png"/><Relationship Id="rId4" Type="http://schemas.openxmlformats.org/officeDocument/2006/relationships/slide" Target="slide76.xml"/><Relationship Id="rId9" Type="http://schemas.openxmlformats.org/officeDocument/2006/relationships/image" Target="../media/image11.png"/><Relationship Id="rId1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9.xml"/><Relationship Id="rId18" Type="http://schemas.openxmlformats.org/officeDocument/2006/relationships/image" Target="../media/image50.png"/><Relationship Id="rId3" Type="http://schemas.openxmlformats.org/officeDocument/2006/relationships/slide" Target="slide26.xml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8.xml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5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2.png"/><Relationship Id="rId10" Type="http://schemas.openxmlformats.org/officeDocument/2006/relationships/image" Target="../media/image11.png"/><Relationship Id="rId19" Type="http://schemas.openxmlformats.org/officeDocument/2006/relationships/image" Target="../media/image13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7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slide" Target="slide37.xml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0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6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.png"/><Relationship Id="rId10" Type="http://schemas.openxmlformats.org/officeDocument/2006/relationships/image" Target="../media/image11.png"/><Relationship Id="rId19" Type="http://schemas.openxmlformats.org/officeDocument/2006/relationships/slide" Target="slide48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slide" Target="slide78.xml"/><Relationship Id="rId26" Type="http://schemas.openxmlformats.org/officeDocument/2006/relationships/image" Target="../media/image22.png"/><Relationship Id="rId3" Type="http://schemas.openxmlformats.org/officeDocument/2006/relationships/slide" Target="slide26.xml"/><Relationship Id="rId21" Type="http://schemas.openxmlformats.org/officeDocument/2006/relationships/slide" Target="slide8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51.xml"/><Relationship Id="rId25" Type="http://schemas.openxmlformats.org/officeDocument/2006/relationships/slide" Target="slide45.xml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24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14.png"/><Relationship Id="rId5" Type="http://schemas.openxmlformats.org/officeDocument/2006/relationships/slide" Target="slide76.xml"/><Relationship Id="rId15" Type="http://schemas.openxmlformats.org/officeDocument/2006/relationships/image" Target="../media/image18.png"/><Relationship Id="rId23" Type="http://schemas.openxmlformats.org/officeDocument/2006/relationships/image" Target="../media/image13.png"/><Relationship Id="rId28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52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50.png"/><Relationship Id="rId27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52.png"/><Relationship Id="rId26" Type="http://schemas.openxmlformats.org/officeDocument/2006/relationships/image" Target="../media/image22.png"/><Relationship Id="rId3" Type="http://schemas.openxmlformats.org/officeDocument/2006/relationships/slide" Target="slide26.xml"/><Relationship Id="rId21" Type="http://schemas.openxmlformats.org/officeDocument/2006/relationships/image" Target="../media/image50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78.xml"/><Relationship Id="rId25" Type="http://schemas.openxmlformats.org/officeDocument/2006/relationships/slide" Target="slide45.xml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24.png"/><Relationship Id="rId20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slide" Target="slide52.xml"/><Relationship Id="rId5" Type="http://schemas.openxmlformats.org/officeDocument/2006/relationships/slide" Target="slide76.xml"/><Relationship Id="rId15" Type="http://schemas.openxmlformats.org/officeDocument/2006/relationships/image" Target="../media/image18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5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13.png"/><Relationship Id="rId27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slide" Target="slide51.xml"/><Relationship Id="rId26" Type="http://schemas.openxmlformats.org/officeDocument/2006/relationships/slide" Target="slide45.xml"/><Relationship Id="rId3" Type="http://schemas.openxmlformats.org/officeDocument/2006/relationships/slide" Target="slide26.xml"/><Relationship Id="rId21" Type="http://schemas.openxmlformats.org/officeDocument/2006/relationships/image" Target="../media/image59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24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8.png"/><Relationship Id="rId20" Type="http://schemas.openxmlformats.org/officeDocument/2006/relationships/image" Target="../media/image52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13.png"/><Relationship Id="rId5" Type="http://schemas.openxmlformats.org/officeDocument/2006/relationships/slide" Target="slide76.xml"/><Relationship Id="rId15" Type="http://schemas.openxmlformats.org/officeDocument/2006/relationships/slide" Target="slide53.xml"/><Relationship Id="rId23" Type="http://schemas.openxmlformats.org/officeDocument/2006/relationships/image" Target="../media/image50.png"/><Relationship Id="rId28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slide" Target="slide78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slide" Target="slide8.xml"/><Relationship Id="rId27" Type="http://schemas.openxmlformats.org/officeDocument/2006/relationships/slide" Target="slide56.xml"/><Relationship Id="rId30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0.png"/><Relationship Id="rId18" Type="http://schemas.openxmlformats.org/officeDocument/2006/relationships/image" Target="../media/image15.png"/><Relationship Id="rId26" Type="http://schemas.openxmlformats.org/officeDocument/2006/relationships/image" Target="../media/image24.png"/><Relationship Id="rId3" Type="http://schemas.openxmlformats.org/officeDocument/2006/relationships/slide" Target="slide26.xml"/><Relationship Id="rId21" Type="http://schemas.openxmlformats.org/officeDocument/2006/relationships/slide" Target="slide45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59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52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slide" Target="slide27.xml"/><Relationship Id="rId5" Type="http://schemas.openxmlformats.org/officeDocument/2006/relationships/slide" Target="slide76.xml"/><Relationship Id="rId15" Type="http://schemas.openxmlformats.org/officeDocument/2006/relationships/image" Target="../media/image14.png"/><Relationship Id="rId23" Type="http://schemas.openxmlformats.org/officeDocument/2006/relationships/slide" Target="slide30.xml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Relationship Id="rId27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0.png"/><Relationship Id="rId18" Type="http://schemas.openxmlformats.org/officeDocument/2006/relationships/image" Target="../media/image15.png"/><Relationship Id="rId26" Type="http://schemas.openxmlformats.org/officeDocument/2006/relationships/image" Target="../media/image24.png"/><Relationship Id="rId3" Type="http://schemas.openxmlformats.org/officeDocument/2006/relationships/slide" Target="slide26.xml"/><Relationship Id="rId21" Type="http://schemas.openxmlformats.org/officeDocument/2006/relationships/slide" Target="slide45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59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52.png"/><Relationship Id="rId20" Type="http://schemas.openxmlformats.org/officeDocument/2006/relationships/image" Target="../media/image18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slide" Target="slide27.xml"/><Relationship Id="rId5" Type="http://schemas.openxmlformats.org/officeDocument/2006/relationships/slide" Target="slide76.xml"/><Relationship Id="rId15" Type="http://schemas.openxmlformats.org/officeDocument/2006/relationships/image" Target="../media/image14.png"/><Relationship Id="rId23" Type="http://schemas.openxmlformats.org/officeDocument/2006/relationships/slide" Target="slide30.xml"/><Relationship Id="rId28" Type="http://schemas.openxmlformats.org/officeDocument/2006/relationships/slide" Target="slide52.xml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Relationship Id="rId27" Type="http://schemas.openxmlformats.org/officeDocument/2006/relationships/slide" Target="slide5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slide" Target="slide30.xml"/><Relationship Id="rId26" Type="http://schemas.openxmlformats.org/officeDocument/2006/relationships/image" Target="../media/image50.png"/><Relationship Id="rId3" Type="http://schemas.openxmlformats.org/officeDocument/2006/relationships/slide" Target="slide26.xml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22.png"/><Relationship Id="rId25" Type="http://schemas.openxmlformats.org/officeDocument/2006/relationships/slide" Target="slide8.xml"/><Relationship Id="rId2" Type="http://schemas.openxmlformats.org/officeDocument/2006/relationships/notesSlide" Target="../notesSlides/notesSlide45.xml"/><Relationship Id="rId16" Type="http://schemas.openxmlformats.org/officeDocument/2006/relationships/slide" Target="slide45.xml"/><Relationship Id="rId20" Type="http://schemas.openxmlformats.org/officeDocument/2006/relationships/image" Target="../media/image23.png"/><Relationship Id="rId29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59.png"/><Relationship Id="rId5" Type="http://schemas.openxmlformats.org/officeDocument/2006/relationships/slide" Target="slide76.xml"/><Relationship Id="rId15" Type="http://schemas.openxmlformats.org/officeDocument/2006/relationships/image" Target="../media/image18.png"/><Relationship Id="rId23" Type="http://schemas.openxmlformats.org/officeDocument/2006/relationships/image" Target="../media/image52.png"/><Relationship Id="rId28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slide" Target="slide27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slide" Target="slide78.xml"/><Relationship Id="rId27" Type="http://schemas.openxmlformats.org/officeDocument/2006/relationships/image" Target="../media/image13.png"/><Relationship Id="rId30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0.png"/><Relationship Id="rId18" Type="http://schemas.openxmlformats.org/officeDocument/2006/relationships/image" Target="../media/image15.png"/><Relationship Id="rId26" Type="http://schemas.openxmlformats.org/officeDocument/2006/relationships/image" Target="../media/image24.png"/><Relationship Id="rId3" Type="http://schemas.openxmlformats.org/officeDocument/2006/relationships/slide" Target="slide26.xml"/><Relationship Id="rId21" Type="http://schemas.openxmlformats.org/officeDocument/2006/relationships/slide" Target="slide45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59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52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slide" Target="slide27.xml"/><Relationship Id="rId5" Type="http://schemas.openxmlformats.org/officeDocument/2006/relationships/slide" Target="slide76.xml"/><Relationship Id="rId15" Type="http://schemas.openxmlformats.org/officeDocument/2006/relationships/image" Target="../media/image14.png"/><Relationship Id="rId23" Type="http://schemas.openxmlformats.org/officeDocument/2006/relationships/slide" Target="slide30.xml"/><Relationship Id="rId28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Relationship Id="rId27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0.png"/><Relationship Id="rId18" Type="http://schemas.openxmlformats.org/officeDocument/2006/relationships/image" Target="../media/image15.png"/><Relationship Id="rId26" Type="http://schemas.openxmlformats.org/officeDocument/2006/relationships/image" Target="../media/image24.png"/><Relationship Id="rId3" Type="http://schemas.openxmlformats.org/officeDocument/2006/relationships/slide" Target="slide26.xml"/><Relationship Id="rId21" Type="http://schemas.openxmlformats.org/officeDocument/2006/relationships/slide" Target="slide45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59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52.png"/><Relationship Id="rId20" Type="http://schemas.openxmlformats.org/officeDocument/2006/relationships/image" Target="../media/image18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slide" Target="slide27.xml"/><Relationship Id="rId5" Type="http://schemas.openxmlformats.org/officeDocument/2006/relationships/slide" Target="slide76.xml"/><Relationship Id="rId15" Type="http://schemas.openxmlformats.org/officeDocument/2006/relationships/image" Target="../media/image14.png"/><Relationship Id="rId23" Type="http://schemas.openxmlformats.org/officeDocument/2006/relationships/slide" Target="slide30.xml"/><Relationship Id="rId28" Type="http://schemas.openxmlformats.org/officeDocument/2006/relationships/slide" Target="slide52.xml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Relationship Id="rId27" Type="http://schemas.openxmlformats.org/officeDocument/2006/relationships/slide" Target="slide58.xml"/><Relationship Id="rId30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0.png"/><Relationship Id="rId18" Type="http://schemas.openxmlformats.org/officeDocument/2006/relationships/image" Target="../media/image15.png"/><Relationship Id="rId26" Type="http://schemas.openxmlformats.org/officeDocument/2006/relationships/image" Target="../media/image24.png"/><Relationship Id="rId3" Type="http://schemas.openxmlformats.org/officeDocument/2006/relationships/slide" Target="slide26.xml"/><Relationship Id="rId21" Type="http://schemas.openxmlformats.org/officeDocument/2006/relationships/slide" Target="slide45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59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52.png"/><Relationship Id="rId20" Type="http://schemas.openxmlformats.org/officeDocument/2006/relationships/image" Target="../media/image18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slide" Target="slide27.xml"/><Relationship Id="rId5" Type="http://schemas.openxmlformats.org/officeDocument/2006/relationships/slide" Target="slide76.xml"/><Relationship Id="rId15" Type="http://schemas.openxmlformats.org/officeDocument/2006/relationships/image" Target="../media/image14.png"/><Relationship Id="rId23" Type="http://schemas.openxmlformats.org/officeDocument/2006/relationships/slide" Target="slide30.xml"/><Relationship Id="rId28" Type="http://schemas.openxmlformats.org/officeDocument/2006/relationships/slide" Target="slide52.xml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Relationship Id="rId27" Type="http://schemas.openxmlformats.org/officeDocument/2006/relationships/slide" Target="slide5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52.png"/><Relationship Id="rId26" Type="http://schemas.openxmlformats.org/officeDocument/2006/relationships/image" Target="../media/image22.png"/><Relationship Id="rId3" Type="http://schemas.openxmlformats.org/officeDocument/2006/relationships/slide" Target="slide26.xml"/><Relationship Id="rId21" Type="http://schemas.openxmlformats.org/officeDocument/2006/relationships/slide" Target="slide60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78.xml"/><Relationship Id="rId25" Type="http://schemas.openxmlformats.org/officeDocument/2006/relationships/slide" Target="slide45.xml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24.png"/><Relationship Id="rId20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14.png"/><Relationship Id="rId5" Type="http://schemas.openxmlformats.org/officeDocument/2006/relationships/slide" Target="slide76.xml"/><Relationship Id="rId15" Type="http://schemas.openxmlformats.org/officeDocument/2006/relationships/image" Target="../media/image18.png"/><Relationship Id="rId23" Type="http://schemas.openxmlformats.org/officeDocument/2006/relationships/image" Target="../media/image13.png"/><Relationship Id="rId28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5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50.png"/><Relationship Id="rId27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0.png"/><Relationship Id="rId18" Type="http://schemas.openxmlformats.org/officeDocument/2006/relationships/slide" Target="slide61.xml"/><Relationship Id="rId3" Type="http://schemas.openxmlformats.org/officeDocument/2006/relationships/slide" Target="slide26.xml"/><Relationship Id="rId21" Type="http://schemas.microsoft.com/office/2007/relationships/hdphoto" Target="../media/hdphoto2.wdp"/><Relationship Id="rId7" Type="http://schemas.openxmlformats.org/officeDocument/2006/relationships/image" Target="../media/image8.png"/><Relationship Id="rId12" Type="http://schemas.openxmlformats.org/officeDocument/2006/relationships/slide" Target="slide8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8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58.png"/><Relationship Id="rId5" Type="http://schemas.openxmlformats.org/officeDocument/2006/relationships/slide" Target="slide76.xml"/><Relationship Id="rId15" Type="http://schemas.openxmlformats.org/officeDocument/2006/relationships/image" Target="../media/image5.png"/><Relationship Id="rId23" Type="http://schemas.openxmlformats.org/officeDocument/2006/relationships/slide" Target="slide78.xml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62.xml"/><Relationship Id="rId18" Type="http://schemas.openxmlformats.org/officeDocument/2006/relationships/slide" Target="slide74.xml"/><Relationship Id="rId26" Type="http://schemas.openxmlformats.org/officeDocument/2006/relationships/image" Target="../media/image19.png"/><Relationship Id="rId3" Type="http://schemas.openxmlformats.org/officeDocument/2006/relationships/slide" Target="slide26.xml"/><Relationship Id="rId21" Type="http://schemas.openxmlformats.org/officeDocument/2006/relationships/slide" Target="slide8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15.png"/><Relationship Id="rId25" Type="http://schemas.microsoft.com/office/2007/relationships/hdphoto" Target="../media/hdphoto2.wdp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8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5" Type="http://schemas.openxmlformats.org/officeDocument/2006/relationships/slide" Target="slide76.xml"/><Relationship Id="rId15" Type="http://schemas.openxmlformats.org/officeDocument/2006/relationships/slide" Target="slide69.xml"/><Relationship Id="rId23" Type="http://schemas.openxmlformats.org/officeDocument/2006/relationships/image" Target="../media/image13.png"/><Relationship Id="rId28" Type="http://schemas.openxmlformats.org/officeDocument/2006/relationships/image" Target="../media/image58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20.png"/><Relationship Id="rId22" Type="http://schemas.openxmlformats.org/officeDocument/2006/relationships/image" Target="../media/image50.png"/><Relationship Id="rId27" Type="http://schemas.openxmlformats.org/officeDocument/2006/relationships/slide" Target="slide7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microsoft.com/office/2007/relationships/hdphoto" Target="../media/hdphoto2.wdp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9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slide" Target="slide78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8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50.png"/><Relationship Id="rId3" Type="http://schemas.openxmlformats.org/officeDocument/2006/relationships/slide" Target="slide26.xml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64.xml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55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10" Type="http://schemas.openxmlformats.org/officeDocument/2006/relationships/image" Target="../media/image11.png"/><Relationship Id="rId19" Type="http://schemas.openxmlformats.org/officeDocument/2006/relationships/image" Target="../media/image33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8.xml"/><Relationship Id="rId22" Type="http://schemas.openxmlformats.org/officeDocument/2006/relationships/slide" Target="slide7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microsoft.com/office/2007/relationships/hdphoto" Target="../media/hdphoto2.wdp"/><Relationship Id="rId3" Type="http://schemas.openxmlformats.org/officeDocument/2006/relationships/slide" Target="slide26.xml"/><Relationship Id="rId21" Type="http://schemas.openxmlformats.org/officeDocument/2006/relationships/image" Target="../media/image58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50.png"/><Relationship Id="rId20" Type="http://schemas.openxmlformats.org/officeDocument/2006/relationships/slide" Target="slide7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slide" Target="slide66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8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62.xml"/><Relationship Id="rId18" Type="http://schemas.openxmlformats.org/officeDocument/2006/relationships/slide" Target="slide74.xml"/><Relationship Id="rId26" Type="http://schemas.openxmlformats.org/officeDocument/2006/relationships/image" Target="../media/image19.png"/><Relationship Id="rId3" Type="http://schemas.openxmlformats.org/officeDocument/2006/relationships/slide" Target="slide26.xml"/><Relationship Id="rId21" Type="http://schemas.openxmlformats.org/officeDocument/2006/relationships/slide" Target="slide8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15.png"/><Relationship Id="rId25" Type="http://schemas.microsoft.com/office/2007/relationships/hdphoto" Target="../media/hdphoto2.wdp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8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5" Type="http://schemas.openxmlformats.org/officeDocument/2006/relationships/slide" Target="slide76.xml"/><Relationship Id="rId15" Type="http://schemas.openxmlformats.org/officeDocument/2006/relationships/slide" Target="slide69.xml"/><Relationship Id="rId23" Type="http://schemas.openxmlformats.org/officeDocument/2006/relationships/image" Target="../media/image13.png"/><Relationship Id="rId28" Type="http://schemas.openxmlformats.org/officeDocument/2006/relationships/image" Target="../media/image58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20.png"/><Relationship Id="rId22" Type="http://schemas.openxmlformats.org/officeDocument/2006/relationships/image" Target="../media/image50.png"/><Relationship Id="rId27" Type="http://schemas.openxmlformats.org/officeDocument/2006/relationships/slide" Target="slide7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78.xml"/><Relationship Id="rId18" Type="http://schemas.openxmlformats.org/officeDocument/2006/relationships/image" Target="../media/image5.png"/><Relationship Id="rId3" Type="http://schemas.openxmlformats.org/officeDocument/2006/relationships/slide" Target="slide26.xml"/><Relationship Id="rId21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8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9.png"/><Relationship Id="rId20" Type="http://schemas.openxmlformats.org/officeDocument/2006/relationships/slide" Target="slide7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1.png"/><Relationship Id="rId24" Type="http://schemas.microsoft.com/office/2007/relationships/hdphoto" Target="../media/hdphoto1.wdp"/><Relationship Id="rId5" Type="http://schemas.openxmlformats.org/officeDocument/2006/relationships/slide" Target="slide76.xml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slide" Target="slide67.xml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slide" Target="slide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slide" Target="slide19.xml"/><Relationship Id="rId18" Type="http://schemas.openxmlformats.org/officeDocument/2006/relationships/image" Target="../media/image21.png"/><Relationship Id="rId26" Type="http://schemas.openxmlformats.org/officeDocument/2006/relationships/slide" Target="slide71.xml"/><Relationship Id="rId3" Type="http://schemas.openxmlformats.org/officeDocument/2006/relationships/slide" Target="slide26.xml"/><Relationship Id="rId21" Type="http://schemas.openxmlformats.org/officeDocument/2006/relationships/slide" Target="slide21.xml"/><Relationship Id="rId34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24.xml"/><Relationship Id="rId25" Type="http://schemas.openxmlformats.org/officeDocument/2006/relationships/slide" Target="slide8.xml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15.png"/><Relationship Id="rId20" Type="http://schemas.openxmlformats.org/officeDocument/2006/relationships/image" Target="../media/image22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32" Type="http://schemas.openxmlformats.org/officeDocument/2006/relationships/image" Target="../media/image58.png"/><Relationship Id="rId5" Type="http://schemas.openxmlformats.org/officeDocument/2006/relationships/slide" Target="slide76.xml"/><Relationship Id="rId15" Type="http://schemas.openxmlformats.org/officeDocument/2006/relationships/image" Target="../media/image18.png"/><Relationship Id="rId23" Type="http://schemas.openxmlformats.org/officeDocument/2006/relationships/slide" Target="slide27.xml"/><Relationship Id="rId28" Type="http://schemas.openxmlformats.org/officeDocument/2006/relationships/image" Target="../media/image13.png"/><Relationship Id="rId10" Type="http://schemas.openxmlformats.org/officeDocument/2006/relationships/image" Target="../media/image11.png"/><Relationship Id="rId19" Type="http://schemas.openxmlformats.org/officeDocument/2006/relationships/slide" Target="slide45.xml"/><Relationship Id="rId31" Type="http://schemas.openxmlformats.org/officeDocument/2006/relationships/slide" Target="slide78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20.png"/><Relationship Id="rId22" Type="http://schemas.openxmlformats.org/officeDocument/2006/relationships/image" Target="../media/image23.png"/><Relationship Id="rId27" Type="http://schemas.openxmlformats.org/officeDocument/2006/relationships/slide" Target="slide77.xml"/><Relationship Id="rId30" Type="http://schemas.openxmlformats.org/officeDocument/2006/relationships/image" Target="../media/image19.png"/><Relationship Id="rId8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0.png"/><Relationship Id="rId18" Type="http://schemas.openxmlformats.org/officeDocument/2006/relationships/image" Target="../media/image16.png"/><Relationship Id="rId3" Type="http://schemas.openxmlformats.org/officeDocument/2006/relationships/slide" Target="slide26.xml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slide" Target="slide8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18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.png"/><Relationship Id="rId23" Type="http://schemas.openxmlformats.org/officeDocument/2006/relationships/image" Target="../media/image58.png"/><Relationship Id="rId10" Type="http://schemas.openxmlformats.org/officeDocument/2006/relationships/image" Target="../media/image11.png"/><Relationship Id="rId19" Type="http://schemas.openxmlformats.org/officeDocument/2006/relationships/image" Target="../media/image33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22" Type="http://schemas.openxmlformats.org/officeDocument/2006/relationships/slide" Target="slide78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3.xml"/><Relationship Id="rId18" Type="http://schemas.openxmlformats.org/officeDocument/2006/relationships/slide" Target="slide74.xml"/><Relationship Id="rId26" Type="http://schemas.openxmlformats.org/officeDocument/2006/relationships/image" Target="../media/image19.png"/><Relationship Id="rId3" Type="http://schemas.openxmlformats.org/officeDocument/2006/relationships/slide" Target="slide26.xml"/><Relationship Id="rId21" Type="http://schemas.openxmlformats.org/officeDocument/2006/relationships/slide" Target="slide8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15.png"/><Relationship Id="rId25" Type="http://schemas.microsoft.com/office/2007/relationships/hdphoto" Target="../media/hdphoto2.wdp"/><Relationship Id="rId2" Type="http://schemas.openxmlformats.org/officeDocument/2006/relationships/notesSlide" Target="../notesSlides/notesSlide59.xml"/><Relationship Id="rId16" Type="http://schemas.openxmlformats.org/officeDocument/2006/relationships/image" Target="../media/image18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5" Type="http://schemas.openxmlformats.org/officeDocument/2006/relationships/slide" Target="slide76.xml"/><Relationship Id="rId15" Type="http://schemas.openxmlformats.org/officeDocument/2006/relationships/slide" Target="slide69.xml"/><Relationship Id="rId23" Type="http://schemas.openxmlformats.org/officeDocument/2006/relationships/image" Target="../media/image13.png"/><Relationship Id="rId28" Type="http://schemas.openxmlformats.org/officeDocument/2006/relationships/image" Target="../media/image58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20.png"/><Relationship Id="rId22" Type="http://schemas.openxmlformats.org/officeDocument/2006/relationships/image" Target="../media/image50.png"/><Relationship Id="rId27" Type="http://schemas.openxmlformats.org/officeDocument/2006/relationships/slide" Target="slide78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microsoft.com/office/2007/relationships/hdphoto" Target="../media/hdphoto2.wdp"/><Relationship Id="rId3" Type="http://schemas.openxmlformats.org/officeDocument/2006/relationships/slide" Target="slide26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19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slide" Target="slide78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8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50.png"/><Relationship Id="rId3" Type="http://schemas.openxmlformats.org/officeDocument/2006/relationships/slide" Target="slide26.xml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75.xml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55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10" Type="http://schemas.openxmlformats.org/officeDocument/2006/relationships/image" Target="../media/image11.png"/><Relationship Id="rId19" Type="http://schemas.openxmlformats.org/officeDocument/2006/relationships/image" Target="../media/image33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8.xml"/><Relationship Id="rId22" Type="http://schemas.openxmlformats.org/officeDocument/2006/relationships/slide" Target="slide7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microsoft.com/office/2007/relationships/hdphoto" Target="../media/hdphoto2.wdp"/><Relationship Id="rId3" Type="http://schemas.openxmlformats.org/officeDocument/2006/relationships/slide" Target="slide26.xml"/><Relationship Id="rId21" Type="http://schemas.openxmlformats.org/officeDocument/2006/relationships/image" Target="../media/image58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50.png"/><Relationship Id="rId20" Type="http://schemas.openxmlformats.org/officeDocument/2006/relationships/slide" Target="slide7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6.xml"/><Relationship Id="rId15" Type="http://schemas.openxmlformats.org/officeDocument/2006/relationships/slide" Target="slide72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slide" Target="slide8.xml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slide" Target="slide19.xml"/><Relationship Id="rId18" Type="http://schemas.openxmlformats.org/officeDocument/2006/relationships/image" Target="../media/image21.png"/><Relationship Id="rId26" Type="http://schemas.openxmlformats.org/officeDocument/2006/relationships/image" Target="../media/image13.png"/><Relationship Id="rId3" Type="http://schemas.openxmlformats.org/officeDocument/2006/relationships/slide" Target="slide26.xml"/><Relationship Id="rId21" Type="http://schemas.openxmlformats.org/officeDocument/2006/relationships/slide" Target="slide21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slide" Target="slide24.xml"/><Relationship Id="rId25" Type="http://schemas.openxmlformats.org/officeDocument/2006/relationships/slide" Target="slide8.xml"/><Relationship Id="rId33" Type="http://schemas.openxmlformats.org/officeDocument/2006/relationships/image" Target="../media/image52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15.png"/><Relationship Id="rId20" Type="http://schemas.openxmlformats.org/officeDocument/2006/relationships/image" Target="../media/image22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32" Type="http://schemas.openxmlformats.org/officeDocument/2006/relationships/image" Target="../media/image59.png"/><Relationship Id="rId5" Type="http://schemas.openxmlformats.org/officeDocument/2006/relationships/slide" Target="slide76.xml"/><Relationship Id="rId15" Type="http://schemas.openxmlformats.org/officeDocument/2006/relationships/image" Target="../media/image18.png"/><Relationship Id="rId23" Type="http://schemas.openxmlformats.org/officeDocument/2006/relationships/slide" Target="slide27.xml"/><Relationship Id="rId28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slide" Target="slide45.xml"/><Relationship Id="rId31" Type="http://schemas.openxmlformats.org/officeDocument/2006/relationships/slide" Target="slide78.xml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20.png"/><Relationship Id="rId22" Type="http://schemas.openxmlformats.org/officeDocument/2006/relationships/image" Target="../media/image23.png"/><Relationship Id="rId27" Type="http://schemas.openxmlformats.org/officeDocument/2006/relationships/image" Target="../media/image14.png"/><Relationship Id="rId30" Type="http://schemas.microsoft.com/office/2007/relationships/hdphoto" Target="../media/hdphoto1.wdp"/><Relationship Id="rId8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8.xml"/><Relationship Id="rId18" Type="http://schemas.openxmlformats.org/officeDocument/2006/relationships/image" Target="../media/image13.png"/><Relationship Id="rId26" Type="http://schemas.openxmlformats.org/officeDocument/2006/relationships/image" Target="../media/image62.png"/><Relationship Id="rId3" Type="http://schemas.openxmlformats.org/officeDocument/2006/relationships/slide" Target="slide26.xml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50.png"/><Relationship Id="rId25" Type="http://schemas.openxmlformats.org/officeDocument/2006/relationships/slide" Target="slide79.xml"/><Relationship Id="rId2" Type="http://schemas.openxmlformats.org/officeDocument/2006/relationships/notesSlide" Target="../notesSlides/notesSlide64.xml"/><Relationship Id="rId16" Type="http://schemas.openxmlformats.org/officeDocument/2006/relationships/slide" Target="slide8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5" Type="http://schemas.openxmlformats.org/officeDocument/2006/relationships/slide" Target="slide76.xml"/><Relationship Id="rId15" Type="http://schemas.openxmlformats.org/officeDocument/2006/relationships/image" Target="../media/image52.png"/><Relationship Id="rId23" Type="http://schemas.openxmlformats.org/officeDocument/2006/relationships/image" Target="../media/image18.png"/><Relationship Id="rId28" Type="http://schemas.openxmlformats.org/officeDocument/2006/relationships/image" Target="../media/image63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59.png"/><Relationship Id="rId22" Type="http://schemas.openxmlformats.org/officeDocument/2006/relationships/image" Target="../media/image16.png"/><Relationship Id="rId27" Type="http://schemas.openxmlformats.org/officeDocument/2006/relationships/slide" Target="slide80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8.xml"/><Relationship Id="rId18" Type="http://schemas.openxmlformats.org/officeDocument/2006/relationships/image" Target="../media/image13.png"/><Relationship Id="rId26" Type="http://schemas.openxmlformats.org/officeDocument/2006/relationships/image" Target="../media/image62.png"/><Relationship Id="rId3" Type="http://schemas.openxmlformats.org/officeDocument/2006/relationships/slide" Target="slide26.xml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50.png"/><Relationship Id="rId25" Type="http://schemas.openxmlformats.org/officeDocument/2006/relationships/slide" Target="slide65.xml"/><Relationship Id="rId2" Type="http://schemas.openxmlformats.org/officeDocument/2006/relationships/notesSlide" Target="../notesSlides/notesSlide65.xml"/><Relationship Id="rId16" Type="http://schemas.openxmlformats.org/officeDocument/2006/relationships/slide" Target="slide8.xml"/><Relationship Id="rId20" Type="http://schemas.openxmlformats.org/officeDocument/2006/relationships/image" Target="../media/image14.png"/><Relationship Id="rId29" Type="http://schemas.openxmlformats.org/officeDocument/2006/relationships/slide" Target="slide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5" Type="http://schemas.openxmlformats.org/officeDocument/2006/relationships/slide" Target="slide76.xml"/><Relationship Id="rId15" Type="http://schemas.openxmlformats.org/officeDocument/2006/relationships/image" Target="../media/image52.png"/><Relationship Id="rId23" Type="http://schemas.openxmlformats.org/officeDocument/2006/relationships/image" Target="../media/image18.png"/><Relationship Id="rId28" Type="http://schemas.openxmlformats.org/officeDocument/2006/relationships/image" Target="../media/image63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59.png"/><Relationship Id="rId22" Type="http://schemas.openxmlformats.org/officeDocument/2006/relationships/image" Target="../media/image16.png"/><Relationship Id="rId27" Type="http://schemas.openxmlformats.org/officeDocument/2006/relationships/slide" Target="slide6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17.xml"/><Relationship Id="rId18" Type="http://schemas.openxmlformats.org/officeDocument/2006/relationships/image" Target="../media/image15.png"/><Relationship Id="rId3" Type="http://schemas.openxmlformats.org/officeDocument/2006/relationships/slide" Target="slide26.xml"/><Relationship Id="rId21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1.png"/><Relationship Id="rId5" Type="http://schemas.openxmlformats.org/officeDocument/2006/relationships/slide" Target="slide76.xml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" Target="slide67.xml"/><Relationship Id="rId9" Type="http://schemas.openxmlformats.org/officeDocument/2006/relationships/image" Target="../media/image9.png"/><Relationship Id="rId14" Type="http://schemas.openxmlformats.org/officeDocument/2006/relationships/slide" Target="slide27.xml"/><Relationship Id="rId22" Type="http://schemas.openxmlformats.org/officeDocument/2006/relationships/image" Target="../media/image18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8.xml"/><Relationship Id="rId18" Type="http://schemas.openxmlformats.org/officeDocument/2006/relationships/image" Target="../media/image13.png"/><Relationship Id="rId26" Type="http://schemas.openxmlformats.org/officeDocument/2006/relationships/image" Target="../media/image62.png"/><Relationship Id="rId3" Type="http://schemas.openxmlformats.org/officeDocument/2006/relationships/slide" Target="slide26.xml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50.png"/><Relationship Id="rId25" Type="http://schemas.openxmlformats.org/officeDocument/2006/relationships/slide" Target="slide65.xml"/><Relationship Id="rId2" Type="http://schemas.openxmlformats.org/officeDocument/2006/relationships/notesSlide" Target="../notesSlides/notesSlide66.xml"/><Relationship Id="rId16" Type="http://schemas.openxmlformats.org/officeDocument/2006/relationships/slide" Target="slide8.xml"/><Relationship Id="rId20" Type="http://schemas.openxmlformats.org/officeDocument/2006/relationships/image" Target="../media/image14.png"/><Relationship Id="rId29" Type="http://schemas.openxmlformats.org/officeDocument/2006/relationships/slide" Target="slide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5" Type="http://schemas.openxmlformats.org/officeDocument/2006/relationships/slide" Target="slide76.xml"/><Relationship Id="rId15" Type="http://schemas.openxmlformats.org/officeDocument/2006/relationships/image" Target="../media/image52.png"/><Relationship Id="rId23" Type="http://schemas.openxmlformats.org/officeDocument/2006/relationships/image" Target="../media/image18.png"/><Relationship Id="rId28" Type="http://schemas.openxmlformats.org/officeDocument/2006/relationships/image" Target="../media/image63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59.png"/><Relationship Id="rId22" Type="http://schemas.openxmlformats.org/officeDocument/2006/relationships/image" Target="../media/image16.png"/><Relationship Id="rId27" Type="http://schemas.openxmlformats.org/officeDocument/2006/relationships/slide" Target="slide66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8.xml"/><Relationship Id="rId18" Type="http://schemas.openxmlformats.org/officeDocument/2006/relationships/image" Target="../media/image13.png"/><Relationship Id="rId26" Type="http://schemas.openxmlformats.org/officeDocument/2006/relationships/image" Target="../media/image63.png"/><Relationship Id="rId3" Type="http://schemas.openxmlformats.org/officeDocument/2006/relationships/slide" Target="slide26.xml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5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67.xml"/><Relationship Id="rId16" Type="http://schemas.openxmlformats.org/officeDocument/2006/relationships/slide" Target="slide8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5" Type="http://schemas.openxmlformats.org/officeDocument/2006/relationships/slide" Target="slide76.xml"/><Relationship Id="rId15" Type="http://schemas.openxmlformats.org/officeDocument/2006/relationships/image" Target="../media/image59.png"/><Relationship Id="rId23" Type="http://schemas.openxmlformats.org/officeDocument/2006/relationships/image" Target="../media/image18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52.png"/><Relationship Id="rId22" Type="http://schemas.openxmlformats.org/officeDocument/2006/relationships/image" Target="../media/image16.png"/><Relationship Id="rId27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27.xml"/><Relationship Id="rId18" Type="http://schemas.openxmlformats.org/officeDocument/2006/relationships/slide" Target="slide10.xml"/><Relationship Id="rId26" Type="http://schemas.openxmlformats.org/officeDocument/2006/relationships/slide" Target="slide8.xml"/><Relationship Id="rId3" Type="http://schemas.openxmlformats.org/officeDocument/2006/relationships/slide" Target="slide26.xml"/><Relationship Id="rId21" Type="http://schemas.openxmlformats.org/officeDocument/2006/relationships/slide" Target="slide12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slide" Target="slide45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slide" Target="slide76.xml"/><Relationship Id="rId15" Type="http://schemas.openxmlformats.org/officeDocument/2006/relationships/slide" Target="slide19.xml"/><Relationship Id="rId23" Type="http://schemas.openxmlformats.org/officeDocument/2006/relationships/slide" Target="slide21.xml"/><Relationship Id="rId28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31" Type="http://schemas.openxmlformats.org/officeDocument/2006/relationships/image" Target="../media/image19.png"/><Relationship Id="rId4" Type="http://schemas.openxmlformats.org/officeDocument/2006/relationships/slide" Target="slide67.xml"/><Relationship Id="rId9" Type="http://schemas.openxmlformats.org/officeDocument/2006/relationships/image" Target="../media/image10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Relationship Id="rId27" Type="http://schemas.openxmlformats.org/officeDocument/2006/relationships/image" Target="../media/image13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396" y="9076002"/>
            <a:ext cx="6491844" cy="247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20" y="7294591"/>
            <a:ext cx="1058136" cy="1058136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31620" y="6758933"/>
            <a:ext cx="1058136" cy="1058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81448" y="762945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666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MONOZUKURI to Make People Happy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758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902560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188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0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8875463" cy="512475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39613" y="1235746"/>
            <a:ext cx="8875463" cy="622500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Status On Plan Phase</a:t>
            </a:r>
          </a:p>
        </p:txBody>
      </p:sp>
      <p:sp>
        <p:nvSpPr>
          <p:cNvPr id="85" name="Rectangle 84"/>
          <p:cNvSpPr/>
          <p:nvPr/>
        </p:nvSpPr>
        <p:spPr>
          <a:xfrm rot="16200000">
            <a:off x="10574015" y="4420383"/>
            <a:ext cx="2546896" cy="673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6" name="Rectangle 85"/>
          <p:cNvSpPr/>
          <p:nvPr/>
        </p:nvSpPr>
        <p:spPr>
          <a:xfrm>
            <a:off x="6164119" y="5637056"/>
            <a:ext cx="5717012" cy="904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497119" y="3180606"/>
            <a:ext cx="8316671" cy="705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96" name="Group 95"/>
          <p:cNvGrpSpPr/>
          <p:nvPr/>
        </p:nvGrpSpPr>
        <p:grpSpPr>
          <a:xfrm>
            <a:off x="7899691" y="2740269"/>
            <a:ext cx="985912" cy="971551"/>
            <a:chOff x="6227754" y="2091690"/>
            <a:chExt cx="985912" cy="971550"/>
          </a:xfrm>
        </p:grpSpPr>
        <p:sp>
          <p:nvSpPr>
            <p:cNvPr id="97" name="Oval 96"/>
            <p:cNvSpPr/>
            <p:nvPr/>
          </p:nvSpPr>
          <p:spPr>
            <a:xfrm>
              <a:off x="6227754" y="209169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18" y="2277194"/>
              <a:ext cx="571513" cy="571513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5656107" y="2751698"/>
            <a:ext cx="985912" cy="971551"/>
            <a:chOff x="3984170" y="2103120"/>
            <a:chExt cx="985912" cy="971550"/>
          </a:xfrm>
        </p:grpSpPr>
        <p:sp>
          <p:nvSpPr>
            <p:cNvPr id="100" name="Oval 99"/>
            <p:cNvSpPr/>
            <p:nvPr/>
          </p:nvSpPr>
          <p:spPr>
            <a:xfrm>
              <a:off x="3984170" y="210312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952" y="2254483"/>
              <a:ext cx="615526" cy="637766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3386436" y="2740269"/>
            <a:ext cx="985912" cy="971551"/>
            <a:chOff x="1714500" y="2091690"/>
            <a:chExt cx="985912" cy="971550"/>
          </a:xfrm>
        </p:grpSpPr>
        <p:sp>
          <p:nvSpPr>
            <p:cNvPr id="106" name="Oval 105"/>
            <p:cNvSpPr/>
            <p:nvPr/>
          </p:nvSpPr>
          <p:spPr>
            <a:xfrm>
              <a:off x="1714500" y="2091690"/>
              <a:ext cx="985912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547" y="2277194"/>
              <a:ext cx="571513" cy="571513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10359712" y="2740269"/>
            <a:ext cx="985912" cy="971551"/>
            <a:chOff x="8687776" y="2091690"/>
            <a:chExt cx="985912" cy="971550"/>
          </a:xfrm>
        </p:grpSpPr>
        <p:sp>
          <p:nvSpPr>
            <p:cNvPr id="109" name="Oval 108"/>
            <p:cNvSpPr/>
            <p:nvPr/>
          </p:nvSpPr>
          <p:spPr>
            <a:xfrm>
              <a:off x="8687776" y="209169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6748" y="2277194"/>
              <a:ext cx="607967" cy="607967"/>
            </a:xfrm>
            <a:prstGeom prst="rect">
              <a:avLst/>
            </a:prstGeom>
          </p:spPr>
        </p:pic>
      </p:grpSp>
      <p:grpSp>
        <p:nvGrpSpPr>
          <p:cNvPr id="111" name="Group 110"/>
          <p:cNvGrpSpPr/>
          <p:nvPr/>
        </p:nvGrpSpPr>
        <p:grpSpPr>
          <a:xfrm>
            <a:off x="10434663" y="5218163"/>
            <a:ext cx="985912" cy="971551"/>
            <a:chOff x="2510060" y="4540557"/>
            <a:chExt cx="985912" cy="971550"/>
          </a:xfrm>
        </p:grpSpPr>
        <p:sp>
          <p:nvSpPr>
            <p:cNvPr id="112" name="Oval 111"/>
            <p:cNvSpPr/>
            <p:nvPr/>
          </p:nvSpPr>
          <p:spPr>
            <a:xfrm>
              <a:off x="2510060" y="4540557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8468" y="4708045"/>
              <a:ext cx="607546" cy="607546"/>
            </a:xfrm>
            <a:prstGeom prst="rect">
              <a:avLst/>
            </a:prstGeom>
          </p:spPr>
        </p:pic>
      </p:grpSp>
      <p:grpSp>
        <p:nvGrpSpPr>
          <p:cNvPr id="114" name="Group 113"/>
          <p:cNvGrpSpPr/>
          <p:nvPr/>
        </p:nvGrpSpPr>
        <p:grpSpPr>
          <a:xfrm>
            <a:off x="7955623" y="5192638"/>
            <a:ext cx="985912" cy="971551"/>
            <a:chOff x="3959586" y="4544060"/>
            <a:chExt cx="985912" cy="971550"/>
          </a:xfrm>
        </p:grpSpPr>
        <p:sp>
          <p:nvSpPr>
            <p:cNvPr id="115" name="Oval 114"/>
            <p:cNvSpPr/>
            <p:nvPr/>
          </p:nvSpPr>
          <p:spPr>
            <a:xfrm>
              <a:off x="3959586" y="454406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566" y="4678872"/>
              <a:ext cx="662091" cy="662091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5705181" y="5192638"/>
            <a:ext cx="985912" cy="971551"/>
            <a:chOff x="6204945" y="4544060"/>
            <a:chExt cx="985912" cy="971550"/>
          </a:xfrm>
        </p:grpSpPr>
        <p:sp>
          <p:nvSpPr>
            <p:cNvPr id="118" name="Oval 117"/>
            <p:cNvSpPr/>
            <p:nvPr/>
          </p:nvSpPr>
          <p:spPr>
            <a:xfrm>
              <a:off x="6204945" y="4544060"/>
              <a:ext cx="985912" cy="9715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131" y="4707267"/>
              <a:ext cx="667157" cy="667157"/>
            </a:xfrm>
            <a:prstGeom prst="rect">
              <a:avLst/>
            </a:prstGeom>
          </p:spPr>
        </p:pic>
      </p:grpSp>
      <p:sp>
        <p:nvSpPr>
          <p:cNvPr id="120" name="TextBox 119"/>
          <p:cNvSpPr txBox="1"/>
          <p:nvPr/>
        </p:nvSpPr>
        <p:spPr>
          <a:xfrm flipH="1">
            <a:off x="3266855" y="370624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Kittiya  Yangso</a:t>
            </a:r>
          </a:p>
        </p:txBody>
      </p:sp>
      <p:sp>
        <p:nvSpPr>
          <p:cNvPr id="121" name="TextBox 120"/>
          <p:cNvSpPr txBox="1"/>
          <p:nvPr/>
        </p:nvSpPr>
        <p:spPr>
          <a:xfrm flipH="1">
            <a:off x="3282446" y="400457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09.00 </a:t>
            </a:r>
          </a:p>
        </p:txBody>
      </p:sp>
      <p:sp>
        <p:nvSpPr>
          <p:cNvPr id="122" name="TextBox 121"/>
          <p:cNvSpPr txBox="1"/>
          <p:nvPr/>
        </p:nvSpPr>
        <p:spPr>
          <a:xfrm flipH="1">
            <a:off x="5334942" y="3711418"/>
            <a:ext cx="184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Patcharaporn  Intana</a:t>
            </a:r>
          </a:p>
        </p:txBody>
      </p:sp>
      <p:sp>
        <p:nvSpPr>
          <p:cNvPr id="123" name="TextBox 122"/>
          <p:cNvSpPr txBox="1"/>
          <p:nvPr/>
        </p:nvSpPr>
        <p:spPr>
          <a:xfrm flipH="1">
            <a:off x="5574718" y="399259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11.00 </a:t>
            </a:r>
          </a:p>
        </p:txBody>
      </p:sp>
      <p:sp>
        <p:nvSpPr>
          <p:cNvPr id="124" name="TextBox 123"/>
          <p:cNvSpPr txBox="1"/>
          <p:nvPr/>
        </p:nvSpPr>
        <p:spPr>
          <a:xfrm flipH="1">
            <a:off x="7852882" y="3714229"/>
            <a:ext cx="171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Kanyarat  Rodtong</a:t>
            </a:r>
          </a:p>
        </p:txBody>
      </p:sp>
      <p:sp>
        <p:nvSpPr>
          <p:cNvPr id="125" name="TextBox 124"/>
          <p:cNvSpPr txBox="1"/>
          <p:nvPr/>
        </p:nvSpPr>
        <p:spPr>
          <a:xfrm flipH="1">
            <a:off x="7848190" y="397999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10-07-20  11.30 </a:t>
            </a:r>
          </a:p>
        </p:txBody>
      </p:sp>
      <p:sp>
        <p:nvSpPr>
          <p:cNvPr id="126" name="TextBox 125"/>
          <p:cNvSpPr txBox="1"/>
          <p:nvPr/>
        </p:nvSpPr>
        <p:spPr>
          <a:xfrm flipH="1">
            <a:off x="10138319" y="3705687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Thananporn yaowa</a:t>
            </a:r>
          </a:p>
        </p:txBody>
      </p:sp>
      <p:sp>
        <p:nvSpPr>
          <p:cNvPr id="127" name="TextBox 126"/>
          <p:cNvSpPr txBox="1"/>
          <p:nvPr/>
        </p:nvSpPr>
        <p:spPr>
          <a:xfrm flipH="1">
            <a:off x="10238999" y="3959779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13-07-20  09.00 </a:t>
            </a:r>
          </a:p>
        </p:txBody>
      </p:sp>
      <p:sp>
        <p:nvSpPr>
          <p:cNvPr id="128" name="TextBox 127"/>
          <p:cNvSpPr txBox="1"/>
          <p:nvPr/>
        </p:nvSpPr>
        <p:spPr>
          <a:xfrm flipH="1">
            <a:off x="10282801" y="6152430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Somsri  Sriripron</a:t>
            </a:r>
          </a:p>
        </p:txBody>
      </p:sp>
      <p:sp>
        <p:nvSpPr>
          <p:cNvPr id="129" name="TextBox 128"/>
          <p:cNvSpPr txBox="1"/>
          <p:nvPr/>
        </p:nvSpPr>
        <p:spPr>
          <a:xfrm flipH="1">
            <a:off x="10309741" y="640652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13-07-20  09.30 </a:t>
            </a:r>
          </a:p>
        </p:txBody>
      </p:sp>
      <p:sp>
        <p:nvSpPr>
          <p:cNvPr id="130" name="TextBox 129"/>
          <p:cNvSpPr txBox="1"/>
          <p:nvPr/>
        </p:nvSpPr>
        <p:spPr>
          <a:xfrm flipH="1">
            <a:off x="7865006" y="6152430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Omegaze  Oliton</a:t>
            </a:r>
          </a:p>
        </p:txBody>
      </p:sp>
      <p:sp>
        <p:nvSpPr>
          <p:cNvPr id="131" name="TextBox 130"/>
          <p:cNvSpPr txBox="1"/>
          <p:nvPr/>
        </p:nvSpPr>
        <p:spPr>
          <a:xfrm flipH="1">
            <a:off x="7891946" y="6406522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14-07-20  14.00 </a:t>
            </a:r>
          </a:p>
        </p:txBody>
      </p:sp>
      <p:sp>
        <p:nvSpPr>
          <p:cNvPr id="132" name="TextBox 131"/>
          <p:cNvSpPr txBox="1"/>
          <p:nvPr/>
        </p:nvSpPr>
        <p:spPr>
          <a:xfrm flipH="1">
            <a:off x="5606734" y="614675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Somporn  Rodton</a:t>
            </a:r>
          </a:p>
        </p:txBody>
      </p:sp>
      <p:sp>
        <p:nvSpPr>
          <p:cNvPr id="133" name="TextBox 132"/>
          <p:cNvSpPr txBox="1"/>
          <p:nvPr/>
        </p:nvSpPr>
        <p:spPr>
          <a:xfrm flipH="1">
            <a:off x="5669806" y="638609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14-07-20  16.32 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3657433" y="2339341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PE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5965765" y="2350985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PE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8185838" y="2339555"/>
            <a:ext cx="435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PE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10638377" y="4777585"/>
            <a:ext cx="4913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8224425" y="4769289"/>
            <a:ext cx="5829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BKD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5942545" y="4779796"/>
            <a:ext cx="53086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514800" y="1905880"/>
            <a:ext cx="142699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  <a:sym typeface="Wingdings" panose="05000000000000000000" pitchFamily="2" charset="2"/>
              </a:rPr>
              <a:t>DN-PCR-FY20-001</a:t>
            </a:r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72" y="2764583"/>
            <a:ext cx="346355" cy="346355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91" y="2747339"/>
            <a:ext cx="346355" cy="346355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49" y="2718112"/>
            <a:ext cx="346355" cy="346355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 flipH="1">
            <a:off x="9795305" y="2342751"/>
            <a:ext cx="18284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Acknowledge department</a:t>
            </a:r>
          </a:p>
        </p:txBody>
      </p:sp>
      <p:sp>
        <p:nvSpPr>
          <p:cNvPr id="94" name="Rectangle 55">
            <a:hlinkClick r:id="rId21" action="ppaction://hlinksldjump"/>
            <a:extLst>
              <a:ext uri="{FF2B5EF4-FFF2-40B4-BE49-F238E27FC236}">
                <a16:creationId xmlns:a16="http://schemas.microsoft.com/office/drawing/2014/main" id="{04B3AB17-E3C2-4B87-A9FF-96DD3D91487A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1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2158312-BC5F-46CC-8CB2-0DE5D26EC526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2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8F01192E-54D6-415E-9E53-DD79206DA96A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1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7A8CFCF3-3579-40ED-BC83-04DBA529BDF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5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75618CD6-27B8-4ECB-8850-224092CCE87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50" name="Picture 143">
            <a:hlinkClick r:id="rId21" action="ppaction://hlinksldjump"/>
            <a:extLst>
              <a:ext uri="{FF2B5EF4-FFF2-40B4-BE49-F238E27FC236}">
                <a16:creationId xmlns:a16="http://schemas.microsoft.com/office/drawing/2014/main" id="{E6BE9796-8818-41FF-A801-A6F01D9C276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hlinkClick r:id="rId21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6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858246"/>
            <a:ext cx="8875463" cy="489089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39613" y="1235746"/>
            <a:ext cx="8875463" cy="622500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Status On Result Phase</a:t>
            </a:r>
          </a:p>
        </p:txBody>
      </p:sp>
      <p:sp>
        <p:nvSpPr>
          <p:cNvPr id="53" name="TextBox 52"/>
          <p:cNvSpPr txBox="1"/>
          <p:nvPr/>
        </p:nvSpPr>
        <p:spPr>
          <a:xfrm flipH="1">
            <a:off x="3304351" y="4119118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Kanyarat  Rodtong</a:t>
            </a:r>
          </a:p>
        </p:txBody>
      </p:sp>
      <p:sp>
        <p:nvSpPr>
          <p:cNvPr id="54" name="TextBox 53"/>
          <p:cNvSpPr txBox="1"/>
          <p:nvPr/>
        </p:nvSpPr>
        <p:spPr>
          <a:xfrm flipH="1">
            <a:off x="3444482" y="4417454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1-10-20  09.00 </a:t>
            </a:r>
          </a:p>
        </p:txBody>
      </p:sp>
      <p:sp>
        <p:nvSpPr>
          <p:cNvPr id="55" name="TextBox 54"/>
          <p:cNvSpPr txBox="1"/>
          <p:nvPr/>
        </p:nvSpPr>
        <p:spPr>
          <a:xfrm flipH="1">
            <a:off x="5493796" y="4151376"/>
            <a:ext cx="184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Patcharaporn  Intana</a:t>
            </a:r>
          </a:p>
        </p:txBody>
      </p:sp>
      <p:sp>
        <p:nvSpPr>
          <p:cNvPr id="61" name="TextBox 60"/>
          <p:cNvSpPr txBox="1"/>
          <p:nvPr/>
        </p:nvSpPr>
        <p:spPr>
          <a:xfrm flipH="1">
            <a:off x="5631880" y="4449713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16-01-21  09.00 </a:t>
            </a:r>
          </a:p>
        </p:txBody>
      </p:sp>
      <p:sp>
        <p:nvSpPr>
          <p:cNvPr id="62" name="TextBox 61"/>
          <p:cNvSpPr txBox="1"/>
          <p:nvPr/>
        </p:nvSpPr>
        <p:spPr>
          <a:xfrm flipH="1">
            <a:off x="7921578" y="4157461"/>
            <a:ext cx="131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Kittiya  Yangso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7890606" y="4422366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23-02-21  09.00 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10246340" y="415137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Thananporn yaowa</a:t>
            </a:r>
          </a:p>
        </p:txBody>
      </p:sp>
      <p:sp>
        <p:nvSpPr>
          <p:cNvPr id="65" name="TextBox 64"/>
          <p:cNvSpPr txBox="1"/>
          <p:nvPr/>
        </p:nvSpPr>
        <p:spPr>
          <a:xfrm flipH="1">
            <a:off x="10363756" y="4420215"/>
            <a:ext cx="167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12-03-21  09.00 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458348" y="2749149"/>
            <a:ext cx="7959188" cy="1386975"/>
            <a:chOff x="1876952" y="1923216"/>
            <a:chExt cx="7959188" cy="1386976"/>
          </a:xfrm>
        </p:grpSpPr>
        <p:grpSp>
          <p:nvGrpSpPr>
            <p:cNvPr id="67" name="Group 66"/>
            <p:cNvGrpSpPr/>
            <p:nvPr/>
          </p:nvGrpSpPr>
          <p:grpSpPr>
            <a:xfrm>
              <a:off x="1876952" y="2327212"/>
              <a:ext cx="7959188" cy="982980"/>
              <a:chOff x="1921029" y="2227695"/>
              <a:chExt cx="7959188" cy="98298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031712" y="2668031"/>
                <a:ext cx="7432328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1921029" y="2227695"/>
                <a:ext cx="7959188" cy="982980"/>
                <a:chOff x="1714500" y="2091690"/>
                <a:chExt cx="7959188" cy="982980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227754" y="2091690"/>
                  <a:ext cx="985912" cy="971550"/>
                  <a:chOff x="6227754" y="2091690"/>
                  <a:chExt cx="985912" cy="971550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227754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86" name="Picture 85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218" y="2277194"/>
                    <a:ext cx="571513" cy="571513"/>
                  </a:xfrm>
                  <a:prstGeom prst="rect">
                    <a:avLst/>
                  </a:prstGeom>
                  <a:effectLst>
                    <a:reflection blurRad="965200" stA="45000" endPos="65000" dist="50800" dir="5400000" sy="-100000" algn="bl" rotWithShape="0"/>
                  </a:effectLst>
                </p:spPr>
              </p:pic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3984170" y="2103120"/>
                  <a:ext cx="985912" cy="971550"/>
                  <a:chOff x="3984170" y="2103120"/>
                  <a:chExt cx="985912" cy="971550"/>
                </a:xfrm>
              </p:grpSpPr>
              <p:sp>
                <p:nvSpPr>
                  <p:cNvPr id="83" name="Oval 82"/>
                  <p:cNvSpPr/>
                  <p:nvPr/>
                </p:nvSpPr>
                <p:spPr>
                  <a:xfrm>
                    <a:off x="3984170" y="2103120"/>
                    <a:ext cx="985912" cy="9715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84" name="Picture 83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85952" y="2254483"/>
                    <a:ext cx="615526" cy="6377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1714500" y="2091690"/>
                  <a:ext cx="985912" cy="971550"/>
                  <a:chOff x="1714500" y="2091690"/>
                  <a:chExt cx="985912" cy="971550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1714500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38547" y="2277194"/>
                    <a:ext cx="571513" cy="57151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8687776" y="2091690"/>
                  <a:ext cx="985912" cy="971550"/>
                  <a:chOff x="8687776" y="2091690"/>
                  <a:chExt cx="985912" cy="971550"/>
                </a:xfrm>
              </p:grpSpPr>
              <p:sp>
                <p:nvSpPr>
                  <p:cNvPr id="79" name="Oval 78"/>
                  <p:cNvSpPr/>
                  <p:nvPr/>
                </p:nvSpPr>
                <p:spPr>
                  <a:xfrm>
                    <a:off x="8687776" y="2091690"/>
                    <a:ext cx="985912" cy="97155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latin typeface="AngsanaUPC" panose="02020603050405020304" pitchFamily="18" charset="-34"/>
                      <a:cs typeface="AngsanaUPC" panose="02020603050405020304" pitchFamily="18" charset="-34"/>
                    </a:endParaRPr>
                  </a:p>
                </p:txBody>
              </p:sp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76748" y="2277194"/>
                    <a:ext cx="607967" cy="607967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8" name="TextBox 67"/>
            <p:cNvSpPr txBox="1"/>
            <p:nvPr/>
          </p:nvSpPr>
          <p:spPr>
            <a:xfrm flipH="1">
              <a:off x="2125087" y="1926285"/>
              <a:ext cx="4351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 PE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4421989" y="1937929"/>
              <a:ext cx="4351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 PE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9065323" y="1926285"/>
              <a:ext cx="55571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</a:t>
              </a:r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QAC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5949682" y="1923216"/>
              <a:ext cx="184779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</a:t>
              </a:r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Acknowledge department</a:t>
              </a:r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81" y="3175423"/>
            <a:ext cx="346355" cy="34635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82" y="3165469"/>
            <a:ext cx="346355" cy="346355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0514800" y="1905880"/>
            <a:ext cx="142699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  <a:sym typeface="Wingdings" panose="05000000000000000000" pitchFamily="2" charset="2"/>
              </a:rPr>
              <a:t>DN-PCR-FY20-001</a:t>
            </a:r>
          </a:p>
        </p:txBody>
      </p:sp>
      <p:sp>
        <p:nvSpPr>
          <p:cNvPr id="90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74033E60-E423-4B43-A647-3F83D4091D8D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1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BAA0D06B-8D10-4E16-A349-24AF166AEB28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2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D9727E89-1518-4B11-A0EB-6E1DC4541723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5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FD65D1F3-520A-498A-9E23-C6E86B8B2CC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96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6F99DD48-8011-424C-B684-AED4ADE1A7E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99" name="Picture 143">
            <a:hlinkClick r:id="rId18" action="ppaction://hlinksldjump"/>
            <a:extLst>
              <a:ext uri="{FF2B5EF4-FFF2-40B4-BE49-F238E27FC236}">
                <a16:creationId xmlns:a16="http://schemas.microsoft.com/office/drawing/2014/main" id="{61458603-0AFF-4D54-90C2-BCE01E27A38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hlinkClick r:id="rId18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5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09185" y="1830462"/>
            <a:ext cx="8478015" cy="136719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22/07/2020</a:t>
            </a:r>
          </a:p>
        </p:txBody>
      </p:sp>
      <p:sp>
        <p:nvSpPr>
          <p:cNvPr id="141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Create Date :</a:t>
            </a: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6B99BADC-A194-4BA5-9842-3F97478DED75}"/>
              </a:ext>
            </a:extLst>
          </p:cNvPr>
          <p:cNvSpPr/>
          <p:nvPr/>
        </p:nvSpPr>
        <p:spPr>
          <a:xfrm>
            <a:off x="9039409" y="2389915"/>
            <a:ext cx="2460071" cy="30301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TextBox 26">
            <a:extLst>
              <a:ext uri="{FF2B5EF4-FFF2-40B4-BE49-F238E27FC236}">
                <a16:creationId xmlns:a16="http://schemas.microsoft.com/office/drawing/2014/main" id="{CC6A94A4-F3C3-47C5-8B5A-3871773712AE}"/>
              </a:ext>
            </a:extLst>
          </p:cNvPr>
          <p:cNvSpPr txBox="1"/>
          <p:nvPr/>
        </p:nvSpPr>
        <p:spPr>
          <a:xfrm>
            <a:off x="3707581" y="235731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Department / Section :</a:t>
            </a:r>
          </a:p>
        </p:txBody>
      </p:sp>
      <p:sp>
        <p:nvSpPr>
          <p:cNvPr id="148" name="TextBox 27">
            <a:extLst>
              <a:ext uri="{FF2B5EF4-FFF2-40B4-BE49-F238E27FC236}">
                <a16:creationId xmlns:a16="http://schemas.microsoft.com/office/drawing/2014/main" id="{256F2564-2636-4AEA-8E7A-0D735E3F0648}"/>
              </a:ext>
            </a:extLst>
          </p:cNvPr>
          <p:cNvSpPr txBox="1"/>
          <p:nvPr/>
        </p:nvSpPr>
        <p:spPr>
          <a:xfrm>
            <a:off x="8128816" y="23671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Registant :</a:t>
            </a:r>
          </a:p>
        </p:txBody>
      </p:sp>
      <p:grpSp>
        <p:nvGrpSpPr>
          <p:cNvPr id="149" name="Group 30">
            <a:extLst>
              <a:ext uri="{FF2B5EF4-FFF2-40B4-BE49-F238E27FC236}">
                <a16:creationId xmlns:a16="http://schemas.microsoft.com/office/drawing/2014/main" id="{97D50C98-090F-4243-925A-5C19F46E0B07}"/>
              </a:ext>
            </a:extLst>
          </p:cNvPr>
          <p:cNvGrpSpPr/>
          <p:nvPr/>
        </p:nvGrpSpPr>
        <p:grpSpPr>
          <a:xfrm>
            <a:off x="5138224" y="2376328"/>
            <a:ext cx="2319852" cy="369332"/>
            <a:chOff x="1646379" y="1046412"/>
            <a:chExt cx="2467411" cy="383838"/>
          </a:xfrm>
        </p:grpSpPr>
        <p:sp>
          <p:nvSpPr>
            <p:cNvPr id="150" name="Rectangle 24">
              <a:extLst>
                <a:ext uri="{FF2B5EF4-FFF2-40B4-BE49-F238E27FC236}">
                  <a16:creationId xmlns:a16="http://schemas.microsoft.com/office/drawing/2014/main" id="{C36E2D5B-7C61-46A6-B02C-C6F4424E792F}"/>
                </a:ext>
              </a:extLst>
            </p:cNvPr>
            <p:cNvSpPr/>
            <p:nvPr/>
          </p:nvSpPr>
          <p:spPr>
            <a:xfrm>
              <a:off x="1646379" y="1050227"/>
              <a:ext cx="2467411" cy="29593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51" name="TextBox 28">
              <a:extLst>
                <a:ext uri="{FF2B5EF4-FFF2-40B4-BE49-F238E27FC236}">
                  <a16:creationId xmlns:a16="http://schemas.microsoft.com/office/drawing/2014/main" id="{CB7D9D26-983D-4E33-B680-511F8D5BA341}"/>
                </a:ext>
              </a:extLst>
            </p:cNvPr>
            <p:cNvSpPr txBox="1"/>
            <p:nvPr/>
          </p:nvSpPr>
          <p:spPr>
            <a:xfrm>
              <a:off x="1728452" y="1046412"/>
              <a:ext cx="1538220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Production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Engineer</a:t>
              </a:r>
              <a:endParaRPr lang="th-TH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52" name="TextBox 29">
            <a:extLst>
              <a:ext uri="{FF2B5EF4-FFF2-40B4-BE49-F238E27FC236}">
                <a16:creationId xmlns:a16="http://schemas.microsoft.com/office/drawing/2014/main" id="{0A11DE7A-4302-4FA1-9F2D-4901EAA2A12B}"/>
              </a:ext>
            </a:extLst>
          </p:cNvPr>
          <p:cNvSpPr txBox="1"/>
          <p:nvPr/>
        </p:nvSpPr>
        <p:spPr>
          <a:xfrm>
            <a:off x="9605045" y="240344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6" name="Rectangle 31">
            <a:extLst>
              <a:ext uri="{FF2B5EF4-FFF2-40B4-BE49-F238E27FC236}">
                <a16:creationId xmlns:a16="http://schemas.microsoft.com/office/drawing/2014/main" id="{0EF2F6D7-6A4D-437A-9612-0D179B9B891B}"/>
              </a:ext>
            </a:extLst>
          </p:cNvPr>
          <p:cNvSpPr/>
          <p:nvPr/>
        </p:nvSpPr>
        <p:spPr>
          <a:xfrm>
            <a:off x="5138224" y="2779958"/>
            <a:ext cx="2332614" cy="278294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TextBox 32">
            <a:extLst>
              <a:ext uri="{FF2B5EF4-FFF2-40B4-BE49-F238E27FC236}">
                <a16:creationId xmlns:a16="http://schemas.microsoft.com/office/drawing/2014/main" id="{C9C33497-7477-4E2C-82C6-AB275EDC6097}"/>
              </a:ext>
            </a:extLst>
          </p:cNvPr>
          <p:cNvSpPr txBox="1"/>
          <p:nvPr/>
        </p:nvSpPr>
        <p:spPr>
          <a:xfrm>
            <a:off x="4023859" y="2756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No.(Automatic) :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00411" y="3265933"/>
            <a:ext cx="8486789" cy="331416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046603" y="348559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PCR type  :</a:t>
            </a:r>
          </a:p>
        </p:txBody>
      </p:sp>
      <p:sp>
        <p:nvSpPr>
          <p:cNvPr id="195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8964" y="3505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96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102384" y="349902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sp>
        <p:nvSpPr>
          <p:cNvPr id="197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46090" y="3570879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6804" y="3570879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5575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0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3823099" y="376595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02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734004" y="376946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1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3806007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14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379898" y="414841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grpSp>
        <p:nvGrpSpPr>
          <p:cNvPr id="215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5" y="4143674"/>
            <a:ext cx="6370903" cy="369332"/>
            <a:chOff x="967546" y="2874273"/>
            <a:chExt cx="6776136" cy="383838"/>
          </a:xfrm>
        </p:grpSpPr>
        <p:sp>
          <p:nvSpPr>
            <p:cNvPr id="216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6" y="2874273"/>
              <a:ext cx="677613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17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475364" y="2874273"/>
              <a:ext cx="148366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HP5 New Machine</a:t>
              </a:r>
            </a:p>
          </p:txBody>
        </p:sp>
      </p:grpSp>
      <p:sp>
        <p:nvSpPr>
          <p:cNvPr id="218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3894207" y="459078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219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4586035"/>
            <a:ext cx="2338427" cy="369332"/>
            <a:chOff x="967547" y="2874273"/>
            <a:chExt cx="2487167" cy="383838"/>
          </a:xfrm>
        </p:grpSpPr>
        <p:sp>
          <p:nvSpPr>
            <p:cNvPr id="220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1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64481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Repeat</a:t>
              </a:r>
            </a:p>
          </p:txBody>
        </p:sp>
      </p:grpSp>
      <p:sp>
        <p:nvSpPr>
          <p:cNvPr id="222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387778" y="46276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23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358457" y="515264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grpSp>
        <p:nvGrpSpPr>
          <p:cNvPr id="224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5147902"/>
            <a:ext cx="2326950" cy="369332"/>
            <a:chOff x="967547" y="2874273"/>
            <a:chExt cx="2474960" cy="383838"/>
          </a:xfrm>
        </p:grpSpPr>
        <p:sp>
          <p:nvSpPr>
            <p:cNvPr id="225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6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072763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Isuzu ,Nissan</a:t>
              </a:r>
            </a:p>
          </p:txBody>
        </p:sp>
      </p:grpSp>
      <p:sp>
        <p:nvSpPr>
          <p:cNvPr id="227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721157" y="512515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grpSp>
        <p:nvGrpSpPr>
          <p:cNvPr id="228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9074944" y="5120407"/>
            <a:ext cx="2424535" cy="369332"/>
            <a:chOff x="967547" y="2874273"/>
            <a:chExt cx="2913747" cy="383838"/>
          </a:xfrm>
        </p:grpSpPr>
        <p:sp>
          <p:nvSpPr>
            <p:cNvPr id="229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0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0704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</a:p>
          </p:txBody>
        </p:sp>
      </p:grpSp>
      <p:sp>
        <p:nvSpPr>
          <p:cNvPr id="231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194324" y="574260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grpSp>
        <p:nvGrpSpPr>
          <p:cNvPr id="232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5737857"/>
            <a:ext cx="2326476" cy="369332"/>
            <a:chOff x="967547" y="2874273"/>
            <a:chExt cx="2474456" cy="383838"/>
          </a:xfrm>
        </p:grpSpPr>
        <p:sp>
          <p:nvSpPr>
            <p:cNvPr id="233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4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486256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G3S</a:t>
              </a:r>
            </a:p>
          </p:txBody>
        </p:sp>
      </p:grpSp>
      <p:sp>
        <p:nvSpPr>
          <p:cNvPr id="235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8102089" y="572727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grpSp>
        <p:nvGrpSpPr>
          <p:cNvPr id="236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9058061" y="5722528"/>
            <a:ext cx="2441418" cy="369332"/>
            <a:chOff x="967547" y="2874273"/>
            <a:chExt cx="2596709" cy="383838"/>
          </a:xfrm>
        </p:grpSpPr>
        <p:sp>
          <p:nvSpPr>
            <p:cNvPr id="237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8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4948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INJ Inspection</a:t>
              </a:r>
            </a:p>
          </p:txBody>
        </p:sp>
      </p:grpSp>
      <p:sp>
        <p:nvSpPr>
          <p:cNvPr id="239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9062327" y="3721273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0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905175" y="3750083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241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9062326" y="4583294"/>
            <a:ext cx="2437153" cy="369332"/>
            <a:chOff x="967546" y="2874273"/>
            <a:chExt cx="2592172" cy="383838"/>
          </a:xfrm>
        </p:grpSpPr>
        <p:sp>
          <p:nvSpPr>
            <p:cNvPr id="242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43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178472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C2	</a:t>
              </a:r>
            </a:p>
          </p:txBody>
        </p:sp>
      </p:grpSp>
      <p:sp>
        <p:nvSpPr>
          <p:cNvPr id="244" name="TextBox 33">
            <a:extLst>
              <a:ext uri="{FF2B5EF4-FFF2-40B4-BE49-F238E27FC236}">
                <a16:creationId xmlns:a16="http://schemas.microsoft.com/office/drawing/2014/main" id="{7A5EE932-40A4-4633-B9D1-CC8D8ECCA92D}"/>
              </a:ext>
            </a:extLst>
          </p:cNvPr>
          <p:cNvSpPr txBox="1"/>
          <p:nvPr/>
        </p:nvSpPr>
        <p:spPr>
          <a:xfrm>
            <a:off x="5643107" y="2802436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FY20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5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3925285" y="622472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number :</a:t>
            </a:r>
          </a:p>
        </p:txBody>
      </p:sp>
      <p:sp>
        <p:nvSpPr>
          <p:cNvPr id="246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28576" y="6219980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7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915651" y="620540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248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9052814" y="6200658"/>
            <a:ext cx="2446665" cy="369332"/>
            <a:chOff x="967547" y="2874273"/>
            <a:chExt cx="2602289" cy="383838"/>
          </a:xfrm>
        </p:grpSpPr>
        <p:sp>
          <p:nvSpPr>
            <p:cNvPr id="249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967547" y="2874273"/>
              <a:ext cx="260228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50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648642" y="2874273"/>
              <a:ext cx="1275655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Modify machine</a:t>
              </a:r>
            </a:p>
          </p:txBody>
        </p:sp>
      </p:grpSp>
      <p:sp>
        <p:nvSpPr>
          <p:cNvPr id="117" name="TextBox 63">
            <a:extLst>
              <a:ext uri="{FF2B5EF4-FFF2-40B4-BE49-F238E27FC236}">
                <a16:creationId xmlns:a16="http://schemas.microsoft.com/office/drawing/2014/main" id="{DFCDF218-7053-46F6-A88C-66B69EB34166}"/>
              </a:ext>
            </a:extLst>
          </p:cNvPr>
          <p:cNvSpPr txBox="1"/>
          <p:nvPr/>
        </p:nvSpPr>
        <p:spPr>
          <a:xfrm>
            <a:off x="5794929" y="62170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SDM-44455555</a:t>
            </a:r>
          </a:p>
        </p:txBody>
      </p:sp>
      <p:sp>
        <p:nvSpPr>
          <p:cNvPr id="105" name="Rectangle 55">
            <a:hlinkClick r:id="rId13" action="ppaction://hlinksldjump"/>
            <a:extLst>
              <a:ext uri="{FF2B5EF4-FFF2-40B4-BE49-F238E27FC236}">
                <a16:creationId xmlns:a16="http://schemas.microsoft.com/office/drawing/2014/main" id="{A4C3ED56-3A39-49F0-B7CB-3408D18A3B23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EFC62C86-6DEA-4314-9FC7-CD0732EE2B8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0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38ED0DAA-CECE-4503-AFC8-516BA85126E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12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14" name="Picture 143">
            <a:hlinkClick r:id="rId13" action="ppaction://hlinksldjump"/>
            <a:extLst>
              <a:ext uri="{FF2B5EF4-FFF2-40B4-BE49-F238E27FC236}">
                <a16:creationId xmlns:a16="http://schemas.microsoft.com/office/drawing/2014/main" id="{E729D570-6FD1-463C-BFF0-1FA147FF154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115" name="Group 114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hlinkClick r:id="rId13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1" name="Picture 12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22068" y="1730290"/>
            <a:ext cx="8453257" cy="477679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3">
            <a:extLst>
              <a:ext uri="{FF2B5EF4-FFF2-40B4-BE49-F238E27FC236}">
                <a16:creationId xmlns:a16="http://schemas.microsoft.com/office/drawing/2014/main" id="{13312D03-F449-4CC1-A07C-8CB188CBE020}"/>
              </a:ext>
            </a:extLst>
          </p:cNvPr>
          <p:cNvSpPr txBox="1"/>
          <p:nvPr/>
        </p:nvSpPr>
        <p:spPr>
          <a:xfrm>
            <a:off x="4279285" y="208828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PCR type  :</a:t>
            </a:r>
          </a:p>
        </p:txBody>
      </p:sp>
      <p:sp>
        <p:nvSpPr>
          <p:cNvPr id="195" name="TextBox 4">
            <a:extLst>
              <a:ext uri="{FF2B5EF4-FFF2-40B4-BE49-F238E27FC236}">
                <a16:creationId xmlns:a16="http://schemas.microsoft.com/office/drawing/2014/main" id="{1130FA03-1080-41D9-8A3E-49178B814E87}"/>
              </a:ext>
            </a:extLst>
          </p:cNvPr>
          <p:cNvSpPr txBox="1"/>
          <p:nvPr/>
        </p:nvSpPr>
        <p:spPr>
          <a:xfrm>
            <a:off x="5274201" y="210867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96" name="TextBox 6">
            <a:extLst>
              <a:ext uri="{FF2B5EF4-FFF2-40B4-BE49-F238E27FC236}">
                <a16:creationId xmlns:a16="http://schemas.microsoft.com/office/drawing/2014/main" id="{23A32ACD-18DA-4113-830A-571A95ABFBFF}"/>
              </a:ext>
            </a:extLst>
          </p:cNvPr>
          <p:cNvSpPr txBox="1"/>
          <p:nvPr/>
        </p:nvSpPr>
        <p:spPr>
          <a:xfrm>
            <a:off x="6097621" y="210171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sp>
        <p:nvSpPr>
          <p:cNvPr id="197" name="Oval 186">
            <a:extLst>
              <a:ext uri="{FF2B5EF4-FFF2-40B4-BE49-F238E27FC236}">
                <a16:creationId xmlns:a16="http://schemas.microsoft.com/office/drawing/2014/main" id="{996A322D-1EE7-4152-8329-42092C312AC4}"/>
              </a:ext>
            </a:extLst>
          </p:cNvPr>
          <p:cNvSpPr/>
          <p:nvPr/>
        </p:nvSpPr>
        <p:spPr>
          <a:xfrm>
            <a:off x="5145404" y="2173571"/>
            <a:ext cx="162875" cy="161305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F07682C-8552-4D79-AD0A-0F007816386C}"/>
              </a:ext>
            </a:extLst>
          </p:cNvPr>
          <p:cNvSpPr/>
          <p:nvPr/>
        </p:nvSpPr>
        <p:spPr>
          <a:xfrm>
            <a:off x="5912041" y="2173571"/>
            <a:ext cx="162875" cy="161305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956420" y="2212336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0" name="TextBox 14">
            <a:extLst>
              <a:ext uri="{FF2B5EF4-FFF2-40B4-BE49-F238E27FC236}">
                <a16:creationId xmlns:a16="http://schemas.microsoft.com/office/drawing/2014/main" id="{AF578082-D85B-440D-9D67-0723A684E024}"/>
              </a:ext>
            </a:extLst>
          </p:cNvPr>
          <p:cNvSpPr txBox="1"/>
          <p:nvPr/>
        </p:nvSpPr>
        <p:spPr>
          <a:xfrm>
            <a:off x="3968242" y="237341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02" name="TextBox 22">
            <a:extLst>
              <a:ext uri="{FF2B5EF4-FFF2-40B4-BE49-F238E27FC236}">
                <a16:creationId xmlns:a16="http://schemas.microsoft.com/office/drawing/2014/main" id="{18AB306B-E581-403A-8A16-D75BAF220F57}"/>
              </a:ext>
            </a:extLst>
          </p:cNvPr>
          <p:cNvSpPr txBox="1"/>
          <p:nvPr/>
        </p:nvSpPr>
        <p:spPr>
          <a:xfrm>
            <a:off x="7680209" y="237691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1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5138224" y="2413462"/>
            <a:ext cx="2319852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14" name="TextBox 37">
            <a:extLst>
              <a:ext uri="{FF2B5EF4-FFF2-40B4-BE49-F238E27FC236}">
                <a16:creationId xmlns:a16="http://schemas.microsoft.com/office/drawing/2014/main" id="{B371B744-E90C-4C93-AD12-9010BCFC0979}"/>
              </a:ext>
            </a:extLst>
          </p:cNvPr>
          <p:cNvSpPr txBox="1"/>
          <p:nvPr/>
        </p:nvSpPr>
        <p:spPr>
          <a:xfrm>
            <a:off x="4524472" y="277962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grpSp>
        <p:nvGrpSpPr>
          <p:cNvPr id="215" name="Group 38">
            <a:extLst>
              <a:ext uri="{FF2B5EF4-FFF2-40B4-BE49-F238E27FC236}">
                <a16:creationId xmlns:a16="http://schemas.microsoft.com/office/drawing/2014/main" id="{27F0712A-29ED-496A-AF49-D737438A2A0F}"/>
              </a:ext>
            </a:extLst>
          </p:cNvPr>
          <p:cNvGrpSpPr/>
          <p:nvPr/>
        </p:nvGrpSpPr>
        <p:grpSpPr>
          <a:xfrm>
            <a:off x="5128575" y="2763004"/>
            <a:ext cx="6350077" cy="369332"/>
            <a:chOff x="967546" y="2874273"/>
            <a:chExt cx="6753985" cy="383838"/>
          </a:xfrm>
        </p:grpSpPr>
        <p:sp>
          <p:nvSpPr>
            <p:cNvPr id="216" name="Rectangle 39">
              <a:extLst>
                <a:ext uri="{FF2B5EF4-FFF2-40B4-BE49-F238E27FC236}">
                  <a16:creationId xmlns:a16="http://schemas.microsoft.com/office/drawing/2014/main" id="{DA838FEF-6EB4-4902-A986-415C7EBC269B}"/>
                </a:ext>
              </a:extLst>
            </p:cNvPr>
            <p:cNvSpPr/>
            <p:nvPr/>
          </p:nvSpPr>
          <p:spPr>
            <a:xfrm>
              <a:off x="967546" y="2874273"/>
              <a:ext cx="6753985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17" name="TextBox 40">
              <a:extLst>
                <a:ext uri="{FF2B5EF4-FFF2-40B4-BE49-F238E27FC236}">
                  <a16:creationId xmlns:a16="http://schemas.microsoft.com/office/drawing/2014/main" id="{C8B99344-41F5-450E-8F96-CC91AF1F824B}"/>
                </a:ext>
              </a:extLst>
            </p:cNvPr>
            <p:cNvSpPr txBox="1"/>
            <p:nvPr/>
          </p:nvSpPr>
          <p:spPr>
            <a:xfrm>
              <a:off x="3475364" y="2874273"/>
              <a:ext cx="148366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 HP5 New Machine</a:t>
              </a:r>
            </a:p>
          </p:txBody>
        </p:sp>
      </p:grpSp>
      <p:sp>
        <p:nvSpPr>
          <p:cNvPr id="218" name="TextBox 41">
            <a:extLst>
              <a:ext uri="{FF2B5EF4-FFF2-40B4-BE49-F238E27FC236}">
                <a16:creationId xmlns:a16="http://schemas.microsoft.com/office/drawing/2014/main" id="{E03304EA-18B9-47D1-AD01-EFBBCA0576BB}"/>
              </a:ext>
            </a:extLst>
          </p:cNvPr>
          <p:cNvSpPr txBox="1"/>
          <p:nvPr/>
        </p:nvSpPr>
        <p:spPr>
          <a:xfrm>
            <a:off x="4044338" y="319823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219" name="Group 42">
            <a:extLst>
              <a:ext uri="{FF2B5EF4-FFF2-40B4-BE49-F238E27FC236}">
                <a16:creationId xmlns:a16="http://schemas.microsoft.com/office/drawing/2014/main" id="{17A74A3A-41AC-45F9-A7CB-D3F897FDC83E}"/>
              </a:ext>
            </a:extLst>
          </p:cNvPr>
          <p:cNvGrpSpPr/>
          <p:nvPr/>
        </p:nvGrpSpPr>
        <p:grpSpPr>
          <a:xfrm>
            <a:off x="5132411" y="3193490"/>
            <a:ext cx="2338427" cy="369332"/>
            <a:chOff x="967547" y="2874273"/>
            <a:chExt cx="2487167" cy="383838"/>
          </a:xfrm>
        </p:grpSpPr>
        <p:sp>
          <p:nvSpPr>
            <p:cNvPr id="220" name="Rectangle 43">
              <a:extLst>
                <a:ext uri="{FF2B5EF4-FFF2-40B4-BE49-F238E27FC236}">
                  <a16:creationId xmlns:a16="http://schemas.microsoft.com/office/drawing/2014/main" id="{D524FF9C-1800-486E-A56D-697A38C6616A}"/>
                </a:ext>
              </a:extLst>
            </p:cNvPr>
            <p:cNvSpPr/>
            <p:nvPr/>
          </p:nvSpPr>
          <p:spPr>
            <a:xfrm>
              <a:off x="967547" y="2874273"/>
              <a:ext cx="248716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1" name="TextBox 44">
              <a:extLst>
                <a:ext uri="{FF2B5EF4-FFF2-40B4-BE49-F238E27FC236}">
                  <a16:creationId xmlns:a16="http://schemas.microsoft.com/office/drawing/2014/main" id="{FCE1BE38-4C09-4237-85ED-2C6CB3352625}"/>
                </a:ext>
              </a:extLst>
            </p:cNvPr>
            <p:cNvSpPr txBox="1"/>
            <p:nvPr/>
          </p:nvSpPr>
          <p:spPr>
            <a:xfrm>
              <a:off x="1950979" y="2874273"/>
              <a:ext cx="64481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Repeat</a:t>
              </a:r>
            </a:p>
          </p:txBody>
        </p:sp>
      </p:grpSp>
      <p:sp>
        <p:nvSpPr>
          <p:cNvPr id="222" name="TextBox 45">
            <a:extLst>
              <a:ext uri="{FF2B5EF4-FFF2-40B4-BE49-F238E27FC236}">
                <a16:creationId xmlns:a16="http://schemas.microsoft.com/office/drawing/2014/main" id="{C620B03B-880A-4F8D-8595-D3CB28CF0210}"/>
              </a:ext>
            </a:extLst>
          </p:cNvPr>
          <p:cNvSpPr txBox="1"/>
          <p:nvPr/>
        </p:nvSpPr>
        <p:spPr>
          <a:xfrm>
            <a:off x="8341464" y="323509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23" name="TextBox 57">
            <a:extLst>
              <a:ext uri="{FF2B5EF4-FFF2-40B4-BE49-F238E27FC236}">
                <a16:creationId xmlns:a16="http://schemas.microsoft.com/office/drawing/2014/main" id="{76FFAC59-EF0F-46A3-ADE4-85366F0BB812}"/>
              </a:ext>
            </a:extLst>
          </p:cNvPr>
          <p:cNvSpPr txBox="1"/>
          <p:nvPr/>
        </p:nvSpPr>
        <p:spPr>
          <a:xfrm>
            <a:off x="3495216" y="3760103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grpSp>
        <p:nvGrpSpPr>
          <p:cNvPr id="224" name="Group 61">
            <a:extLst>
              <a:ext uri="{FF2B5EF4-FFF2-40B4-BE49-F238E27FC236}">
                <a16:creationId xmlns:a16="http://schemas.microsoft.com/office/drawing/2014/main" id="{35773A15-DC97-45AE-96C1-9D19A4A470C1}"/>
              </a:ext>
            </a:extLst>
          </p:cNvPr>
          <p:cNvGrpSpPr/>
          <p:nvPr/>
        </p:nvGrpSpPr>
        <p:grpSpPr>
          <a:xfrm>
            <a:off x="5131126" y="3755357"/>
            <a:ext cx="2326950" cy="369332"/>
            <a:chOff x="967547" y="2874273"/>
            <a:chExt cx="2474960" cy="383838"/>
          </a:xfrm>
        </p:grpSpPr>
        <p:sp>
          <p:nvSpPr>
            <p:cNvPr id="225" name="Rectangle 62">
              <a:extLst>
                <a:ext uri="{FF2B5EF4-FFF2-40B4-BE49-F238E27FC236}">
                  <a16:creationId xmlns:a16="http://schemas.microsoft.com/office/drawing/2014/main" id="{DC3A33D1-14E5-422E-9233-949812C5DCBD}"/>
                </a:ext>
              </a:extLst>
            </p:cNvPr>
            <p:cNvSpPr/>
            <p:nvPr/>
          </p:nvSpPr>
          <p:spPr>
            <a:xfrm>
              <a:off x="967547" y="2874273"/>
              <a:ext cx="2474960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26" name="TextBox 63">
              <a:extLst>
                <a:ext uri="{FF2B5EF4-FFF2-40B4-BE49-F238E27FC236}">
                  <a16:creationId xmlns:a16="http://schemas.microsoft.com/office/drawing/2014/main" id="{DFCDF218-7053-46F6-A88C-66B69EB34166}"/>
                </a:ext>
              </a:extLst>
            </p:cNvPr>
            <p:cNvSpPr txBox="1"/>
            <p:nvPr/>
          </p:nvSpPr>
          <p:spPr>
            <a:xfrm>
              <a:off x="1758493" y="2874273"/>
              <a:ext cx="1072763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Isuzu ,Nissan</a:t>
              </a:r>
            </a:p>
          </p:txBody>
        </p:sp>
      </p:grpSp>
      <p:sp>
        <p:nvSpPr>
          <p:cNvPr id="227" name="TextBox 64">
            <a:extLst>
              <a:ext uri="{FF2B5EF4-FFF2-40B4-BE49-F238E27FC236}">
                <a16:creationId xmlns:a16="http://schemas.microsoft.com/office/drawing/2014/main" id="{7E8B19E5-F7BE-4B66-9F67-A3069B519F3B}"/>
              </a:ext>
            </a:extLst>
          </p:cNvPr>
          <p:cNvSpPr txBox="1"/>
          <p:nvPr/>
        </p:nvSpPr>
        <p:spPr>
          <a:xfrm>
            <a:off x="7677936" y="37326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grpSp>
        <p:nvGrpSpPr>
          <p:cNvPr id="228" name="Group 65">
            <a:extLst>
              <a:ext uri="{FF2B5EF4-FFF2-40B4-BE49-F238E27FC236}">
                <a16:creationId xmlns:a16="http://schemas.microsoft.com/office/drawing/2014/main" id="{E174B5C4-8126-4F80-A40B-EFD85410DB8C}"/>
              </a:ext>
            </a:extLst>
          </p:cNvPr>
          <p:cNvGrpSpPr/>
          <p:nvPr/>
        </p:nvGrpSpPr>
        <p:grpSpPr>
          <a:xfrm>
            <a:off x="9057200" y="3727862"/>
            <a:ext cx="2424535" cy="369332"/>
            <a:chOff x="967547" y="2874273"/>
            <a:chExt cx="2913747" cy="383838"/>
          </a:xfrm>
        </p:grpSpPr>
        <p:sp>
          <p:nvSpPr>
            <p:cNvPr id="229" name="Rectangle 66">
              <a:extLst>
                <a:ext uri="{FF2B5EF4-FFF2-40B4-BE49-F238E27FC236}">
                  <a16:creationId xmlns:a16="http://schemas.microsoft.com/office/drawing/2014/main" id="{7D0EAA7B-4439-495F-9F6C-4742F0297D93}"/>
                </a:ext>
              </a:extLst>
            </p:cNvPr>
            <p:cNvSpPr/>
            <p:nvPr/>
          </p:nvSpPr>
          <p:spPr>
            <a:xfrm>
              <a:off x="967547" y="2874273"/>
              <a:ext cx="2913747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0" name="TextBox 67">
              <a:extLst>
                <a:ext uri="{FF2B5EF4-FFF2-40B4-BE49-F238E27FC236}">
                  <a16:creationId xmlns:a16="http://schemas.microsoft.com/office/drawing/2014/main" id="{AB16645F-95D3-4E19-A6FE-D90EC1179C9A}"/>
                </a:ext>
              </a:extLst>
            </p:cNvPr>
            <p:cNvSpPr txBox="1"/>
            <p:nvPr/>
          </p:nvSpPr>
          <p:spPr>
            <a:xfrm>
              <a:off x="2101166" y="2874273"/>
              <a:ext cx="507041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</a:p>
          </p:txBody>
        </p:sp>
      </p:grpSp>
      <p:sp>
        <p:nvSpPr>
          <p:cNvPr id="231" name="TextBox 68">
            <a:extLst>
              <a:ext uri="{FF2B5EF4-FFF2-40B4-BE49-F238E27FC236}">
                <a16:creationId xmlns:a16="http://schemas.microsoft.com/office/drawing/2014/main" id="{CC2169E0-2B97-454E-B588-384CC3104C21}"/>
              </a:ext>
            </a:extLst>
          </p:cNvPr>
          <p:cNvSpPr txBox="1"/>
          <p:nvPr/>
        </p:nvSpPr>
        <p:spPr>
          <a:xfrm>
            <a:off x="4342689" y="427880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grpSp>
        <p:nvGrpSpPr>
          <p:cNvPr id="232" name="Group 69">
            <a:extLst>
              <a:ext uri="{FF2B5EF4-FFF2-40B4-BE49-F238E27FC236}">
                <a16:creationId xmlns:a16="http://schemas.microsoft.com/office/drawing/2014/main" id="{D49731F7-E057-42B9-9AA0-728CFD7E4790}"/>
              </a:ext>
            </a:extLst>
          </p:cNvPr>
          <p:cNvGrpSpPr/>
          <p:nvPr/>
        </p:nvGrpSpPr>
        <p:grpSpPr>
          <a:xfrm>
            <a:off x="5131600" y="4274062"/>
            <a:ext cx="2326476" cy="369332"/>
            <a:chOff x="967547" y="2874273"/>
            <a:chExt cx="2474456" cy="383838"/>
          </a:xfrm>
        </p:grpSpPr>
        <p:sp>
          <p:nvSpPr>
            <p:cNvPr id="233" name="Rectangle 70">
              <a:extLst>
                <a:ext uri="{FF2B5EF4-FFF2-40B4-BE49-F238E27FC236}">
                  <a16:creationId xmlns:a16="http://schemas.microsoft.com/office/drawing/2014/main" id="{1DF4251C-B46D-473F-AA4A-D5940E00F209}"/>
                </a:ext>
              </a:extLst>
            </p:cNvPr>
            <p:cNvSpPr/>
            <p:nvPr/>
          </p:nvSpPr>
          <p:spPr>
            <a:xfrm>
              <a:off x="967547" y="2874273"/>
              <a:ext cx="2474456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4" name="TextBox 71">
              <a:extLst>
                <a:ext uri="{FF2B5EF4-FFF2-40B4-BE49-F238E27FC236}">
                  <a16:creationId xmlns:a16="http://schemas.microsoft.com/office/drawing/2014/main" id="{0F36C94D-738E-4E0B-AF01-861F9BAD3606}"/>
                </a:ext>
              </a:extLst>
            </p:cNvPr>
            <p:cNvSpPr txBox="1"/>
            <p:nvPr/>
          </p:nvSpPr>
          <p:spPr>
            <a:xfrm>
              <a:off x="1987530" y="2874273"/>
              <a:ext cx="486256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G3S</a:t>
              </a:r>
            </a:p>
          </p:txBody>
        </p:sp>
      </p:grpSp>
      <p:sp>
        <p:nvSpPr>
          <p:cNvPr id="235" name="TextBox 72">
            <a:extLst>
              <a:ext uri="{FF2B5EF4-FFF2-40B4-BE49-F238E27FC236}">
                <a16:creationId xmlns:a16="http://schemas.microsoft.com/office/drawing/2014/main" id="{EE2813FA-0469-4FB9-B20D-EC9ABBA47606}"/>
              </a:ext>
            </a:extLst>
          </p:cNvPr>
          <p:cNvSpPr txBox="1"/>
          <p:nvPr/>
        </p:nvSpPr>
        <p:spPr>
          <a:xfrm>
            <a:off x="8055319" y="426347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grpSp>
        <p:nvGrpSpPr>
          <p:cNvPr id="236" name="Group 73">
            <a:extLst>
              <a:ext uri="{FF2B5EF4-FFF2-40B4-BE49-F238E27FC236}">
                <a16:creationId xmlns:a16="http://schemas.microsoft.com/office/drawing/2014/main" id="{D14A056E-883F-4EFC-8218-3D6A7C96199B}"/>
              </a:ext>
            </a:extLst>
          </p:cNvPr>
          <p:cNvGrpSpPr/>
          <p:nvPr/>
        </p:nvGrpSpPr>
        <p:grpSpPr>
          <a:xfrm>
            <a:off x="9064067" y="4258733"/>
            <a:ext cx="2441418" cy="369332"/>
            <a:chOff x="967547" y="2874273"/>
            <a:chExt cx="2596709" cy="383838"/>
          </a:xfrm>
        </p:grpSpPr>
        <p:sp>
          <p:nvSpPr>
            <p:cNvPr id="237" name="Rectangle 74">
              <a:extLst>
                <a:ext uri="{FF2B5EF4-FFF2-40B4-BE49-F238E27FC236}">
                  <a16:creationId xmlns:a16="http://schemas.microsoft.com/office/drawing/2014/main" id="{4E8D3E87-ABDB-460E-9D3B-DD00CD73FF92}"/>
                </a:ext>
              </a:extLst>
            </p:cNvPr>
            <p:cNvSpPr/>
            <p:nvPr/>
          </p:nvSpPr>
          <p:spPr>
            <a:xfrm>
              <a:off x="967547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38" name="TextBox 75">
              <a:extLst>
                <a:ext uri="{FF2B5EF4-FFF2-40B4-BE49-F238E27FC236}">
                  <a16:creationId xmlns:a16="http://schemas.microsoft.com/office/drawing/2014/main" id="{8FFDAC30-C319-4B70-A457-8B0E3388282C}"/>
                </a:ext>
              </a:extLst>
            </p:cNvPr>
            <p:cNvSpPr txBox="1"/>
            <p:nvPr/>
          </p:nvSpPr>
          <p:spPr>
            <a:xfrm>
              <a:off x="1747529" y="2874273"/>
              <a:ext cx="1149488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INJ Inspection</a:t>
              </a:r>
            </a:p>
          </p:txBody>
        </p:sp>
      </p:grpSp>
      <p:sp>
        <p:nvSpPr>
          <p:cNvPr id="239" name="Rectangle 21">
            <a:extLst>
              <a:ext uri="{FF2B5EF4-FFF2-40B4-BE49-F238E27FC236}">
                <a16:creationId xmlns:a16="http://schemas.microsoft.com/office/drawing/2014/main" id="{8A9A0C96-405D-4342-9519-B9A72CD13208}"/>
              </a:ext>
            </a:extLst>
          </p:cNvPr>
          <p:cNvSpPr/>
          <p:nvPr/>
        </p:nvSpPr>
        <p:spPr>
          <a:xfrm>
            <a:off x="9044583" y="2328728"/>
            <a:ext cx="2437153" cy="31517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40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887431" y="2357538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241" name="Group 46">
            <a:extLst>
              <a:ext uri="{FF2B5EF4-FFF2-40B4-BE49-F238E27FC236}">
                <a16:creationId xmlns:a16="http://schemas.microsoft.com/office/drawing/2014/main" id="{ADD95C84-B610-48CC-BF73-2D6D1BA58D03}"/>
              </a:ext>
            </a:extLst>
          </p:cNvPr>
          <p:cNvGrpSpPr/>
          <p:nvPr/>
        </p:nvGrpSpPr>
        <p:grpSpPr>
          <a:xfrm>
            <a:off x="9044582" y="3190749"/>
            <a:ext cx="2437153" cy="369332"/>
            <a:chOff x="967546" y="2874273"/>
            <a:chExt cx="2592172" cy="383838"/>
          </a:xfrm>
        </p:grpSpPr>
        <p:sp>
          <p:nvSpPr>
            <p:cNvPr id="242" name="Rectangle 47">
              <a:extLst>
                <a:ext uri="{FF2B5EF4-FFF2-40B4-BE49-F238E27FC236}">
                  <a16:creationId xmlns:a16="http://schemas.microsoft.com/office/drawing/2014/main" id="{1EE48951-8E21-4332-9925-E84E96057E7B}"/>
                </a:ext>
              </a:extLst>
            </p:cNvPr>
            <p:cNvSpPr/>
            <p:nvPr/>
          </p:nvSpPr>
          <p:spPr>
            <a:xfrm>
              <a:off x="967546" y="2874273"/>
              <a:ext cx="2592172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43" name="TextBox 48">
              <a:extLst>
                <a:ext uri="{FF2B5EF4-FFF2-40B4-BE49-F238E27FC236}">
                  <a16:creationId xmlns:a16="http://schemas.microsoft.com/office/drawing/2014/main" id="{4AC09CAD-023E-4193-B457-893B527977A2}"/>
                </a:ext>
              </a:extLst>
            </p:cNvPr>
            <p:cNvSpPr txBox="1"/>
            <p:nvPr/>
          </p:nvSpPr>
          <p:spPr>
            <a:xfrm>
              <a:off x="2015615" y="2874273"/>
              <a:ext cx="1178472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C2	</a:t>
              </a:r>
            </a:p>
          </p:txBody>
        </p:sp>
      </p:grpSp>
      <p:sp>
        <p:nvSpPr>
          <p:cNvPr id="111" name="TextBox 77">
            <a:extLst>
              <a:ext uri="{FF2B5EF4-FFF2-40B4-BE49-F238E27FC236}">
                <a16:creationId xmlns:a16="http://schemas.microsoft.com/office/drawing/2014/main" id="{7908A870-0DC2-46D7-A328-DCC8EFC61C3D}"/>
              </a:ext>
            </a:extLst>
          </p:cNvPr>
          <p:cNvSpPr txBox="1"/>
          <p:nvPr/>
        </p:nvSpPr>
        <p:spPr>
          <a:xfrm>
            <a:off x="4073621" y="476994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number :</a:t>
            </a:r>
          </a:p>
        </p:txBody>
      </p:sp>
      <p:sp>
        <p:nvSpPr>
          <p:cNvPr id="112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116701" y="4765194"/>
            <a:ext cx="2342262" cy="315176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TextBox 81">
            <a:extLst>
              <a:ext uri="{FF2B5EF4-FFF2-40B4-BE49-F238E27FC236}">
                <a16:creationId xmlns:a16="http://schemas.microsoft.com/office/drawing/2014/main" id="{4D6244FE-40FC-41D1-92A0-476B9698CAC6}"/>
              </a:ext>
            </a:extLst>
          </p:cNvPr>
          <p:cNvSpPr txBox="1"/>
          <p:nvPr/>
        </p:nvSpPr>
        <p:spPr>
          <a:xfrm>
            <a:off x="7849435" y="4750618"/>
            <a:ext cx="12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114" name="Group 82">
            <a:extLst>
              <a:ext uri="{FF2B5EF4-FFF2-40B4-BE49-F238E27FC236}">
                <a16:creationId xmlns:a16="http://schemas.microsoft.com/office/drawing/2014/main" id="{2CFD8D9B-5AAF-440B-A089-47DD412CBD8C}"/>
              </a:ext>
            </a:extLst>
          </p:cNvPr>
          <p:cNvGrpSpPr/>
          <p:nvPr/>
        </p:nvGrpSpPr>
        <p:grpSpPr>
          <a:xfrm>
            <a:off x="9064067" y="4745872"/>
            <a:ext cx="2441418" cy="369332"/>
            <a:chOff x="815572" y="2874273"/>
            <a:chExt cx="2596709" cy="383838"/>
          </a:xfrm>
        </p:grpSpPr>
        <p:sp>
          <p:nvSpPr>
            <p:cNvPr id="115" name="Rectangle 83">
              <a:extLst>
                <a:ext uri="{FF2B5EF4-FFF2-40B4-BE49-F238E27FC236}">
                  <a16:creationId xmlns:a16="http://schemas.microsoft.com/office/drawing/2014/main" id="{56253BC1-A1A8-4E4D-BD53-689D30AB4542}"/>
                </a:ext>
              </a:extLst>
            </p:cNvPr>
            <p:cNvSpPr/>
            <p:nvPr/>
          </p:nvSpPr>
          <p:spPr>
            <a:xfrm>
              <a:off x="815572" y="2874273"/>
              <a:ext cx="2596709" cy="3275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TextBox 84">
              <a:extLst>
                <a:ext uri="{FF2B5EF4-FFF2-40B4-BE49-F238E27FC236}">
                  <a16:creationId xmlns:a16="http://schemas.microsoft.com/office/drawing/2014/main" id="{5413BC0A-7CEB-4C02-BFE2-AF87863EEBAF}"/>
                </a:ext>
              </a:extLst>
            </p:cNvPr>
            <p:cNvSpPr txBox="1"/>
            <p:nvPr/>
          </p:nvSpPr>
          <p:spPr>
            <a:xfrm>
              <a:off x="1559492" y="2874273"/>
              <a:ext cx="1275655" cy="383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Modify machine</a:t>
              </a:r>
            </a:p>
          </p:txBody>
        </p:sp>
      </p:grpSp>
      <p:sp>
        <p:nvSpPr>
          <p:cNvPr id="117" name="TextBox 92">
            <a:extLst>
              <a:ext uri="{FF2B5EF4-FFF2-40B4-BE49-F238E27FC236}">
                <a16:creationId xmlns:a16="http://schemas.microsoft.com/office/drawing/2014/main" id="{1EF25063-50E2-41D0-8667-6978B8798BC5}"/>
              </a:ext>
            </a:extLst>
          </p:cNvPr>
          <p:cNvSpPr txBox="1"/>
          <p:nvPr/>
        </p:nvSpPr>
        <p:spPr>
          <a:xfrm>
            <a:off x="3525709" y="5225153"/>
            <a:ext cx="220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Priority Management Category :</a:t>
            </a:r>
          </a:p>
        </p:txBody>
      </p:sp>
      <p:sp>
        <p:nvSpPr>
          <p:cNvPr id="118" name="Rectangle 212">
            <a:extLst>
              <a:ext uri="{FF2B5EF4-FFF2-40B4-BE49-F238E27FC236}">
                <a16:creationId xmlns:a16="http://schemas.microsoft.com/office/drawing/2014/main" id="{CD5C0EE6-FF1B-434A-9B0B-6520ECE1571D}"/>
              </a:ext>
            </a:extLst>
          </p:cNvPr>
          <p:cNvSpPr/>
          <p:nvPr/>
        </p:nvSpPr>
        <p:spPr>
          <a:xfrm>
            <a:off x="5837922" y="532221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9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5837922" y="580115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0" name="Rectangle 214">
            <a:extLst>
              <a:ext uri="{FF2B5EF4-FFF2-40B4-BE49-F238E27FC236}">
                <a16:creationId xmlns:a16="http://schemas.microsoft.com/office/drawing/2014/main" id="{CECACC45-DAC7-4BAB-8F24-5197C869E039}"/>
              </a:ext>
            </a:extLst>
          </p:cNvPr>
          <p:cNvSpPr/>
          <p:nvPr/>
        </p:nvSpPr>
        <p:spPr>
          <a:xfrm>
            <a:off x="5843605" y="6299001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1" name="Rectangle 215">
            <a:extLst>
              <a:ext uri="{FF2B5EF4-FFF2-40B4-BE49-F238E27FC236}">
                <a16:creationId xmlns:a16="http://schemas.microsoft.com/office/drawing/2014/main" id="{4190F101-38F6-4805-8989-8718810DFCFE}"/>
              </a:ext>
            </a:extLst>
          </p:cNvPr>
          <p:cNvSpPr/>
          <p:nvPr/>
        </p:nvSpPr>
        <p:spPr>
          <a:xfrm>
            <a:off x="6466658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2" name="Rectangle 216">
            <a:extLst>
              <a:ext uri="{FF2B5EF4-FFF2-40B4-BE49-F238E27FC236}">
                <a16:creationId xmlns:a16="http://schemas.microsoft.com/office/drawing/2014/main" id="{59148574-279B-429C-A80A-A29CFAC9FCF2}"/>
              </a:ext>
            </a:extLst>
          </p:cNvPr>
          <p:cNvSpPr/>
          <p:nvPr/>
        </p:nvSpPr>
        <p:spPr>
          <a:xfrm>
            <a:off x="6466658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3" name="Rectangle 217">
            <a:extLst>
              <a:ext uri="{FF2B5EF4-FFF2-40B4-BE49-F238E27FC236}">
                <a16:creationId xmlns:a16="http://schemas.microsoft.com/office/drawing/2014/main" id="{DD1F5A48-BB9B-4B27-8976-9DD62C6DEA50}"/>
              </a:ext>
            </a:extLst>
          </p:cNvPr>
          <p:cNvSpPr/>
          <p:nvPr/>
        </p:nvSpPr>
        <p:spPr>
          <a:xfrm>
            <a:off x="6472341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4" name="Rectangle 218">
            <a:extLst>
              <a:ext uri="{FF2B5EF4-FFF2-40B4-BE49-F238E27FC236}">
                <a16:creationId xmlns:a16="http://schemas.microsoft.com/office/drawing/2014/main" id="{89AAB7B9-478B-404E-90D1-27CC3FBEBBEE}"/>
              </a:ext>
            </a:extLst>
          </p:cNvPr>
          <p:cNvSpPr/>
          <p:nvPr/>
        </p:nvSpPr>
        <p:spPr>
          <a:xfrm>
            <a:off x="7116184" y="5312990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5" name="Rectangle 219">
            <a:extLst>
              <a:ext uri="{FF2B5EF4-FFF2-40B4-BE49-F238E27FC236}">
                <a16:creationId xmlns:a16="http://schemas.microsoft.com/office/drawing/2014/main" id="{758059F8-C899-4EA3-91F4-108C8436D5FF}"/>
              </a:ext>
            </a:extLst>
          </p:cNvPr>
          <p:cNvSpPr/>
          <p:nvPr/>
        </p:nvSpPr>
        <p:spPr>
          <a:xfrm>
            <a:off x="7116184" y="5791925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220">
            <a:extLst>
              <a:ext uri="{FF2B5EF4-FFF2-40B4-BE49-F238E27FC236}">
                <a16:creationId xmlns:a16="http://schemas.microsoft.com/office/drawing/2014/main" id="{6190AACB-74B3-4913-838F-46557D826719}"/>
              </a:ext>
            </a:extLst>
          </p:cNvPr>
          <p:cNvSpPr/>
          <p:nvPr/>
        </p:nvSpPr>
        <p:spPr>
          <a:xfrm>
            <a:off x="7121867" y="628977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8" name="Rectangle 221">
            <a:extLst>
              <a:ext uri="{FF2B5EF4-FFF2-40B4-BE49-F238E27FC236}">
                <a16:creationId xmlns:a16="http://schemas.microsoft.com/office/drawing/2014/main" id="{3987F70B-0CAE-4A73-8E4B-D4DF07ACD040}"/>
              </a:ext>
            </a:extLst>
          </p:cNvPr>
          <p:cNvSpPr/>
          <p:nvPr/>
        </p:nvSpPr>
        <p:spPr>
          <a:xfrm>
            <a:off x="7836691" y="531988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9" name="Rectangle 222">
            <a:extLst>
              <a:ext uri="{FF2B5EF4-FFF2-40B4-BE49-F238E27FC236}">
                <a16:creationId xmlns:a16="http://schemas.microsoft.com/office/drawing/2014/main" id="{4EBA12E3-1CF1-4491-95A4-8021FB92CD85}"/>
              </a:ext>
            </a:extLst>
          </p:cNvPr>
          <p:cNvSpPr/>
          <p:nvPr/>
        </p:nvSpPr>
        <p:spPr>
          <a:xfrm>
            <a:off x="7836691" y="5798819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Rectangle 223">
            <a:extLst>
              <a:ext uri="{FF2B5EF4-FFF2-40B4-BE49-F238E27FC236}">
                <a16:creationId xmlns:a16="http://schemas.microsoft.com/office/drawing/2014/main" id="{20FD71F8-4A32-42B9-99AB-2FEA20D8B760}"/>
              </a:ext>
            </a:extLst>
          </p:cNvPr>
          <p:cNvSpPr/>
          <p:nvPr/>
        </p:nvSpPr>
        <p:spPr>
          <a:xfrm>
            <a:off x="7842374" y="6296673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1" name="Rectangle 249">
            <a:extLst>
              <a:ext uri="{FF2B5EF4-FFF2-40B4-BE49-F238E27FC236}">
                <a16:creationId xmlns:a16="http://schemas.microsoft.com/office/drawing/2014/main" id="{9D096748-A53C-41B3-8A8E-411DAF25581C}"/>
              </a:ext>
            </a:extLst>
          </p:cNvPr>
          <p:cNvSpPr/>
          <p:nvPr/>
        </p:nvSpPr>
        <p:spPr>
          <a:xfrm>
            <a:off x="8551730" y="5311654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2" name="Rectangle 250">
            <a:extLst>
              <a:ext uri="{FF2B5EF4-FFF2-40B4-BE49-F238E27FC236}">
                <a16:creationId xmlns:a16="http://schemas.microsoft.com/office/drawing/2014/main" id="{973D91F4-B017-4AB7-B371-73F6F810A618}"/>
              </a:ext>
            </a:extLst>
          </p:cNvPr>
          <p:cNvSpPr/>
          <p:nvPr/>
        </p:nvSpPr>
        <p:spPr>
          <a:xfrm>
            <a:off x="8551730" y="5792926"/>
            <a:ext cx="175218" cy="144859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3" name="Picture 254">
            <a:extLst>
              <a:ext uri="{FF2B5EF4-FFF2-40B4-BE49-F238E27FC236}">
                <a16:creationId xmlns:a16="http://schemas.microsoft.com/office/drawing/2014/main" id="{61B6273E-8C6B-4526-95F2-311E08D17B7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32" y="5189704"/>
            <a:ext cx="496422" cy="381915"/>
          </a:xfrm>
          <a:prstGeom prst="rect">
            <a:avLst/>
          </a:prstGeom>
        </p:spPr>
      </p:pic>
      <p:pic>
        <p:nvPicPr>
          <p:cNvPr id="142" name="Picture 255">
            <a:extLst>
              <a:ext uri="{FF2B5EF4-FFF2-40B4-BE49-F238E27FC236}">
                <a16:creationId xmlns:a16="http://schemas.microsoft.com/office/drawing/2014/main" id="{5B414B78-9712-480A-83B2-BB8562FBDC3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49" y="5657880"/>
            <a:ext cx="492432" cy="399754"/>
          </a:xfrm>
          <a:prstGeom prst="rect">
            <a:avLst/>
          </a:prstGeom>
        </p:spPr>
      </p:pic>
      <p:pic>
        <p:nvPicPr>
          <p:cNvPr id="143" name="Picture 256">
            <a:extLst>
              <a:ext uri="{FF2B5EF4-FFF2-40B4-BE49-F238E27FC236}">
                <a16:creationId xmlns:a16="http://schemas.microsoft.com/office/drawing/2014/main" id="{B4C11E49-D5E4-48C9-A593-1B5815A7021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6" t="18649" r="30776" b="27583"/>
          <a:stretch/>
        </p:blipFill>
        <p:spPr>
          <a:xfrm>
            <a:off x="8102817" y="5263202"/>
            <a:ext cx="265172" cy="273121"/>
          </a:xfrm>
          <a:prstGeom prst="rect">
            <a:avLst/>
          </a:prstGeom>
        </p:spPr>
      </p:pic>
      <p:pic>
        <p:nvPicPr>
          <p:cNvPr id="147" name="Picture 257">
            <a:extLst>
              <a:ext uri="{FF2B5EF4-FFF2-40B4-BE49-F238E27FC236}">
                <a16:creationId xmlns:a16="http://schemas.microsoft.com/office/drawing/2014/main" id="{6A516711-346B-4236-83CA-6CF0E94FF586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8511" r="30186" b="26352"/>
          <a:stretch/>
        </p:blipFill>
        <p:spPr>
          <a:xfrm>
            <a:off x="8112022" y="5727130"/>
            <a:ext cx="262373" cy="273614"/>
          </a:xfrm>
          <a:prstGeom prst="rect">
            <a:avLst/>
          </a:prstGeom>
        </p:spPr>
      </p:pic>
      <p:pic>
        <p:nvPicPr>
          <p:cNvPr id="153" name="Picture 258">
            <a:extLst>
              <a:ext uri="{FF2B5EF4-FFF2-40B4-BE49-F238E27FC236}">
                <a16:creationId xmlns:a16="http://schemas.microsoft.com/office/drawing/2014/main" id="{8774A714-E0B0-4F4C-8210-9728C691EE47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8" t="19846" r="28100" b="25316"/>
          <a:stretch/>
        </p:blipFill>
        <p:spPr>
          <a:xfrm>
            <a:off x="7331874" y="6175470"/>
            <a:ext cx="344726" cy="347106"/>
          </a:xfrm>
          <a:prstGeom prst="rect">
            <a:avLst/>
          </a:prstGeom>
        </p:spPr>
      </p:pic>
      <p:pic>
        <p:nvPicPr>
          <p:cNvPr id="154" name="Picture 259">
            <a:extLst>
              <a:ext uri="{FF2B5EF4-FFF2-40B4-BE49-F238E27FC236}">
                <a16:creationId xmlns:a16="http://schemas.microsoft.com/office/drawing/2014/main" id="{081F075E-FCF0-443E-BDB6-2C15BB02519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2" t="15124" r="28735" b="26892"/>
          <a:stretch/>
        </p:blipFill>
        <p:spPr>
          <a:xfrm>
            <a:off x="7362640" y="5242103"/>
            <a:ext cx="278822" cy="304216"/>
          </a:xfrm>
          <a:prstGeom prst="rect">
            <a:avLst/>
          </a:prstGeom>
        </p:spPr>
      </p:pic>
      <p:pic>
        <p:nvPicPr>
          <p:cNvPr id="155" name="Picture 260">
            <a:extLst>
              <a:ext uri="{FF2B5EF4-FFF2-40B4-BE49-F238E27FC236}">
                <a16:creationId xmlns:a16="http://schemas.microsoft.com/office/drawing/2014/main" id="{7AC8B1C1-8A6F-44B2-9122-E8CEC6A549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9641" r="30892" b="27498"/>
          <a:stretch/>
        </p:blipFill>
        <p:spPr>
          <a:xfrm>
            <a:off x="7366097" y="5730418"/>
            <a:ext cx="268654" cy="273086"/>
          </a:xfrm>
          <a:prstGeom prst="rect">
            <a:avLst/>
          </a:prstGeom>
        </p:spPr>
      </p:pic>
      <p:pic>
        <p:nvPicPr>
          <p:cNvPr id="157" name="Picture 261">
            <a:extLst>
              <a:ext uri="{FF2B5EF4-FFF2-40B4-BE49-F238E27FC236}">
                <a16:creationId xmlns:a16="http://schemas.microsoft.com/office/drawing/2014/main" id="{5A0793C4-066C-4D9C-B0CC-6ACB22ED196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5" t="22998" r="29989" b="25905"/>
          <a:stretch/>
        </p:blipFill>
        <p:spPr>
          <a:xfrm>
            <a:off x="6670402" y="6202671"/>
            <a:ext cx="323354" cy="324162"/>
          </a:xfrm>
          <a:prstGeom prst="rect">
            <a:avLst/>
          </a:prstGeom>
        </p:spPr>
      </p:pic>
      <p:pic>
        <p:nvPicPr>
          <p:cNvPr id="160" name="Picture 262">
            <a:extLst>
              <a:ext uri="{FF2B5EF4-FFF2-40B4-BE49-F238E27FC236}">
                <a16:creationId xmlns:a16="http://schemas.microsoft.com/office/drawing/2014/main" id="{137ECA19-641D-438A-AF07-22252B2BE91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532" r="28664" b="24720"/>
          <a:stretch/>
        </p:blipFill>
        <p:spPr>
          <a:xfrm>
            <a:off x="6670810" y="5254834"/>
            <a:ext cx="293027" cy="316063"/>
          </a:xfrm>
          <a:prstGeom prst="rect">
            <a:avLst/>
          </a:prstGeom>
        </p:spPr>
      </p:pic>
      <p:pic>
        <p:nvPicPr>
          <p:cNvPr id="161" name="Picture 263">
            <a:extLst>
              <a:ext uri="{FF2B5EF4-FFF2-40B4-BE49-F238E27FC236}">
                <a16:creationId xmlns:a16="http://schemas.microsoft.com/office/drawing/2014/main" id="{6E7D2208-B51D-4246-9F35-548C778DEED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2" t="18116" r="30022" b="25376"/>
          <a:stretch/>
        </p:blipFill>
        <p:spPr>
          <a:xfrm>
            <a:off x="6687681" y="5715156"/>
            <a:ext cx="297648" cy="312184"/>
          </a:xfrm>
          <a:prstGeom prst="rect">
            <a:avLst/>
          </a:prstGeom>
        </p:spPr>
      </p:pic>
      <p:pic>
        <p:nvPicPr>
          <p:cNvPr id="162" name="Picture 265">
            <a:extLst>
              <a:ext uri="{FF2B5EF4-FFF2-40B4-BE49-F238E27FC236}">
                <a16:creationId xmlns:a16="http://schemas.microsoft.com/office/drawing/2014/main" id="{B717A28B-EC9B-4FA4-BF67-A54574B72B2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52" y="5164428"/>
            <a:ext cx="651620" cy="528983"/>
          </a:xfrm>
          <a:prstGeom prst="rect">
            <a:avLst/>
          </a:prstGeom>
        </p:spPr>
      </p:pic>
      <p:pic>
        <p:nvPicPr>
          <p:cNvPr id="163" name="Picture 266">
            <a:extLst>
              <a:ext uri="{FF2B5EF4-FFF2-40B4-BE49-F238E27FC236}">
                <a16:creationId xmlns:a16="http://schemas.microsoft.com/office/drawing/2014/main" id="{994F56F7-0F88-474F-B5C7-50F47EC8B0D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25" y="5623540"/>
            <a:ext cx="688233" cy="558706"/>
          </a:xfrm>
          <a:prstGeom prst="rect">
            <a:avLst/>
          </a:prstGeom>
        </p:spPr>
      </p:pic>
      <p:pic>
        <p:nvPicPr>
          <p:cNvPr id="164" name="Picture 267">
            <a:extLst>
              <a:ext uri="{FF2B5EF4-FFF2-40B4-BE49-F238E27FC236}">
                <a16:creationId xmlns:a16="http://schemas.microsoft.com/office/drawing/2014/main" id="{677A4945-B8D7-4519-BA7E-893CEFB98449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7" t="10367" r="19722" b="18057"/>
          <a:stretch/>
        </p:blipFill>
        <p:spPr>
          <a:xfrm>
            <a:off x="8089184" y="6209081"/>
            <a:ext cx="303545" cy="306255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89" y="6060321"/>
            <a:ext cx="743232" cy="589551"/>
          </a:xfrm>
          <a:prstGeom prst="rect">
            <a:avLst/>
          </a:prstGeom>
        </p:spPr>
      </p:pic>
      <p:sp>
        <p:nvSpPr>
          <p:cNvPr id="127" name="TextBox 63">
            <a:extLst>
              <a:ext uri="{FF2B5EF4-FFF2-40B4-BE49-F238E27FC236}">
                <a16:creationId xmlns:a16="http://schemas.microsoft.com/office/drawing/2014/main" id="{DFCDF218-7053-46F6-A88C-66B69EB34166}"/>
              </a:ext>
            </a:extLst>
          </p:cNvPr>
          <p:cNvSpPr txBox="1"/>
          <p:nvPr/>
        </p:nvSpPr>
        <p:spPr>
          <a:xfrm>
            <a:off x="5724504" y="474370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SDM-44455555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03" y="5321056"/>
            <a:ext cx="154247" cy="143397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2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06" y="5790569"/>
            <a:ext cx="154247" cy="143397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2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74" y="6298135"/>
            <a:ext cx="154247" cy="143397"/>
          </a:xfrm>
          <a:prstGeom prst="rect">
            <a:avLst/>
          </a:prstGeom>
        </p:spPr>
      </p:pic>
      <p:sp>
        <p:nvSpPr>
          <p:cNvPr id="134" name="Rectangle 55">
            <a:hlinkClick r:id="rId28" action="ppaction://hlinksldjump"/>
            <a:extLst>
              <a:ext uri="{FF2B5EF4-FFF2-40B4-BE49-F238E27FC236}">
                <a16:creationId xmlns:a16="http://schemas.microsoft.com/office/drawing/2014/main" id="{5F7A417F-79EF-4969-B504-0CF0BCA4105E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7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F89AEC99-6DE1-4A91-ACCA-337D89A32F4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8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A56ADE37-4ED3-419A-AB94-081B193EE2E8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1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BCC8F625-620B-49CA-B0AC-B56DA395FC05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5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F1B4940A-84A2-4D3B-BF5D-FA1E5475B488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49" name="Picture 143">
            <a:hlinkClick r:id="rId28" action="ppaction://hlinksldjump"/>
            <a:extLst>
              <a:ext uri="{FF2B5EF4-FFF2-40B4-BE49-F238E27FC236}">
                <a16:creationId xmlns:a16="http://schemas.microsoft.com/office/drawing/2014/main" id="{3D6C9F4A-DDDF-4F3E-AF17-0DA6A816C510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hlinkClick r:id="rId28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8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09276" y="1743922"/>
            <a:ext cx="8477924" cy="1734477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135EF61D-41BF-4F8F-B9F7-CD5210BE6CD3}"/>
              </a:ext>
            </a:extLst>
          </p:cNvPr>
          <p:cNvSpPr/>
          <p:nvPr/>
        </p:nvSpPr>
        <p:spPr>
          <a:xfrm>
            <a:off x="3589101" y="1964276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Details of Process Change : Plan</a:t>
            </a:r>
          </a:p>
        </p:txBody>
      </p:sp>
      <p:grpSp>
        <p:nvGrpSpPr>
          <p:cNvPr id="138" name="Group 99">
            <a:extLst>
              <a:ext uri="{FF2B5EF4-FFF2-40B4-BE49-F238E27FC236}">
                <a16:creationId xmlns:a16="http://schemas.microsoft.com/office/drawing/2014/main" id="{46400394-454F-4EF8-831C-92241D022B83}"/>
              </a:ext>
            </a:extLst>
          </p:cNvPr>
          <p:cNvGrpSpPr/>
          <p:nvPr/>
        </p:nvGrpSpPr>
        <p:grpSpPr>
          <a:xfrm>
            <a:off x="5272321" y="2260776"/>
            <a:ext cx="5017286" cy="1123098"/>
            <a:chOff x="7002227" y="469023"/>
            <a:chExt cx="4885571" cy="1008426"/>
          </a:xfrm>
        </p:grpSpPr>
        <p:pic>
          <p:nvPicPr>
            <p:cNvPr id="139" name="Picture 97">
              <a:hlinkClick r:id="" action="ppaction://noaction"/>
              <a:extLst>
                <a:ext uri="{FF2B5EF4-FFF2-40B4-BE49-F238E27FC236}">
                  <a16:creationId xmlns:a16="http://schemas.microsoft.com/office/drawing/2014/main" id="{1933E763-3498-4B88-A8ED-F6886E661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2735" t="32979" r="13195" b="33816"/>
            <a:stretch/>
          </p:blipFill>
          <p:spPr>
            <a:xfrm>
              <a:off x="7002227" y="469023"/>
              <a:ext cx="4885571" cy="100842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40" name="Rectangle 98">
              <a:extLst>
                <a:ext uri="{FF2B5EF4-FFF2-40B4-BE49-F238E27FC236}">
                  <a16:creationId xmlns:a16="http://schemas.microsoft.com/office/drawing/2014/main" id="{C77C4942-8085-43A4-95D2-CE249464A2BB}"/>
                </a:ext>
              </a:extLst>
            </p:cNvPr>
            <p:cNvSpPr/>
            <p:nvPr/>
          </p:nvSpPr>
          <p:spPr>
            <a:xfrm>
              <a:off x="8356742" y="749078"/>
              <a:ext cx="2106029" cy="596392"/>
            </a:xfrm>
            <a:prstGeom prst="rect">
              <a:avLst/>
            </a:prstGeom>
            <a:solidFill>
              <a:srgbClr val="FBFCFC"/>
            </a:solidFill>
            <a:ln>
              <a:solidFill>
                <a:srgbClr val="FB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cxnSp>
        <p:nvCxnSpPr>
          <p:cNvPr id="141" name="Straight Connector 101">
            <a:extLst>
              <a:ext uri="{FF2B5EF4-FFF2-40B4-BE49-F238E27FC236}">
                <a16:creationId xmlns:a16="http://schemas.microsoft.com/office/drawing/2014/main" id="{8A2B24E1-92EA-4819-9051-E27BFCE8E8BE}"/>
              </a:ext>
            </a:extLst>
          </p:cNvPr>
          <p:cNvCxnSpPr>
            <a:stCxn id="139" idx="0"/>
            <a:endCxn id="139" idx="2"/>
          </p:cNvCxnSpPr>
          <p:nvPr/>
        </p:nvCxnSpPr>
        <p:spPr>
          <a:xfrm>
            <a:off x="7780964" y="2260776"/>
            <a:ext cx="0" cy="11230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04">
            <a:extLst>
              <a:ext uri="{FF2B5EF4-FFF2-40B4-BE49-F238E27FC236}">
                <a16:creationId xmlns:a16="http://schemas.microsoft.com/office/drawing/2014/main" id="{4DEADAFA-2D87-45CB-803D-DE1236C4D493}"/>
              </a:ext>
            </a:extLst>
          </p:cNvPr>
          <p:cNvSpPr txBox="1"/>
          <p:nvPr/>
        </p:nvSpPr>
        <p:spPr>
          <a:xfrm>
            <a:off x="6036681" y="301406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Plan</a:t>
            </a:r>
          </a:p>
        </p:txBody>
      </p:sp>
      <p:sp>
        <p:nvSpPr>
          <p:cNvPr id="149" name="TextBox 105">
            <a:extLst>
              <a:ext uri="{FF2B5EF4-FFF2-40B4-BE49-F238E27FC236}">
                <a16:creationId xmlns:a16="http://schemas.microsoft.com/office/drawing/2014/main" id="{A148E46E-8F79-49D9-BC1F-1FDD61E25FA4}"/>
              </a:ext>
            </a:extLst>
          </p:cNvPr>
          <p:cNvSpPr txBox="1"/>
          <p:nvPr/>
        </p:nvSpPr>
        <p:spPr>
          <a:xfrm>
            <a:off x="8666321" y="299717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Result</a:t>
            </a:r>
          </a:p>
        </p:txBody>
      </p:sp>
      <p:sp>
        <p:nvSpPr>
          <p:cNvPr id="150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5300129" y="2248575"/>
            <a:ext cx="23760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Plan</a:t>
            </a:r>
            <a:r>
              <a:rPr lang="th-TH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</a:t>
            </a:r>
            <a:r>
              <a:rPr lang="en-US" sz="1600" dirty="0"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  </a:t>
            </a:r>
            <a:r>
              <a:rPr lang="en-US" sz="16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9.5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51" name="Text Box 8">
            <a:extLst>
              <a:ext uri="{FF2B5EF4-FFF2-40B4-BE49-F238E27FC236}">
                <a16:creationId xmlns:a16="http://schemas.microsoft.com/office/drawing/2014/main" id="{FE794428-D673-4BA0-A5E4-E5E472549304}"/>
              </a:ext>
            </a:extLst>
          </p:cNvPr>
          <p:cNvSpPr txBox="1"/>
          <p:nvPr/>
        </p:nvSpPr>
        <p:spPr>
          <a:xfrm>
            <a:off x="7675954" y="2260776"/>
            <a:ext cx="2711720" cy="43254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Result</a:t>
            </a:r>
            <a:r>
              <a:rPr lang="th-TH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:</a:t>
            </a:r>
            <a:r>
              <a:rPr lang="en-US" sz="1600" u="sng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Upload file pdf 15 MB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3422068" y="3584717"/>
            <a:ext cx="8465132" cy="2993882"/>
          </a:xfrm>
          <a:prstGeom prst="roundRect">
            <a:avLst>
              <a:gd name="adj" fmla="val 273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TextBox 106">
            <a:extLst>
              <a:ext uri="{FF2B5EF4-FFF2-40B4-BE49-F238E27FC236}">
                <a16:creationId xmlns:a16="http://schemas.microsoft.com/office/drawing/2014/main" id="{A24B5CB8-C7CD-4E6A-9EC5-64C11174FE76}"/>
              </a:ext>
            </a:extLst>
          </p:cNvPr>
          <p:cNvSpPr txBox="1"/>
          <p:nvPr/>
        </p:nvSpPr>
        <p:spPr>
          <a:xfrm>
            <a:off x="3612623" y="384971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Implementation plan :</a:t>
            </a:r>
          </a:p>
        </p:txBody>
      </p:sp>
      <p:sp>
        <p:nvSpPr>
          <p:cNvPr id="159" name="TextBox 107">
            <a:extLst>
              <a:ext uri="{FF2B5EF4-FFF2-40B4-BE49-F238E27FC236}">
                <a16:creationId xmlns:a16="http://schemas.microsoft.com/office/drawing/2014/main" id="{E8AABCE9-DFC5-4485-8E88-D029B47633FA}"/>
              </a:ext>
            </a:extLst>
          </p:cNvPr>
          <p:cNvSpPr txBox="1"/>
          <p:nvPr/>
        </p:nvSpPr>
        <p:spPr>
          <a:xfrm>
            <a:off x="4537810" y="4211354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1 ) PCR plan submission</a:t>
            </a:r>
          </a:p>
        </p:txBody>
      </p:sp>
      <p:sp>
        <p:nvSpPr>
          <p:cNvPr id="165" name="TextBox 109">
            <a:extLst>
              <a:ext uri="{FF2B5EF4-FFF2-40B4-BE49-F238E27FC236}">
                <a16:creationId xmlns:a16="http://schemas.microsoft.com/office/drawing/2014/main" id="{FA552B3C-BEC0-41E3-9F0C-20DA74663473}"/>
              </a:ext>
            </a:extLst>
          </p:cNvPr>
          <p:cNvSpPr txBox="1"/>
          <p:nvPr/>
        </p:nvSpPr>
        <p:spPr>
          <a:xfrm>
            <a:off x="6547679" y="4211353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67" name="TextBox 111">
            <a:extLst>
              <a:ext uri="{FF2B5EF4-FFF2-40B4-BE49-F238E27FC236}">
                <a16:creationId xmlns:a16="http://schemas.microsoft.com/office/drawing/2014/main" id="{CE24492B-228D-4038-B7E3-263242B4ED59}"/>
              </a:ext>
            </a:extLst>
          </p:cNvPr>
          <p:cNvSpPr txBox="1"/>
          <p:nvPr/>
        </p:nvSpPr>
        <p:spPr>
          <a:xfrm>
            <a:off x="9045533" y="422847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68" name="Group 114">
            <a:extLst>
              <a:ext uri="{FF2B5EF4-FFF2-40B4-BE49-F238E27FC236}">
                <a16:creationId xmlns:a16="http://schemas.microsoft.com/office/drawing/2014/main" id="{C0095C21-39B7-485A-AE86-E18FC687E169}"/>
              </a:ext>
            </a:extLst>
          </p:cNvPr>
          <p:cNvGrpSpPr/>
          <p:nvPr/>
        </p:nvGrpSpPr>
        <p:grpSpPr>
          <a:xfrm>
            <a:off x="7063025" y="4243682"/>
            <a:ext cx="1150402" cy="256371"/>
            <a:chOff x="8985023" y="3130415"/>
            <a:chExt cx="1120201" cy="257861"/>
          </a:xfrm>
        </p:grpSpPr>
        <p:sp>
          <p:nvSpPr>
            <p:cNvPr id="169" name="Rectangle 108">
              <a:extLst>
                <a:ext uri="{FF2B5EF4-FFF2-40B4-BE49-F238E27FC236}">
                  <a16:creationId xmlns:a16="http://schemas.microsoft.com/office/drawing/2014/main" id="{DFE25B7D-FDB4-49F6-8EFB-1729C009800B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0" name="รูปภาพ 55">
              <a:extLst>
                <a:ext uri="{FF2B5EF4-FFF2-40B4-BE49-F238E27FC236}">
                  <a16:creationId xmlns:a16="http://schemas.microsoft.com/office/drawing/2014/main" id="{12059C77-0CA1-489C-9230-04F2CCE4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71" name="Group 115">
            <a:extLst>
              <a:ext uri="{FF2B5EF4-FFF2-40B4-BE49-F238E27FC236}">
                <a16:creationId xmlns:a16="http://schemas.microsoft.com/office/drawing/2014/main" id="{DF63BEDE-2F53-4129-9ECE-CEE2F3932BF4}"/>
              </a:ext>
            </a:extLst>
          </p:cNvPr>
          <p:cNvGrpSpPr/>
          <p:nvPr/>
        </p:nvGrpSpPr>
        <p:grpSpPr>
          <a:xfrm>
            <a:off x="9648425" y="4236165"/>
            <a:ext cx="1150402" cy="256371"/>
            <a:chOff x="8985023" y="3130415"/>
            <a:chExt cx="1120201" cy="257861"/>
          </a:xfrm>
        </p:grpSpPr>
        <p:sp>
          <p:nvSpPr>
            <p:cNvPr id="172" name="Rectangle 116">
              <a:extLst>
                <a:ext uri="{FF2B5EF4-FFF2-40B4-BE49-F238E27FC236}">
                  <a16:creationId xmlns:a16="http://schemas.microsoft.com/office/drawing/2014/main" id="{41B81F0A-BADA-471E-866D-7650AD1A0EF5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3" name="รูปภาพ 55">
              <a:extLst>
                <a:ext uri="{FF2B5EF4-FFF2-40B4-BE49-F238E27FC236}">
                  <a16:creationId xmlns:a16="http://schemas.microsoft.com/office/drawing/2014/main" id="{32630BC9-4F88-4C7B-A38F-66EE3DF7A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74" name="TextBox 118">
            <a:extLst>
              <a:ext uri="{FF2B5EF4-FFF2-40B4-BE49-F238E27FC236}">
                <a16:creationId xmlns:a16="http://schemas.microsoft.com/office/drawing/2014/main" id="{6A09D6F8-C4E1-4C77-B7E2-337302561315}"/>
              </a:ext>
            </a:extLst>
          </p:cNvPr>
          <p:cNvSpPr txBox="1"/>
          <p:nvPr/>
        </p:nvSpPr>
        <p:spPr>
          <a:xfrm>
            <a:off x="4545052" y="4589317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2 )Process preparation</a:t>
            </a:r>
          </a:p>
        </p:txBody>
      </p:sp>
      <p:sp>
        <p:nvSpPr>
          <p:cNvPr id="175" name="TextBox 119">
            <a:extLst>
              <a:ext uri="{FF2B5EF4-FFF2-40B4-BE49-F238E27FC236}">
                <a16:creationId xmlns:a16="http://schemas.microsoft.com/office/drawing/2014/main" id="{99FE90BE-3707-4739-AC6D-BAC66410D5F4}"/>
              </a:ext>
            </a:extLst>
          </p:cNvPr>
          <p:cNvSpPr txBox="1"/>
          <p:nvPr/>
        </p:nvSpPr>
        <p:spPr>
          <a:xfrm>
            <a:off x="6554921" y="458931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76" name="TextBox 120">
            <a:extLst>
              <a:ext uri="{FF2B5EF4-FFF2-40B4-BE49-F238E27FC236}">
                <a16:creationId xmlns:a16="http://schemas.microsoft.com/office/drawing/2014/main" id="{FE909E1E-8A33-4030-8737-AB15BC067DFB}"/>
              </a:ext>
            </a:extLst>
          </p:cNvPr>
          <p:cNvSpPr txBox="1"/>
          <p:nvPr/>
        </p:nvSpPr>
        <p:spPr>
          <a:xfrm>
            <a:off x="9052775" y="460644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77" name="Group 121">
            <a:extLst>
              <a:ext uri="{FF2B5EF4-FFF2-40B4-BE49-F238E27FC236}">
                <a16:creationId xmlns:a16="http://schemas.microsoft.com/office/drawing/2014/main" id="{7477EEB0-BDA6-47C2-8EEF-392062F77AD2}"/>
              </a:ext>
            </a:extLst>
          </p:cNvPr>
          <p:cNvGrpSpPr/>
          <p:nvPr/>
        </p:nvGrpSpPr>
        <p:grpSpPr>
          <a:xfrm>
            <a:off x="7070267" y="4621645"/>
            <a:ext cx="1150402" cy="256371"/>
            <a:chOff x="8985023" y="3130415"/>
            <a:chExt cx="1120201" cy="257861"/>
          </a:xfrm>
        </p:grpSpPr>
        <p:sp>
          <p:nvSpPr>
            <p:cNvPr id="178" name="Rectangle 122">
              <a:extLst>
                <a:ext uri="{FF2B5EF4-FFF2-40B4-BE49-F238E27FC236}">
                  <a16:creationId xmlns:a16="http://schemas.microsoft.com/office/drawing/2014/main" id="{85611B76-8662-4D21-94AE-B41E908E89B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9" name="รูปภาพ 55">
              <a:extLst>
                <a:ext uri="{FF2B5EF4-FFF2-40B4-BE49-F238E27FC236}">
                  <a16:creationId xmlns:a16="http://schemas.microsoft.com/office/drawing/2014/main" id="{E01DB8AC-3642-45F8-9AB5-63DC8780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BACF8B32-FAF8-4C8A-80D7-F9730FE3900E}"/>
              </a:ext>
            </a:extLst>
          </p:cNvPr>
          <p:cNvGrpSpPr/>
          <p:nvPr/>
        </p:nvGrpSpPr>
        <p:grpSpPr>
          <a:xfrm>
            <a:off x="9655667" y="4614128"/>
            <a:ext cx="1150402" cy="256371"/>
            <a:chOff x="8985023" y="3130415"/>
            <a:chExt cx="1120201" cy="257861"/>
          </a:xfrm>
        </p:grpSpPr>
        <p:sp>
          <p:nvSpPr>
            <p:cNvPr id="181" name="Rectangle 125">
              <a:extLst>
                <a:ext uri="{FF2B5EF4-FFF2-40B4-BE49-F238E27FC236}">
                  <a16:creationId xmlns:a16="http://schemas.microsoft.com/office/drawing/2014/main" id="{D5C62869-4BD7-45A9-801F-AA3A2AA29A10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2" name="รูปภาพ 55">
              <a:extLst>
                <a:ext uri="{FF2B5EF4-FFF2-40B4-BE49-F238E27FC236}">
                  <a16:creationId xmlns:a16="http://schemas.microsoft.com/office/drawing/2014/main" id="{1622C1F8-739A-466D-BD13-3390E477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83" name="TextBox 127">
            <a:extLst>
              <a:ext uri="{FF2B5EF4-FFF2-40B4-BE49-F238E27FC236}">
                <a16:creationId xmlns:a16="http://schemas.microsoft.com/office/drawing/2014/main" id="{95F49931-DF84-42ED-A951-FE04CD8A3E58}"/>
              </a:ext>
            </a:extLst>
          </p:cNvPr>
          <p:cNvSpPr txBox="1"/>
          <p:nvPr/>
        </p:nvSpPr>
        <p:spPr>
          <a:xfrm>
            <a:off x="4552436" y="4967720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3 )Product  / Process evaluation</a:t>
            </a:r>
            <a:endParaRPr lang="th-TH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Process capability</a:t>
            </a:r>
            <a:r>
              <a:rPr lang="th-TH" sz="1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84" name="TextBox 128">
            <a:extLst>
              <a:ext uri="{FF2B5EF4-FFF2-40B4-BE49-F238E27FC236}">
                <a16:creationId xmlns:a16="http://schemas.microsoft.com/office/drawing/2014/main" id="{F9FD4966-E231-4373-85DB-96AFD260E5D2}"/>
              </a:ext>
            </a:extLst>
          </p:cNvPr>
          <p:cNvSpPr txBox="1"/>
          <p:nvPr/>
        </p:nvSpPr>
        <p:spPr>
          <a:xfrm>
            <a:off x="6562307" y="494246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185" name="TextBox 129">
            <a:extLst>
              <a:ext uri="{FF2B5EF4-FFF2-40B4-BE49-F238E27FC236}">
                <a16:creationId xmlns:a16="http://schemas.microsoft.com/office/drawing/2014/main" id="{90E54B05-5DE1-46DB-9D4D-C6A399488968}"/>
              </a:ext>
            </a:extLst>
          </p:cNvPr>
          <p:cNvSpPr txBox="1"/>
          <p:nvPr/>
        </p:nvSpPr>
        <p:spPr>
          <a:xfrm>
            <a:off x="9060159" y="495959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186" name="Group 130">
            <a:extLst>
              <a:ext uri="{FF2B5EF4-FFF2-40B4-BE49-F238E27FC236}">
                <a16:creationId xmlns:a16="http://schemas.microsoft.com/office/drawing/2014/main" id="{61503191-A596-40F8-B6DE-05C12101658E}"/>
              </a:ext>
            </a:extLst>
          </p:cNvPr>
          <p:cNvGrpSpPr/>
          <p:nvPr/>
        </p:nvGrpSpPr>
        <p:grpSpPr>
          <a:xfrm>
            <a:off x="7077652" y="4974795"/>
            <a:ext cx="1150402" cy="256371"/>
            <a:chOff x="8985023" y="3130415"/>
            <a:chExt cx="1120201" cy="257861"/>
          </a:xfrm>
        </p:grpSpPr>
        <p:sp>
          <p:nvSpPr>
            <p:cNvPr id="187" name="Rectangle 131">
              <a:extLst>
                <a:ext uri="{FF2B5EF4-FFF2-40B4-BE49-F238E27FC236}">
                  <a16:creationId xmlns:a16="http://schemas.microsoft.com/office/drawing/2014/main" id="{4C1D7DAE-26C3-4BE7-A2A4-B7DCB5DDD15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8" name="รูปภาพ 55">
              <a:extLst>
                <a:ext uri="{FF2B5EF4-FFF2-40B4-BE49-F238E27FC236}">
                  <a16:creationId xmlns:a16="http://schemas.microsoft.com/office/drawing/2014/main" id="{166397AA-7187-419F-9419-69C5603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806BA450-B978-45BE-A640-7CBE3C3A59A5}"/>
              </a:ext>
            </a:extLst>
          </p:cNvPr>
          <p:cNvGrpSpPr/>
          <p:nvPr/>
        </p:nvGrpSpPr>
        <p:grpSpPr>
          <a:xfrm>
            <a:off x="9663052" y="4967279"/>
            <a:ext cx="1150402" cy="256371"/>
            <a:chOff x="8985023" y="3130415"/>
            <a:chExt cx="1120201" cy="257861"/>
          </a:xfrm>
        </p:grpSpPr>
        <p:sp>
          <p:nvSpPr>
            <p:cNvPr id="190" name="Rectangle 134">
              <a:extLst>
                <a:ext uri="{FF2B5EF4-FFF2-40B4-BE49-F238E27FC236}">
                  <a16:creationId xmlns:a16="http://schemas.microsoft.com/office/drawing/2014/main" id="{74DE1175-D86B-4FD6-91A2-6EC8F3E1219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91" name="รูปภาพ 55">
              <a:extLst>
                <a:ext uri="{FF2B5EF4-FFF2-40B4-BE49-F238E27FC236}">
                  <a16:creationId xmlns:a16="http://schemas.microsoft.com/office/drawing/2014/main" id="{D23ACCF0-E591-446D-82B9-61F8AB25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92" name="TextBox 136">
            <a:extLst>
              <a:ext uri="{FF2B5EF4-FFF2-40B4-BE49-F238E27FC236}">
                <a16:creationId xmlns:a16="http://schemas.microsoft.com/office/drawing/2014/main" id="{2668B25A-F132-43B0-8266-B7513A5652EC}"/>
              </a:ext>
            </a:extLst>
          </p:cNvPr>
          <p:cNvSpPr txBox="1"/>
          <p:nvPr/>
        </p:nvSpPr>
        <p:spPr>
          <a:xfrm>
            <a:off x="4560857" y="5510967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4 )Revise document standard</a:t>
            </a:r>
          </a:p>
        </p:txBody>
      </p:sp>
      <p:sp>
        <p:nvSpPr>
          <p:cNvPr id="201" name="TextBox 137">
            <a:extLst>
              <a:ext uri="{FF2B5EF4-FFF2-40B4-BE49-F238E27FC236}">
                <a16:creationId xmlns:a16="http://schemas.microsoft.com/office/drawing/2014/main" id="{8800369D-6C62-4361-B997-53038643CAB7}"/>
              </a:ext>
            </a:extLst>
          </p:cNvPr>
          <p:cNvSpPr txBox="1"/>
          <p:nvPr/>
        </p:nvSpPr>
        <p:spPr>
          <a:xfrm>
            <a:off x="6570726" y="5510967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203" name="TextBox 138">
            <a:extLst>
              <a:ext uri="{FF2B5EF4-FFF2-40B4-BE49-F238E27FC236}">
                <a16:creationId xmlns:a16="http://schemas.microsoft.com/office/drawing/2014/main" id="{2E3260B2-8B4E-4217-BE1C-BD2A4AC9AD37}"/>
              </a:ext>
            </a:extLst>
          </p:cNvPr>
          <p:cNvSpPr txBox="1"/>
          <p:nvPr/>
        </p:nvSpPr>
        <p:spPr>
          <a:xfrm>
            <a:off x="9068580" y="552809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204" name="Group 139">
            <a:extLst>
              <a:ext uri="{FF2B5EF4-FFF2-40B4-BE49-F238E27FC236}">
                <a16:creationId xmlns:a16="http://schemas.microsoft.com/office/drawing/2014/main" id="{B5759762-57DC-4F3A-AD5A-BA2F794CF5D4}"/>
              </a:ext>
            </a:extLst>
          </p:cNvPr>
          <p:cNvGrpSpPr/>
          <p:nvPr/>
        </p:nvGrpSpPr>
        <p:grpSpPr>
          <a:xfrm>
            <a:off x="7086072" y="5543297"/>
            <a:ext cx="1150402" cy="256371"/>
            <a:chOff x="8985023" y="3130415"/>
            <a:chExt cx="1120201" cy="257861"/>
          </a:xfrm>
        </p:grpSpPr>
        <p:sp>
          <p:nvSpPr>
            <p:cNvPr id="205" name="Rectangle 140">
              <a:extLst>
                <a:ext uri="{FF2B5EF4-FFF2-40B4-BE49-F238E27FC236}">
                  <a16:creationId xmlns:a16="http://schemas.microsoft.com/office/drawing/2014/main" id="{3457E666-2539-499E-AD85-24B7A0F450F1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06" name="รูปภาพ 55">
              <a:extLst>
                <a:ext uri="{FF2B5EF4-FFF2-40B4-BE49-F238E27FC236}">
                  <a16:creationId xmlns:a16="http://schemas.microsoft.com/office/drawing/2014/main" id="{C89DB9D1-66AC-48FE-8AD8-EE7C3FFE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207" name="Group 142">
            <a:extLst>
              <a:ext uri="{FF2B5EF4-FFF2-40B4-BE49-F238E27FC236}">
                <a16:creationId xmlns:a16="http://schemas.microsoft.com/office/drawing/2014/main" id="{A1FC6A0A-3AFF-45EF-8B71-F89CA5AA9391}"/>
              </a:ext>
            </a:extLst>
          </p:cNvPr>
          <p:cNvGrpSpPr/>
          <p:nvPr/>
        </p:nvGrpSpPr>
        <p:grpSpPr>
          <a:xfrm>
            <a:off x="9671472" y="5535780"/>
            <a:ext cx="1150402" cy="256371"/>
            <a:chOff x="8985023" y="3130415"/>
            <a:chExt cx="1120201" cy="257861"/>
          </a:xfrm>
        </p:grpSpPr>
        <p:sp>
          <p:nvSpPr>
            <p:cNvPr id="208" name="Rectangle 143">
              <a:extLst>
                <a:ext uri="{FF2B5EF4-FFF2-40B4-BE49-F238E27FC236}">
                  <a16:creationId xmlns:a16="http://schemas.microsoft.com/office/drawing/2014/main" id="{48D84083-BA78-4512-8B04-CA5656B5DD39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09" name="รูปภาพ 55">
              <a:extLst>
                <a:ext uri="{FF2B5EF4-FFF2-40B4-BE49-F238E27FC236}">
                  <a16:creationId xmlns:a16="http://schemas.microsoft.com/office/drawing/2014/main" id="{8E2FA67B-2048-463C-9DC3-DAE49085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210" name="TextBox 145">
            <a:extLst>
              <a:ext uri="{FF2B5EF4-FFF2-40B4-BE49-F238E27FC236}">
                <a16:creationId xmlns:a16="http://schemas.microsoft.com/office/drawing/2014/main" id="{573C3B2C-479D-4385-98F8-37BF1EADDFC3}"/>
              </a:ext>
            </a:extLst>
          </p:cNvPr>
          <p:cNvSpPr txBox="1"/>
          <p:nvPr/>
        </p:nvSpPr>
        <p:spPr>
          <a:xfrm>
            <a:off x="4575530" y="58535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5 )PCR result submission</a:t>
            </a:r>
          </a:p>
        </p:txBody>
      </p:sp>
      <p:sp>
        <p:nvSpPr>
          <p:cNvPr id="211" name="TextBox 146">
            <a:extLst>
              <a:ext uri="{FF2B5EF4-FFF2-40B4-BE49-F238E27FC236}">
                <a16:creationId xmlns:a16="http://schemas.microsoft.com/office/drawing/2014/main" id="{1BAF0F69-489B-4C7F-A2C9-F71EE78BB5C2}"/>
              </a:ext>
            </a:extLst>
          </p:cNvPr>
          <p:cNvSpPr txBox="1"/>
          <p:nvPr/>
        </p:nvSpPr>
        <p:spPr>
          <a:xfrm>
            <a:off x="6585401" y="5853558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212" name="TextBox 147">
            <a:extLst>
              <a:ext uri="{FF2B5EF4-FFF2-40B4-BE49-F238E27FC236}">
                <a16:creationId xmlns:a16="http://schemas.microsoft.com/office/drawing/2014/main" id="{7679BA61-7A80-4286-B027-BE4D1C376DDB}"/>
              </a:ext>
            </a:extLst>
          </p:cNvPr>
          <p:cNvSpPr txBox="1"/>
          <p:nvPr/>
        </p:nvSpPr>
        <p:spPr>
          <a:xfrm>
            <a:off x="9083253" y="58706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244" name="Group 148">
            <a:extLst>
              <a:ext uri="{FF2B5EF4-FFF2-40B4-BE49-F238E27FC236}">
                <a16:creationId xmlns:a16="http://schemas.microsoft.com/office/drawing/2014/main" id="{28A894FE-F823-42B8-A8C5-9E3BA50C5654}"/>
              </a:ext>
            </a:extLst>
          </p:cNvPr>
          <p:cNvGrpSpPr/>
          <p:nvPr/>
        </p:nvGrpSpPr>
        <p:grpSpPr>
          <a:xfrm>
            <a:off x="7100746" y="5885887"/>
            <a:ext cx="1150402" cy="256371"/>
            <a:chOff x="8985023" y="3130415"/>
            <a:chExt cx="1120201" cy="257861"/>
          </a:xfrm>
        </p:grpSpPr>
        <p:sp>
          <p:nvSpPr>
            <p:cNvPr id="245" name="Rectangle 149">
              <a:extLst>
                <a:ext uri="{FF2B5EF4-FFF2-40B4-BE49-F238E27FC236}">
                  <a16:creationId xmlns:a16="http://schemas.microsoft.com/office/drawing/2014/main" id="{3382C0A5-7365-404E-929C-F868FB36DB9E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6" name="รูปภาพ 55">
              <a:extLst>
                <a:ext uri="{FF2B5EF4-FFF2-40B4-BE49-F238E27FC236}">
                  <a16:creationId xmlns:a16="http://schemas.microsoft.com/office/drawing/2014/main" id="{036E0337-81B6-4FDC-9A1D-D14B0416A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247" name="Group 151">
            <a:extLst>
              <a:ext uri="{FF2B5EF4-FFF2-40B4-BE49-F238E27FC236}">
                <a16:creationId xmlns:a16="http://schemas.microsoft.com/office/drawing/2014/main" id="{1F41F667-9901-45A3-9F63-816BAA1A07E0}"/>
              </a:ext>
            </a:extLst>
          </p:cNvPr>
          <p:cNvGrpSpPr/>
          <p:nvPr/>
        </p:nvGrpSpPr>
        <p:grpSpPr>
          <a:xfrm>
            <a:off x="9686146" y="5878371"/>
            <a:ext cx="1150402" cy="256371"/>
            <a:chOff x="8985023" y="3130415"/>
            <a:chExt cx="1120201" cy="257861"/>
          </a:xfrm>
        </p:grpSpPr>
        <p:sp>
          <p:nvSpPr>
            <p:cNvPr id="248" name="Rectangle 152">
              <a:extLst>
                <a:ext uri="{FF2B5EF4-FFF2-40B4-BE49-F238E27FC236}">
                  <a16:creationId xmlns:a16="http://schemas.microsoft.com/office/drawing/2014/main" id="{6AC25508-E517-4994-BC5A-DF77374428AD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9" name="รูปภาพ 55">
              <a:extLst>
                <a:ext uri="{FF2B5EF4-FFF2-40B4-BE49-F238E27FC236}">
                  <a16:creationId xmlns:a16="http://schemas.microsoft.com/office/drawing/2014/main" id="{0E8C8902-2DA8-43EF-B637-552117E8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250" name="TextBox 154">
            <a:extLst>
              <a:ext uri="{FF2B5EF4-FFF2-40B4-BE49-F238E27FC236}">
                <a16:creationId xmlns:a16="http://schemas.microsoft.com/office/drawing/2014/main" id="{6328E1D3-4FB2-4686-93D1-DE3DF38FF9F0}"/>
              </a:ext>
            </a:extLst>
          </p:cNvPr>
          <p:cNvSpPr txBox="1"/>
          <p:nvPr/>
        </p:nvSpPr>
        <p:spPr>
          <a:xfrm>
            <a:off x="4591201" y="6196032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6 )Production start date</a:t>
            </a:r>
          </a:p>
        </p:txBody>
      </p:sp>
      <p:sp>
        <p:nvSpPr>
          <p:cNvPr id="251" name="TextBox 155">
            <a:extLst>
              <a:ext uri="{FF2B5EF4-FFF2-40B4-BE49-F238E27FC236}">
                <a16:creationId xmlns:a16="http://schemas.microsoft.com/office/drawing/2014/main" id="{2ECB9EE4-168E-40A6-AA2A-3C666DDF5699}"/>
              </a:ext>
            </a:extLst>
          </p:cNvPr>
          <p:cNvSpPr txBox="1"/>
          <p:nvPr/>
        </p:nvSpPr>
        <p:spPr>
          <a:xfrm>
            <a:off x="6586165" y="6196031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Plan :</a:t>
            </a:r>
          </a:p>
        </p:txBody>
      </p:sp>
      <p:sp>
        <p:nvSpPr>
          <p:cNvPr id="252" name="TextBox 156">
            <a:extLst>
              <a:ext uri="{FF2B5EF4-FFF2-40B4-BE49-F238E27FC236}">
                <a16:creationId xmlns:a16="http://schemas.microsoft.com/office/drawing/2014/main" id="{4DBE71E8-8A6C-44D7-B5C9-9724A44562D2}"/>
              </a:ext>
            </a:extLst>
          </p:cNvPr>
          <p:cNvSpPr txBox="1"/>
          <p:nvPr/>
        </p:nvSpPr>
        <p:spPr>
          <a:xfrm>
            <a:off x="9098923" y="621315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Actual :</a:t>
            </a:r>
          </a:p>
        </p:txBody>
      </p:sp>
      <p:grpSp>
        <p:nvGrpSpPr>
          <p:cNvPr id="253" name="Group 157">
            <a:extLst>
              <a:ext uri="{FF2B5EF4-FFF2-40B4-BE49-F238E27FC236}">
                <a16:creationId xmlns:a16="http://schemas.microsoft.com/office/drawing/2014/main" id="{BAFF325F-CD35-4E40-9233-1C2B139565CB}"/>
              </a:ext>
            </a:extLst>
          </p:cNvPr>
          <p:cNvGrpSpPr/>
          <p:nvPr/>
        </p:nvGrpSpPr>
        <p:grpSpPr>
          <a:xfrm>
            <a:off x="7101510" y="6228361"/>
            <a:ext cx="1150402" cy="256371"/>
            <a:chOff x="8985023" y="3130415"/>
            <a:chExt cx="1120201" cy="257861"/>
          </a:xfrm>
        </p:grpSpPr>
        <p:sp>
          <p:nvSpPr>
            <p:cNvPr id="254" name="Rectangle 158">
              <a:extLst>
                <a:ext uri="{FF2B5EF4-FFF2-40B4-BE49-F238E27FC236}">
                  <a16:creationId xmlns:a16="http://schemas.microsoft.com/office/drawing/2014/main" id="{B4696361-07A3-4AB3-A278-146644DEA822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5" name="รูปภาพ 55">
              <a:extLst>
                <a:ext uri="{FF2B5EF4-FFF2-40B4-BE49-F238E27FC236}">
                  <a16:creationId xmlns:a16="http://schemas.microsoft.com/office/drawing/2014/main" id="{C0CFDEBA-CCE0-4710-8A9F-E6A1ECCE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grpSp>
        <p:nvGrpSpPr>
          <p:cNvPr id="256" name="Group 160">
            <a:extLst>
              <a:ext uri="{FF2B5EF4-FFF2-40B4-BE49-F238E27FC236}">
                <a16:creationId xmlns:a16="http://schemas.microsoft.com/office/drawing/2014/main" id="{3D99074C-5EFF-44C5-BBE5-C428B2E63C22}"/>
              </a:ext>
            </a:extLst>
          </p:cNvPr>
          <p:cNvGrpSpPr/>
          <p:nvPr/>
        </p:nvGrpSpPr>
        <p:grpSpPr>
          <a:xfrm>
            <a:off x="9686910" y="6220844"/>
            <a:ext cx="1150402" cy="256371"/>
            <a:chOff x="8985023" y="3130415"/>
            <a:chExt cx="1120201" cy="257861"/>
          </a:xfrm>
        </p:grpSpPr>
        <p:sp>
          <p:nvSpPr>
            <p:cNvPr id="257" name="Rectangle 161">
              <a:extLst>
                <a:ext uri="{FF2B5EF4-FFF2-40B4-BE49-F238E27FC236}">
                  <a16:creationId xmlns:a16="http://schemas.microsoft.com/office/drawing/2014/main" id="{37EACD2D-A3D0-41C0-8151-5BE9B7A6A4FC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8" name="รูปภาพ 55">
              <a:extLst>
                <a:ext uri="{FF2B5EF4-FFF2-40B4-BE49-F238E27FC236}">
                  <a16:creationId xmlns:a16="http://schemas.microsoft.com/office/drawing/2014/main" id="{6D18CA06-A0B0-49D4-A2D0-6CA54F38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13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5651853" y="2527963"/>
            <a:ext cx="17617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Plan.pdf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14" name="Text Box 1">
            <a:extLst>
              <a:ext uri="{FF2B5EF4-FFF2-40B4-BE49-F238E27FC236}">
                <a16:creationId xmlns:a16="http://schemas.microsoft.com/office/drawing/2014/main" id="{65FA3932-3443-4442-980C-8DAEB42FC97A}"/>
              </a:ext>
            </a:extLst>
          </p:cNvPr>
          <p:cNvSpPr txBox="1"/>
          <p:nvPr/>
        </p:nvSpPr>
        <p:spPr>
          <a:xfrm>
            <a:off x="8177949" y="2527845"/>
            <a:ext cx="1761717" cy="40401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Result.pdf</a:t>
            </a:r>
            <a:endParaRPr lang="en-US" sz="1600" dirty="0"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</p:txBody>
      </p:sp>
      <p:sp>
        <p:nvSpPr>
          <p:cNvPr id="11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203469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17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217780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1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586152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1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600463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2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4929717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2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4944028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2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74794" y="5514042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2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92873" y="5528353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24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62683" y="5857811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25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80762" y="5872122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grpSp>
        <p:nvGrpSpPr>
          <p:cNvPr id="126" name="Group 151">
            <a:extLst>
              <a:ext uri="{FF2B5EF4-FFF2-40B4-BE49-F238E27FC236}">
                <a16:creationId xmlns:a16="http://schemas.microsoft.com/office/drawing/2014/main" id="{1F41F667-9901-45A3-9F63-816BAA1A07E0}"/>
              </a:ext>
            </a:extLst>
          </p:cNvPr>
          <p:cNvGrpSpPr/>
          <p:nvPr/>
        </p:nvGrpSpPr>
        <p:grpSpPr>
          <a:xfrm>
            <a:off x="9699127" y="6220844"/>
            <a:ext cx="1150402" cy="256371"/>
            <a:chOff x="8985023" y="3130415"/>
            <a:chExt cx="1120201" cy="257861"/>
          </a:xfrm>
        </p:grpSpPr>
        <p:sp>
          <p:nvSpPr>
            <p:cNvPr id="127" name="Rectangle 152">
              <a:extLst>
                <a:ext uri="{FF2B5EF4-FFF2-40B4-BE49-F238E27FC236}">
                  <a16:creationId xmlns:a16="http://schemas.microsoft.com/office/drawing/2014/main" id="{6AC25508-E517-4994-BC5A-DF77374428AD}"/>
                </a:ext>
              </a:extLst>
            </p:cNvPr>
            <p:cNvSpPr/>
            <p:nvPr/>
          </p:nvSpPr>
          <p:spPr>
            <a:xfrm>
              <a:off x="8985023" y="3130415"/>
              <a:ext cx="1120201" cy="257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8" name="รูปภาพ 55">
              <a:extLst>
                <a:ext uri="{FF2B5EF4-FFF2-40B4-BE49-F238E27FC236}">
                  <a16:creationId xmlns:a16="http://schemas.microsoft.com/office/drawing/2014/main" id="{0E8C8902-2DA8-43EF-B637-552117E8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031" y="3161823"/>
              <a:ext cx="201921" cy="201921"/>
            </a:xfrm>
            <a:prstGeom prst="rect">
              <a:avLst/>
            </a:prstGeom>
          </p:spPr>
        </p:pic>
      </p:grpSp>
      <p:sp>
        <p:nvSpPr>
          <p:cNvPr id="12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175664" y="6200284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93743" y="6214595"/>
            <a:ext cx="6623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22/12/62</a:t>
            </a:r>
          </a:p>
        </p:txBody>
      </p:sp>
      <p:sp>
        <p:nvSpPr>
          <p:cNvPr id="131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CD91A171-BF35-406D-8040-B4FB1C62F246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2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F474A7E4-0B04-4A68-867C-4A2D5E9108C9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0A8AF519-24DE-43C7-AE58-B40574CF8A70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6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93D77E42-3AA4-4CFA-B3DF-6952326A896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012A78BA-5F75-42CD-AEC0-A8FD814FD42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46" name="Picture 143">
            <a:hlinkClick r:id="rId15" action="ppaction://hlinksldjump"/>
            <a:extLst>
              <a:ext uri="{FF2B5EF4-FFF2-40B4-BE49-F238E27FC236}">
                <a16:creationId xmlns:a16="http://schemas.microsoft.com/office/drawing/2014/main" id="{73BC8570-DEEA-4733-BDE8-03D7D29B57D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hlinkClick r:id="rId15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5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3493318" y="1730290"/>
            <a:ext cx="8362023" cy="2503666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3497838" y="4345886"/>
            <a:ext cx="8362023" cy="2259658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TextBox 164">
            <a:extLst>
              <a:ext uri="{FF2B5EF4-FFF2-40B4-BE49-F238E27FC236}">
                <a16:creationId xmlns:a16="http://schemas.microsoft.com/office/drawing/2014/main" id="{16ECAF8C-A0B6-4B35-9E87-F5DDAF7CF4DD}"/>
              </a:ext>
            </a:extLst>
          </p:cNvPr>
          <p:cNvSpPr txBox="1"/>
          <p:nvPr/>
        </p:nvSpPr>
        <p:spPr>
          <a:xfrm>
            <a:off x="3858010" y="1976686"/>
            <a:ext cx="162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Data attachments :</a:t>
            </a:r>
          </a:p>
        </p:txBody>
      </p:sp>
      <p:sp>
        <p:nvSpPr>
          <p:cNvPr id="114" name="TextBox 165">
            <a:extLst>
              <a:ext uri="{FF2B5EF4-FFF2-40B4-BE49-F238E27FC236}">
                <a16:creationId xmlns:a16="http://schemas.microsoft.com/office/drawing/2014/main" id="{893A48E7-2CC5-42AE-A1B8-192D63A8A355}"/>
              </a:ext>
            </a:extLst>
          </p:cNvPr>
          <p:cNvSpPr txBox="1"/>
          <p:nvPr/>
        </p:nvSpPr>
        <p:spPr>
          <a:xfrm>
            <a:off x="4893555" y="3703842"/>
            <a:ext cx="143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4 .Standardize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work, WI</a:t>
            </a:r>
          </a:p>
        </p:txBody>
      </p:sp>
      <p:sp>
        <p:nvSpPr>
          <p:cNvPr id="115" name="TextBox 166">
            <a:extLst>
              <a:ext uri="{FF2B5EF4-FFF2-40B4-BE49-F238E27FC236}">
                <a16:creationId xmlns:a16="http://schemas.microsoft.com/office/drawing/2014/main" id="{AC16580A-9185-4C0E-91BB-623DAEE5226E}"/>
              </a:ext>
            </a:extLst>
          </p:cNvPr>
          <p:cNvSpPr txBox="1"/>
          <p:nvPr/>
        </p:nvSpPr>
        <p:spPr>
          <a:xfrm>
            <a:off x="4885178" y="2823385"/>
            <a:ext cx="145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2 .QA Network</a:t>
            </a:r>
          </a:p>
        </p:txBody>
      </p:sp>
      <p:sp>
        <p:nvSpPr>
          <p:cNvPr id="116" name="TextBox 167">
            <a:extLst>
              <a:ext uri="{FF2B5EF4-FFF2-40B4-BE49-F238E27FC236}">
                <a16:creationId xmlns:a16="http://schemas.microsoft.com/office/drawing/2014/main" id="{936BD228-E547-4D03-90B3-E42FCFB8D5FD}"/>
              </a:ext>
            </a:extLst>
          </p:cNvPr>
          <p:cNvSpPr txBox="1"/>
          <p:nvPr/>
        </p:nvSpPr>
        <p:spPr>
          <a:xfrm>
            <a:off x="8242741" y="2816598"/>
            <a:ext cx="221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6 .Daily check sheet</a:t>
            </a:r>
          </a:p>
        </p:txBody>
      </p:sp>
      <p:sp>
        <p:nvSpPr>
          <p:cNvPr id="117" name="TextBox 168">
            <a:extLst>
              <a:ext uri="{FF2B5EF4-FFF2-40B4-BE49-F238E27FC236}">
                <a16:creationId xmlns:a16="http://schemas.microsoft.com/office/drawing/2014/main" id="{C2C35176-6131-4777-8A9B-5F1A6C19A658}"/>
              </a:ext>
            </a:extLst>
          </p:cNvPr>
          <p:cNvSpPr txBox="1"/>
          <p:nvPr/>
        </p:nvSpPr>
        <p:spPr>
          <a:xfrm>
            <a:off x="4889108" y="2346783"/>
            <a:ext cx="919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1 .PFMEA</a:t>
            </a:r>
          </a:p>
        </p:txBody>
      </p:sp>
      <p:sp>
        <p:nvSpPr>
          <p:cNvPr id="118" name="TextBox 169">
            <a:extLst>
              <a:ext uri="{FF2B5EF4-FFF2-40B4-BE49-F238E27FC236}">
                <a16:creationId xmlns:a16="http://schemas.microsoft.com/office/drawing/2014/main" id="{33ED88BC-999A-4D15-8C66-3A2F2B10F9FA}"/>
              </a:ext>
            </a:extLst>
          </p:cNvPr>
          <p:cNvSpPr txBox="1"/>
          <p:nvPr/>
        </p:nvSpPr>
        <p:spPr>
          <a:xfrm>
            <a:off x="4886744" y="3207294"/>
            <a:ext cx="170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3 .Control plan </a:t>
            </a:r>
          </a:p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,PCC</a:t>
            </a:r>
          </a:p>
        </p:txBody>
      </p:sp>
      <p:sp>
        <p:nvSpPr>
          <p:cNvPr id="119" name="TextBox 171">
            <a:extLst>
              <a:ext uri="{FF2B5EF4-FFF2-40B4-BE49-F238E27FC236}">
                <a16:creationId xmlns:a16="http://schemas.microsoft.com/office/drawing/2014/main" id="{61B8C0EA-43A6-48C5-BEF4-B7FF5FEE51FB}"/>
              </a:ext>
            </a:extLst>
          </p:cNvPr>
          <p:cNvSpPr txBox="1"/>
          <p:nvPr/>
        </p:nvSpPr>
        <p:spPr>
          <a:xfrm>
            <a:off x="8235000" y="2346662"/>
            <a:ext cx="2384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5 . Machine specification</a:t>
            </a:r>
          </a:p>
          <a:p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of machine</a:t>
            </a:r>
            <a:r>
              <a:rPr lang="th-TH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1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0" name="TextBox 78">
            <a:extLst>
              <a:ext uri="{FF2B5EF4-FFF2-40B4-BE49-F238E27FC236}">
                <a16:creationId xmlns:a16="http://schemas.microsoft.com/office/drawing/2014/main" id="{ED51E596-75DF-41CC-BB78-E3DB16CE8D01}"/>
              </a:ext>
            </a:extLst>
          </p:cNvPr>
          <p:cNvSpPr txBox="1"/>
          <p:nvPr/>
        </p:nvSpPr>
        <p:spPr>
          <a:xfrm>
            <a:off x="8223970" y="3186228"/>
            <a:ext cx="94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7 .Other</a:t>
            </a:r>
          </a:p>
        </p:txBody>
      </p:sp>
      <p:sp>
        <p:nvSpPr>
          <p:cNvPr id="128" name="TextBox 186">
            <a:extLst>
              <a:ext uri="{FF2B5EF4-FFF2-40B4-BE49-F238E27FC236}">
                <a16:creationId xmlns:a16="http://schemas.microsoft.com/office/drawing/2014/main" id="{ADD52C7A-BBB7-49C7-915E-8A5572A96656}"/>
              </a:ext>
            </a:extLst>
          </p:cNvPr>
          <p:cNvSpPr txBox="1"/>
          <p:nvPr/>
        </p:nvSpPr>
        <p:spPr>
          <a:xfrm>
            <a:off x="5901970" y="234678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9" name="TextBox 194">
            <a:extLst>
              <a:ext uri="{FF2B5EF4-FFF2-40B4-BE49-F238E27FC236}">
                <a16:creationId xmlns:a16="http://schemas.microsoft.com/office/drawing/2014/main" id="{0D2514AC-3FE0-444E-96A6-8709B5E5D128}"/>
              </a:ext>
            </a:extLst>
          </p:cNvPr>
          <p:cNvSpPr txBox="1"/>
          <p:nvPr/>
        </p:nvSpPr>
        <p:spPr>
          <a:xfrm>
            <a:off x="5910305" y="2829202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TextBox 196">
            <a:extLst>
              <a:ext uri="{FF2B5EF4-FFF2-40B4-BE49-F238E27FC236}">
                <a16:creationId xmlns:a16="http://schemas.microsoft.com/office/drawing/2014/main" id="{414B179C-C6CC-46BC-A8E6-A90D0276A60F}"/>
              </a:ext>
            </a:extLst>
          </p:cNvPr>
          <p:cNvSpPr txBox="1"/>
          <p:nvPr/>
        </p:nvSpPr>
        <p:spPr>
          <a:xfrm>
            <a:off x="5910305" y="3243378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1" name="TextBox 198">
            <a:extLst>
              <a:ext uri="{FF2B5EF4-FFF2-40B4-BE49-F238E27FC236}">
                <a16:creationId xmlns:a16="http://schemas.microsoft.com/office/drawing/2014/main" id="{3DFD2AA7-CE63-47C2-8F5B-5CCD478DEC55}"/>
              </a:ext>
            </a:extLst>
          </p:cNvPr>
          <p:cNvSpPr txBox="1"/>
          <p:nvPr/>
        </p:nvSpPr>
        <p:spPr>
          <a:xfrm>
            <a:off x="9696326" y="231771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2" name="TextBox 205">
            <a:extLst>
              <a:ext uri="{FF2B5EF4-FFF2-40B4-BE49-F238E27FC236}">
                <a16:creationId xmlns:a16="http://schemas.microsoft.com/office/drawing/2014/main" id="{CDB23D38-C016-405F-9754-77829207027A}"/>
              </a:ext>
            </a:extLst>
          </p:cNvPr>
          <p:cNvSpPr txBox="1"/>
          <p:nvPr/>
        </p:nvSpPr>
        <p:spPr>
          <a:xfrm>
            <a:off x="5899902" y="3708237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3" name="TextBox 207">
            <a:extLst>
              <a:ext uri="{FF2B5EF4-FFF2-40B4-BE49-F238E27FC236}">
                <a16:creationId xmlns:a16="http://schemas.microsoft.com/office/drawing/2014/main" id="{F36DCD6A-1032-458E-AF70-D554126F4F51}"/>
              </a:ext>
            </a:extLst>
          </p:cNvPr>
          <p:cNvSpPr txBox="1"/>
          <p:nvPr/>
        </p:nvSpPr>
        <p:spPr>
          <a:xfrm>
            <a:off x="9707096" y="2815805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4" name="TextBox 210">
            <a:extLst>
              <a:ext uri="{FF2B5EF4-FFF2-40B4-BE49-F238E27FC236}">
                <a16:creationId xmlns:a16="http://schemas.microsoft.com/office/drawing/2014/main" id="{73D1046E-FE05-482A-BACC-56DB43C3757A}"/>
              </a:ext>
            </a:extLst>
          </p:cNvPr>
          <p:cNvSpPr txBox="1"/>
          <p:nvPr/>
        </p:nvSpPr>
        <p:spPr>
          <a:xfrm>
            <a:off x="9707097" y="3198026"/>
            <a:ext cx="9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gsanaUPC" panose="02020603050405020304" pitchFamily="18" charset="-34"/>
                <a:cs typeface="AngsanaUPC" panose="02020603050405020304" pitchFamily="18" charset="-34"/>
              </a:rPr>
              <a:t>Doc No. : </a:t>
            </a:r>
            <a:endParaRPr lang="en-US" sz="16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6562575" y="23907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Rectangle 158">
            <a:extLst>
              <a:ext uri="{FF2B5EF4-FFF2-40B4-BE49-F238E27FC236}">
                <a16:creationId xmlns:a16="http://schemas.microsoft.com/office/drawing/2014/main" id="{9D3F2452-431C-4DD4-8DE8-F35B45EE9CCE}"/>
              </a:ext>
            </a:extLst>
          </p:cNvPr>
          <p:cNvSpPr/>
          <p:nvPr/>
        </p:nvSpPr>
        <p:spPr>
          <a:xfrm>
            <a:off x="6562575" y="2873013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2" name="Rectangle 158">
            <a:extLst>
              <a:ext uri="{FF2B5EF4-FFF2-40B4-BE49-F238E27FC236}">
                <a16:creationId xmlns:a16="http://schemas.microsoft.com/office/drawing/2014/main" id="{97E8E978-C92F-42D1-B360-F449DF6C361E}"/>
              </a:ext>
            </a:extLst>
          </p:cNvPr>
          <p:cNvSpPr/>
          <p:nvPr/>
        </p:nvSpPr>
        <p:spPr>
          <a:xfrm>
            <a:off x="6562575" y="3261839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3" name="Rectangle 158">
            <a:extLst>
              <a:ext uri="{FF2B5EF4-FFF2-40B4-BE49-F238E27FC236}">
                <a16:creationId xmlns:a16="http://schemas.microsoft.com/office/drawing/2014/main" id="{64083F52-0976-451D-BA73-D71E07AC5D79}"/>
              </a:ext>
            </a:extLst>
          </p:cNvPr>
          <p:cNvSpPr/>
          <p:nvPr/>
        </p:nvSpPr>
        <p:spPr>
          <a:xfrm>
            <a:off x="6557929" y="3739562"/>
            <a:ext cx="1063662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4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346160" y="2390712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5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359823" y="2877164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7" name="Rectangle 158">
            <a:extLst>
              <a:ext uri="{FF2B5EF4-FFF2-40B4-BE49-F238E27FC236}">
                <a16:creationId xmlns:a16="http://schemas.microsoft.com/office/drawing/2014/main" id="{6E2CF184-C86A-45FC-B6D1-27AD2229B179}"/>
              </a:ext>
            </a:extLst>
          </p:cNvPr>
          <p:cNvSpPr/>
          <p:nvPr/>
        </p:nvSpPr>
        <p:spPr>
          <a:xfrm>
            <a:off x="10346160" y="3222156"/>
            <a:ext cx="1068540" cy="25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0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440707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4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291630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5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285579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6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4722862" y="376017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82716" y="2436234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8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91200" y="2912792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Rectangle 213">
            <a:extLst>
              <a:ext uri="{FF2B5EF4-FFF2-40B4-BE49-F238E27FC236}">
                <a16:creationId xmlns:a16="http://schemas.microsoft.com/office/drawing/2014/main" id="{CCE51470-C460-4B4E-BE89-58CFFF3D7EDC}"/>
              </a:ext>
            </a:extLst>
          </p:cNvPr>
          <p:cNvSpPr/>
          <p:nvPr/>
        </p:nvSpPr>
        <p:spPr>
          <a:xfrm>
            <a:off x="8080696" y="3284863"/>
            <a:ext cx="177090" cy="133828"/>
          </a:xfrm>
          <a:prstGeom prst="rect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0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899087" y="4834832"/>
            <a:ext cx="2162165" cy="32053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840663" y="453678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plan :</a:t>
            </a:r>
          </a:p>
        </p:txBody>
      </p:sp>
      <p:sp>
        <p:nvSpPr>
          <p:cNvPr id="302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64232" y="483483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Prepared :</a:t>
            </a:r>
          </a:p>
        </p:txBody>
      </p:sp>
      <p:sp>
        <p:nvSpPr>
          <p:cNvPr id="303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3994043" y="584662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Checker 1 :</a:t>
            </a:r>
          </a:p>
        </p:txBody>
      </p:sp>
      <p:sp>
        <p:nvSpPr>
          <p:cNvPr id="304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087906" y="5836128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5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4031171" y="544268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Amount of  Checker :</a:t>
            </a:r>
          </a:p>
        </p:txBody>
      </p:sp>
      <p:sp>
        <p:nvSpPr>
          <p:cNvPr id="306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604066" y="5442686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7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67686" y="5839470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8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33194" y="5955294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9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85180" y="5858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1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824140" y="515157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of department</a:t>
            </a:r>
          </a:p>
        </p:txBody>
      </p:sp>
      <p:sp>
        <p:nvSpPr>
          <p:cNvPr id="312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835156" y="5936254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3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3987156" y="617663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Approver  :</a:t>
            </a:r>
          </a:p>
        </p:txBody>
      </p:sp>
      <p:sp>
        <p:nvSpPr>
          <p:cNvPr id="314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847877" y="54777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5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087906" y="6237162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67686" y="6240504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33194" y="6356328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85180" y="625903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9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388572" y="6252182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0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835156" y="6337288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1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309654" y="480172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61" y="2432140"/>
            <a:ext cx="154247" cy="1433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2908193"/>
            <a:ext cx="154247" cy="1433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3276393"/>
            <a:ext cx="154247" cy="1433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73" y="3751236"/>
            <a:ext cx="154247" cy="143397"/>
          </a:xfrm>
          <a:prstGeom prst="rect">
            <a:avLst/>
          </a:prstGeom>
        </p:spPr>
      </p:pic>
      <p:sp>
        <p:nvSpPr>
          <p:cNvPr id="102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408684" y="586123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51877" y="2399293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1354646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4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71613" y="288371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0000444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5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80403" y="3264104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66255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6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680403" y="375104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32626</a:t>
            </a:r>
            <a:endParaRPr lang="th-TH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7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442D4477-F853-426C-A883-70668C42063A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8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81CEFE07-35F3-475D-8F7A-424F90E3DDA6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DFCDA0CB-4794-4654-96A5-85079B1732EC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3059FA50-7AEE-47A5-9D5A-18D7225C79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21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B41EC045-8EDE-4EAD-B032-BF75C7EB6C1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24" name="Picture 143">
            <a:hlinkClick r:id="rId14" action="ppaction://hlinksldjump"/>
            <a:extLst>
              <a:ext uri="{FF2B5EF4-FFF2-40B4-BE49-F238E27FC236}">
                <a16:creationId xmlns:a16="http://schemas.microsoft.com/office/drawing/2014/main" id="{F1F64968-D945-4EFF-AB87-11BED743BCF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hlinkClick r:id="rId14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9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90139" y="1140789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911475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3547340" y="1749494"/>
            <a:ext cx="8362023" cy="4422705"/>
          </a:xfrm>
          <a:prstGeom prst="roundRect">
            <a:avLst>
              <a:gd name="adj" fmla="val 4350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4">
            <a:extLst>
              <a:ext uri="{FF2B5EF4-FFF2-40B4-BE49-F238E27FC236}">
                <a16:creationId xmlns:a16="http://schemas.microsoft.com/office/drawing/2014/main" id="{FA4CD610-B314-41C6-86CF-D9337534E0AC}"/>
              </a:ext>
            </a:extLst>
          </p:cNvPr>
          <p:cNvSpPr/>
          <p:nvPr/>
        </p:nvSpPr>
        <p:spPr>
          <a:xfrm>
            <a:off x="4866195" y="2377963"/>
            <a:ext cx="2162165" cy="32053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6" name="TextBox 5">
            <a:extLst>
              <a:ext uri="{FF2B5EF4-FFF2-40B4-BE49-F238E27FC236}">
                <a16:creationId xmlns:a16="http://schemas.microsoft.com/office/drawing/2014/main" id="{81E452F8-27DA-4E32-A742-B53184EE35A4}"/>
              </a:ext>
            </a:extLst>
          </p:cNvPr>
          <p:cNvSpPr txBox="1"/>
          <p:nvPr/>
        </p:nvSpPr>
        <p:spPr>
          <a:xfrm>
            <a:off x="3950277" y="210366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plan :</a:t>
            </a:r>
          </a:p>
        </p:txBody>
      </p:sp>
      <p:sp>
        <p:nvSpPr>
          <p:cNvPr id="197" name="TextBox 6">
            <a:extLst>
              <a:ext uri="{FF2B5EF4-FFF2-40B4-BE49-F238E27FC236}">
                <a16:creationId xmlns:a16="http://schemas.microsoft.com/office/drawing/2014/main" id="{EB1981E3-C25A-45E0-9B26-978329D33D3C}"/>
              </a:ext>
            </a:extLst>
          </p:cNvPr>
          <p:cNvSpPr txBox="1"/>
          <p:nvPr/>
        </p:nvSpPr>
        <p:spPr>
          <a:xfrm>
            <a:off x="4031340" y="237796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Prepared :</a:t>
            </a:r>
          </a:p>
        </p:txBody>
      </p:sp>
      <p:sp>
        <p:nvSpPr>
          <p:cNvPr id="199" name="TextBox 7">
            <a:extLst>
              <a:ext uri="{FF2B5EF4-FFF2-40B4-BE49-F238E27FC236}">
                <a16:creationId xmlns:a16="http://schemas.microsoft.com/office/drawing/2014/main" id="{55DA0B99-93B6-431D-981B-EB42B63A4600}"/>
              </a:ext>
            </a:extLst>
          </p:cNvPr>
          <p:cNvSpPr txBox="1"/>
          <p:nvPr/>
        </p:nvSpPr>
        <p:spPr>
          <a:xfrm>
            <a:off x="4151157" y="348475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Checker 1 :</a:t>
            </a:r>
          </a:p>
        </p:txBody>
      </p:sp>
      <p:sp>
        <p:nvSpPr>
          <p:cNvPr id="20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15990" y="3474259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903E5F1C-9D0E-4A86-80E6-F5F085F27EBF}"/>
              </a:ext>
            </a:extLst>
          </p:cNvPr>
          <p:cNvSpPr txBox="1"/>
          <p:nvPr/>
        </p:nvSpPr>
        <p:spPr>
          <a:xfrm>
            <a:off x="3999601" y="308081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Amount of  Checker :</a:t>
            </a:r>
          </a:p>
        </p:txBody>
      </p:sp>
      <p:sp>
        <p:nvSpPr>
          <p:cNvPr id="213" name="Rectangle 28">
            <a:extLst>
              <a:ext uri="{FF2B5EF4-FFF2-40B4-BE49-F238E27FC236}">
                <a16:creationId xmlns:a16="http://schemas.microsoft.com/office/drawing/2014/main" id="{C49957BF-1325-4390-A8DF-6C4CA1AE7464}"/>
              </a:ext>
            </a:extLst>
          </p:cNvPr>
          <p:cNvSpPr/>
          <p:nvPr/>
        </p:nvSpPr>
        <p:spPr>
          <a:xfrm>
            <a:off x="5587009" y="3080817"/>
            <a:ext cx="757040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15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477601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16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593425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21" name="TextBox 54">
            <a:extLst>
              <a:ext uri="{FF2B5EF4-FFF2-40B4-BE49-F238E27FC236}">
                <a16:creationId xmlns:a16="http://schemas.microsoft.com/office/drawing/2014/main" id="{F243C45F-139E-4CB9-B49D-B9E622140950}"/>
              </a:ext>
            </a:extLst>
          </p:cNvPr>
          <p:cNvSpPr txBox="1"/>
          <p:nvPr/>
        </p:nvSpPr>
        <p:spPr>
          <a:xfrm>
            <a:off x="3981254" y="278970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of department</a:t>
            </a:r>
          </a:p>
        </p:txBody>
      </p:sp>
      <p:sp>
        <p:nvSpPr>
          <p:cNvPr id="222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63240" y="3574385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39" name="TextBox 43">
            <a:extLst>
              <a:ext uri="{FF2B5EF4-FFF2-40B4-BE49-F238E27FC236}">
                <a16:creationId xmlns:a16="http://schemas.microsoft.com/office/drawing/2014/main" id="{B700A6FE-7905-4744-B235-5D54D586A5C4}"/>
              </a:ext>
            </a:extLst>
          </p:cNvPr>
          <p:cNvSpPr txBox="1"/>
          <p:nvPr/>
        </p:nvSpPr>
        <p:spPr>
          <a:xfrm>
            <a:off x="4144270" y="381476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Approver  :</a:t>
            </a:r>
          </a:p>
        </p:txBody>
      </p:sp>
      <p:sp>
        <p:nvSpPr>
          <p:cNvPr id="263" name="TextBox 52">
            <a:extLst>
              <a:ext uri="{FF2B5EF4-FFF2-40B4-BE49-F238E27FC236}">
                <a16:creationId xmlns:a16="http://schemas.microsoft.com/office/drawing/2014/main" id="{B164FE13-76AB-4387-B076-CD9148D28838}"/>
              </a:ext>
            </a:extLst>
          </p:cNvPr>
          <p:cNvSpPr txBox="1"/>
          <p:nvPr/>
        </p:nvSpPr>
        <p:spPr>
          <a:xfrm>
            <a:off x="5830820" y="311585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1" name="TextBox 55">
            <a:extLst>
              <a:ext uri="{FF2B5EF4-FFF2-40B4-BE49-F238E27FC236}">
                <a16:creationId xmlns:a16="http://schemas.microsoft.com/office/drawing/2014/main" id="{FAA86A0B-4FC0-4301-A60D-1B9F1267282E}"/>
              </a:ext>
            </a:extLst>
          </p:cNvPr>
          <p:cNvSpPr txBox="1"/>
          <p:nvPr/>
        </p:nvSpPr>
        <p:spPr>
          <a:xfrm>
            <a:off x="3977149" y="424509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Acknowledge department</a:t>
            </a:r>
          </a:p>
        </p:txBody>
      </p:sp>
      <p:sp>
        <p:nvSpPr>
          <p:cNvPr id="102" name="TextBox 56">
            <a:extLst>
              <a:ext uri="{FF2B5EF4-FFF2-40B4-BE49-F238E27FC236}">
                <a16:creationId xmlns:a16="http://schemas.microsoft.com/office/drawing/2014/main" id="{E5C5D67A-512E-4CD5-A70E-C54C55A79ECB}"/>
              </a:ext>
            </a:extLst>
          </p:cNvPr>
          <p:cNvSpPr txBox="1"/>
          <p:nvPr/>
        </p:nvSpPr>
        <p:spPr>
          <a:xfrm>
            <a:off x="4152309" y="464754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1  :</a:t>
            </a:r>
          </a:p>
        </p:txBody>
      </p:sp>
      <p:sp>
        <p:nvSpPr>
          <p:cNvPr id="103" name="TextBox 65">
            <a:extLst>
              <a:ext uri="{FF2B5EF4-FFF2-40B4-BE49-F238E27FC236}">
                <a16:creationId xmlns:a16="http://schemas.microsoft.com/office/drawing/2014/main" id="{80FED0DC-B12E-4347-BD08-70ECBB14B947}"/>
              </a:ext>
            </a:extLst>
          </p:cNvPr>
          <p:cNvSpPr txBox="1"/>
          <p:nvPr/>
        </p:nvSpPr>
        <p:spPr>
          <a:xfrm>
            <a:off x="4163207" y="508331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Approve 2 :</a:t>
            </a:r>
          </a:p>
        </p:txBody>
      </p:sp>
      <p:sp>
        <p:nvSpPr>
          <p:cNvPr id="140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15990" y="3875293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3878635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5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3994459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63240" y="3975419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15990" y="4613661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79657" y="4617003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45165" y="4732827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63240" y="4713787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9" name="Rectangle 9">
            <a:extLst>
              <a:ext uri="{FF2B5EF4-FFF2-40B4-BE49-F238E27FC236}">
                <a16:creationId xmlns:a16="http://schemas.microsoft.com/office/drawing/2014/main" id="{A34664D6-5A1B-402D-9F9B-CE6E03FC94CC}"/>
              </a:ext>
            </a:extLst>
          </p:cNvPr>
          <p:cNvSpPr/>
          <p:nvPr/>
        </p:nvSpPr>
        <p:spPr>
          <a:xfrm>
            <a:off x="5224834" y="5074536"/>
            <a:ext cx="2980523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5" name="Rectangle 30">
            <a:extLst>
              <a:ext uri="{FF2B5EF4-FFF2-40B4-BE49-F238E27FC236}">
                <a16:creationId xmlns:a16="http://schemas.microsoft.com/office/drawing/2014/main" id="{3C65EC83-BBB8-40A9-9F8D-BEF6FBE1DACC}"/>
              </a:ext>
            </a:extLst>
          </p:cNvPr>
          <p:cNvSpPr/>
          <p:nvPr/>
        </p:nvSpPr>
        <p:spPr>
          <a:xfrm>
            <a:off x="8588501" y="5077878"/>
            <a:ext cx="2898996" cy="3205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7" name="Isosceles Triangle 31">
            <a:extLst>
              <a:ext uri="{FF2B5EF4-FFF2-40B4-BE49-F238E27FC236}">
                <a16:creationId xmlns:a16="http://schemas.microsoft.com/office/drawing/2014/main" id="{774D0B3A-95DE-4892-955C-2F5FE8255AAD}"/>
              </a:ext>
            </a:extLst>
          </p:cNvPr>
          <p:cNvSpPr/>
          <p:nvPr/>
        </p:nvSpPr>
        <p:spPr>
          <a:xfrm rot="10800000">
            <a:off x="11254009" y="5193702"/>
            <a:ext cx="98378" cy="93618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0" name="Isosceles Triangle 144">
            <a:extLst>
              <a:ext uri="{FF2B5EF4-FFF2-40B4-BE49-F238E27FC236}">
                <a16:creationId xmlns:a16="http://schemas.microsoft.com/office/drawing/2014/main" id="{C9768392-2DF3-4B66-A8E9-3F1336F45A46}"/>
              </a:ext>
            </a:extLst>
          </p:cNvPr>
          <p:cNvSpPr/>
          <p:nvPr/>
        </p:nvSpPr>
        <p:spPr>
          <a:xfrm rot="10800000">
            <a:off x="7972084" y="5174662"/>
            <a:ext cx="98378" cy="93617"/>
          </a:xfrm>
          <a:prstGeom prst="triangle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1" name="TextBox 12">
            <a:extLst>
              <a:ext uri="{FF2B5EF4-FFF2-40B4-BE49-F238E27FC236}">
                <a16:creationId xmlns:a16="http://schemas.microsoft.com/office/drawing/2014/main" id="{C8A38568-8AC1-4C9D-96C4-EA02D8187F01}"/>
              </a:ext>
            </a:extLst>
          </p:cNvPr>
          <p:cNvSpPr txBox="1"/>
          <p:nvPr/>
        </p:nvSpPr>
        <p:spPr>
          <a:xfrm>
            <a:off x="5276762" y="23622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MS.Kittiya Yangsao</a:t>
            </a:r>
            <a:endParaRPr lang="th-TH" dirty="0">
              <a:solidFill>
                <a:schemeClr val="bg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7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351485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8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391588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9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43429" y="3909032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0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63541" y="351808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1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46810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5607DCC1-B68D-4CDA-BB2B-5DCDDAF36C66}"/>
              </a:ext>
            </a:extLst>
          </p:cNvPr>
          <p:cNvSpPr txBox="1"/>
          <p:nvPr/>
        </p:nvSpPr>
        <p:spPr>
          <a:xfrm>
            <a:off x="6156150" y="508212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Mgr.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3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294221" y="507689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4" name="TextBox 33">
            <a:extLst>
              <a:ext uri="{FF2B5EF4-FFF2-40B4-BE49-F238E27FC236}">
                <a16:creationId xmlns:a16="http://schemas.microsoft.com/office/drawing/2014/main" id="{764D4D05-BC91-4743-98CF-DE7033FAAC66}"/>
              </a:ext>
            </a:extLst>
          </p:cNvPr>
          <p:cNvSpPr txBox="1"/>
          <p:nvPr/>
        </p:nvSpPr>
        <p:spPr>
          <a:xfrm>
            <a:off x="9314333" y="468594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Mr.xxxxxx xxxxxxxx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3" name="Rectangle 55">
            <a:hlinkClick r:id="rId13" action="ppaction://hlinksldjump"/>
            <a:extLst>
              <a:ext uri="{FF2B5EF4-FFF2-40B4-BE49-F238E27FC236}">
                <a16:creationId xmlns:a16="http://schemas.microsoft.com/office/drawing/2014/main" id="{961730D0-CEDA-43D8-825F-E85627B1E325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1130E433-AEF0-4599-B377-EFBFBA25E01F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9A922436-E44D-4865-8995-58CBC2330193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6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F7A15B8C-0380-453D-9323-86DC068D130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97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92F2EF46-1FEE-4A37-AEBD-125849C4FF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00" name="Picture 143">
            <a:hlinkClick r:id="rId13" action="ppaction://hlinksldjump"/>
            <a:extLst>
              <a:ext uri="{FF2B5EF4-FFF2-40B4-BE49-F238E27FC236}">
                <a16:creationId xmlns:a16="http://schemas.microsoft.com/office/drawing/2014/main" id="{972AB08D-1C08-4FAB-9AE5-AB4607C2117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hlinkClick r:id="rId13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8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100432" y="2586694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8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50654" y="2586694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9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9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664353" y="3153697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05034" y="3153697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9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37554" y="3153697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9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278790" y="3153697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9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883186" y="3140633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sp>
        <p:nvSpPr>
          <p:cNvPr id="100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2282" y="2577249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01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4133" y="2581262"/>
            <a:ext cx="5693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2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001160" y="3152917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sp>
        <p:nvSpPr>
          <p:cNvPr id="10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37371" y="3174597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04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993622" y="3140633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/>
          <a:srcRect t="13703" r="952" b="35249"/>
          <a:stretch/>
        </p:blipFill>
        <p:spPr>
          <a:xfrm>
            <a:off x="3300424" y="4288589"/>
            <a:ext cx="8809287" cy="194737"/>
          </a:xfrm>
          <a:prstGeom prst="rect">
            <a:avLst/>
          </a:prstGeom>
        </p:spPr>
      </p:pic>
      <p:cxnSp>
        <p:nvCxnSpPr>
          <p:cNvPr id="69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563921" y="3962875"/>
            <a:ext cx="8379686" cy="2679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39326" y="3651578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73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576035" y="3651578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74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716652" y="3651578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75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296231" y="3651121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7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953541" y="365157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grpSp>
        <p:nvGrpSpPr>
          <p:cNvPr id="77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36135" y="3689729"/>
            <a:ext cx="325696" cy="243933"/>
            <a:chOff x="11511708" y="3431250"/>
            <a:chExt cx="397389" cy="280988"/>
          </a:xfrm>
        </p:grpSpPr>
        <p:sp>
          <p:nvSpPr>
            <p:cNvPr id="7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79" name="รูปภาพ 15" descr="รูปภาพประกอบด้วย รูปวาด&#10;&#10;คำอธิบายที่สร้างโดยอัตโนมัติ">
              <a:hlinkClick r:id="rId14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sp>
        <p:nvSpPr>
          <p:cNvPr id="8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28785" y="3651121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916614" y="3624321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1677035" y="3693755"/>
            <a:ext cx="325696" cy="243933"/>
            <a:chOff x="12804434" y="4240000"/>
            <a:chExt cx="325696" cy="243933"/>
          </a:xfrm>
        </p:grpSpPr>
        <p:sp>
          <p:nvSpPr>
            <p:cNvPr id="8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93" name="Picture 92">
              <a:hlinkClick r:id="rId16" action="ppaction://hlinksldjump"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86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06E07149-1D34-4379-A26E-07ABB42C28B9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02D78020-A37F-47F9-AE7C-D41BA334236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A31D1103-72C4-4373-A3A9-667C936052B1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8" name="Picture 29">
            <a:hlinkClick r:id="rId18" action="ppaction://hlinksldjump"/>
            <a:extLst>
              <a:ext uri="{FF2B5EF4-FFF2-40B4-BE49-F238E27FC236}">
                <a16:creationId xmlns:a16="http://schemas.microsoft.com/office/drawing/2014/main" id="{1D67E0E1-01A4-4A67-A884-AE205DA37BF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734FEF98-C15D-426E-9871-A5A0D9521E3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12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5D8F8484-8043-4A38-90AA-DD0ACF3C2B5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13" name="Picture 3">
            <a:extLst>
              <a:ext uri="{FF2B5EF4-FFF2-40B4-BE49-F238E27FC236}">
                <a16:creationId xmlns:a16="http://schemas.microsoft.com/office/drawing/2014/main" id="{EAEF3819-A2C9-4130-A0FB-72A79B45F82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14" name="Picture 52">
            <a:extLst>
              <a:ext uri="{FF2B5EF4-FFF2-40B4-BE49-F238E27FC236}">
                <a16:creationId xmlns:a16="http://schemas.microsoft.com/office/drawing/2014/main" id="{504F118D-9547-4F7A-8596-158D9F9D7BB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15" name="Picture 53">
            <a:extLst>
              <a:ext uri="{FF2B5EF4-FFF2-40B4-BE49-F238E27FC236}">
                <a16:creationId xmlns:a16="http://schemas.microsoft.com/office/drawing/2014/main" id="{835E811A-BB7F-4DF8-BDE2-FC5747E068C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16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25AB8337-544C-4DE1-9259-20BB80166703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7" name="Rectangle 60">
            <a:hlinkClick r:id="rId24" action="ppaction://hlinksldjump"/>
            <a:extLst>
              <a:ext uri="{FF2B5EF4-FFF2-40B4-BE49-F238E27FC236}">
                <a16:creationId xmlns:a16="http://schemas.microsoft.com/office/drawing/2014/main" id="{D30587F6-22E8-41C0-9337-990F8BBB2FFC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8" name="Rectangle 61">
            <a:hlinkClick r:id="rId25" action="ppaction://hlinksldjump"/>
            <a:extLst>
              <a:ext uri="{FF2B5EF4-FFF2-40B4-BE49-F238E27FC236}">
                <a16:creationId xmlns:a16="http://schemas.microsoft.com/office/drawing/2014/main" id="{84DDD228-95E9-401D-B00C-0EF1D1B59E47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hlinkClick r:id="rId18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5">
            <a:extLst>
              <a:ext uri="{FF2B5EF4-FFF2-40B4-BE49-F238E27FC236}">
                <a16:creationId xmlns:a16="http://schemas.microsoft.com/office/drawing/2014/main" id="{2E60AB5E-6486-4F4E-AACC-48B1BCC1E68C}"/>
              </a:ext>
            </a:extLst>
          </p:cNvPr>
          <p:cNvGrpSpPr/>
          <p:nvPr/>
        </p:nvGrpSpPr>
        <p:grpSpPr>
          <a:xfrm>
            <a:off x="11306585" y="3688370"/>
            <a:ext cx="325696" cy="246654"/>
            <a:chOff x="12583467" y="3661743"/>
            <a:chExt cx="325696" cy="243933"/>
          </a:xfrm>
        </p:grpSpPr>
        <p:sp>
          <p:nvSpPr>
            <p:cNvPr id="124" name="สี่เหลี่ยมผืนผ้า: มุมมน 13">
              <a:extLst>
                <a:ext uri="{FF2B5EF4-FFF2-40B4-BE49-F238E27FC236}">
                  <a16:creationId xmlns:a16="http://schemas.microsoft.com/office/drawing/2014/main" id="{33BA175B-8ECD-47CF-A761-E76514844E34}"/>
                </a:ext>
              </a:extLst>
            </p:cNvPr>
            <p:cNvSpPr/>
            <p:nvPr/>
          </p:nvSpPr>
          <p:spPr>
            <a:xfrm>
              <a:off x="12583467" y="366174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3A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4">
              <a:hlinkClick r:id="rId26" action="ppaction://hlinksldjump"/>
              <a:extLst>
                <a:ext uri="{FF2B5EF4-FFF2-40B4-BE49-F238E27FC236}">
                  <a16:creationId xmlns:a16="http://schemas.microsoft.com/office/drawing/2014/main" id="{B1CDDB59-B7CA-4016-AD2B-668DCED52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1336" y="3688730"/>
              <a:ext cx="189958" cy="189958"/>
            </a:xfrm>
            <a:prstGeom prst="rect">
              <a:avLst/>
            </a:prstGeom>
          </p:spPr>
        </p:pic>
      </p:grpSp>
      <p:sp>
        <p:nvSpPr>
          <p:cNvPr id="13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4521519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9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4631236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8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100432" y="2586694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8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50654" y="2586694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9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9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664353" y="3153697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05034" y="3153697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9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37554" y="3153697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9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278790" y="3153697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9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883186" y="3140633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sp>
        <p:nvSpPr>
          <p:cNvPr id="100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2282" y="2577249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01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01272" y="2581262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02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001160" y="3152917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sp>
        <p:nvSpPr>
          <p:cNvPr id="10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37371" y="3174597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04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993622" y="3140633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/>
          <a:srcRect t="13703" r="952" b="35249"/>
          <a:stretch/>
        </p:blipFill>
        <p:spPr>
          <a:xfrm>
            <a:off x="3300424" y="4288589"/>
            <a:ext cx="8809287" cy="194737"/>
          </a:xfrm>
          <a:prstGeom prst="rect">
            <a:avLst/>
          </a:prstGeom>
        </p:spPr>
      </p:pic>
      <p:cxnSp>
        <p:nvCxnSpPr>
          <p:cNvPr id="69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563921" y="3962875"/>
            <a:ext cx="8379686" cy="2679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39326" y="3651578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73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576035" y="3651578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74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716652" y="3651578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75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296231" y="3651121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7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953541" y="365157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grpSp>
        <p:nvGrpSpPr>
          <p:cNvPr id="77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36135" y="3689729"/>
            <a:ext cx="325696" cy="243933"/>
            <a:chOff x="11511708" y="3431250"/>
            <a:chExt cx="397389" cy="280988"/>
          </a:xfrm>
        </p:grpSpPr>
        <p:sp>
          <p:nvSpPr>
            <p:cNvPr id="7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79" name="รูปภาพ 15" descr="รูปภาพประกอบด้วย รูปวาด&#10;&#10;คำอธิบายที่สร้างโดยอัตโนมัติ">
              <a:hlinkClick r:id="rId14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sp>
        <p:nvSpPr>
          <p:cNvPr id="8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28785" y="3651121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916614" y="3624321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1677035" y="3693755"/>
            <a:ext cx="325696" cy="243933"/>
            <a:chOff x="12804434" y="4240000"/>
            <a:chExt cx="325696" cy="243933"/>
          </a:xfrm>
        </p:grpSpPr>
        <p:sp>
          <p:nvSpPr>
            <p:cNvPr id="8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93" name="Picture 92">
              <a:hlinkClick r:id="rId16" action="ppaction://hlinksldjump"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86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06E07149-1D34-4379-A26E-07ABB42C28B9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02D78020-A37F-47F9-AE7C-D41BA334236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A31D1103-72C4-4373-A3A9-667C936052B1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8" name="Picture 29">
            <a:hlinkClick r:id="rId18" action="ppaction://hlinksldjump"/>
            <a:extLst>
              <a:ext uri="{FF2B5EF4-FFF2-40B4-BE49-F238E27FC236}">
                <a16:creationId xmlns:a16="http://schemas.microsoft.com/office/drawing/2014/main" id="{1D67E0E1-01A4-4A67-A884-AE205DA37BF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734FEF98-C15D-426E-9871-A5A0D9521E3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12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5D8F8484-8043-4A38-90AA-DD0ACF3C2B5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13" name="Picture 3">
            <a:extLst>
              <a:ext uri="{FF2B5EF4-FFF2-40B4-BE49-F238E27FC236}">
                <a16:creationId xmlns:a16="http://schemas.microsoft.com/office/drawing/2014/main" id="{EAEF3819-A2C9-4130-A0FB-72A79B45F82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14" name="Picture 52">
            <a:extLst>
              <a:ext uri="{FF2B5EF4-FFF2-40B4-BE49-F238E27FC236}">
                <a16:creationId xmlns:a16="http://schemas.microsoft.com/office/drawing/2014/main" id="{504F118D-9547-4F7A-8596-158D9F9D7BB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15" name="Picture 53">
            <a:extLst>
              <a:ext uri="{FF2B5EF4-FFF2-40B4-BE49-F238E27FC236}">
                <a16:creationId xmlns:a16="http://schemas.microsoft.com/office/drawing/2014/main" id="{835E811A-BB7F-4DF8-BDE2-FC5747E068C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16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25AB8337-544C-4DE1-9259-20BB80166703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7" name="Rectangle 60">
            <a:hlinkClick r:id="rId24" action="ppaction://hlinksldjump"/>
            <a:extLst>
              <a:ext uri="{FF2B5EF4-FFF2-40B4-BE49-F238E27FC236}">
                <a16:creationId xmlns:a16="http://schemas.microsoft.com/office/drawing/2014/main" id="{D30587F6-22E8-41C0-9337-990F8BBB2FFC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8" name="Rectangle 61">
            <a:hlinkClick r:id="rId25" action="ppaction://hlinksldjump"/>
            <a:extLst>
              <a:ext uri="{FF2B5EF4-FFF2-40B4-BE49-F238E27FC236}">
                <a16:creationId xmlns:a16="http://schemas.microsoft.com/office/drawing/2014/main" id="{84DDD228-95E9-401D-B00C-0EF1D1B59E47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hlinkClick r:id="rId18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5">
            <a:extLst>
              <a:ext uri="{FF2B5EF4-FFF2-40B4-BE49-F238E27FC236}">
                <a16:creationId xmlns:a16="http://schemas.microsoft.com/office/drawing/2014/main" id="{2E60AB5E-6486-4F4E-AACC-48B1BCC1E68C}"/>
              </a:ext>
            </a:extLst>
          </p:cNvPr>
          <p:cNvGrpSpPr/>
          <p:nvPr/>
        </p:nvGrpSpPr>
        <p:grpSpPr>
          <a:xfrm>
            <a:off x="11306585" y="3688370"/>
            <a:ext cx="325696" cy="246654"/>
            <a:chOff x="12583467" y="3661743"/>
            <a:chExt cx="325696" cy="243933"/>
          </a:xfrm>
        </p:grpSpPr>
        <p:sp>
          <p:nvSpPr>
            <p:cNvPr id="124" name="สี่เหลี่ยมผืนผ้า: มุมมน 13">
              <a:extLst>
                <a:ext uri="{FF2B5EF4-FFF2-40B4-BE49-F238E27FC236}">
                  <a16:creationId xmlns:a16="http://schemas.microsoft.com/office/drawing/2014/main" id="{33BA175B-8ECD-47CF-A761-E76514844E34}"/>
                </a:ext>
              </a:extLst>
            </p:cNvPr>
            <p:cNvSpPr/>
            <p:nvPr/>
          </p:nvSpPr>
          <p:spPr>
            <a:xfrm>
              <a:off x="12583467" y="366174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3A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4">
              <a:hlinkClick r:id="rId26" action="ppaction://hlinksldjump"/>
              <a:extLst>
                <a:ext uri="{FF2B5EF4-FFF2-40B4-BE49-F238E27FC236}">
                  <a16:creationId xmlns:a16="http://schemas.microsoft.com/office/drawing/2014/main" id="{B1CDDB59-B7CA-4016-AD2B-668DCED52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1336" y="3688730"/>
              <a:ext cx="189958" cy="18995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91">
            <a:extLst>
              <a:ext uri="{FF2B5EF4-FFF2-40B4-BE49-F238E27FC236}">
                <a16:creationId xmlns:a16="http://schemas.microsoft.com/office/drawing/2014/main" id="{7A83D1B1-BDD5-411A-AAC6-F142D6F7E0F4}"/>
              </a:ext>
            </a:extLst>
          </p:cNvPr>
          <p:cNvSpPr/>
          <p:nvPr/>
        </p:nvSpPr>
        <p:spPr>
          <a:xfrm>
            <a:off x="3613442" y="1390557"/>
            <a:ext cx="5389419" cy="3668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3" name="TextBox 110">
            <a:extLst>
              <a:ext uri="{FF2B5EF4-FFF2-40B4-BE49-F238E27FC236}">
                <a16:creationId xmlns:a16="http://schemas.microsoft.com/office/drawing/2014/main" id="{67F484C3-290C-4CF4-9FD8-3940AB0C268B}"/>
              </a:ext>
            </a:extLst>
          </p:cNvPr>
          <p:cNvSpPr txBox="1"/>
          <p:nvPr/>
        </p:nvSpPr>
        <p:spPr>
          <a:xfrm>
            <a:off x="3774740" y="1335121"/>
            <a:ext cx="503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Would you like to Submit 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63830" y="4270670"/>
            <a:ext cx="1486343" cy="529246"/>
            <a:chOff x="4172873" y="3710705"/>
            <a:chExt cx="1486343" cy="529246"/>
          </a:xfrm>
        </p:grpSpPr>
        <p:sp>
          <p:nvSpPr>
            <p:cNvPr id="134" name="Rounded Rectangle 133">
              <a:hlinkClick r:id="rId28" action="ppaction://hlinksldjump"/>
            </p:cNvPr>
            <p:cNvSpPr/>
            <p:nvPr/>
          </p:nvSpPr>
          <p:spPr>
            <a:xfrm>
              <a:off x="4172873" y="371070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hlinkClick r:id="rId29" action="ppaction://hlinksldjump"/>
            </p:cNvPr>
            <p:cNvSpPr/>
            <p:nvPr/>
          </p:nvSpPr>
          <p:spPr>
            <a:xfrm>
              <a:off x="4223817" y="3736964"/>
              <a:ext cx="140307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57775" y="4256801"/>
            <a:ext cx="1486343" cy="529246"/>
            <a:chOff x="5897708" y="3708889"/>
            <a:chExt cx="1486343" cy="529246"/>
          </a:xfrm>
        </p:grpSpPr>
        <p:sp>
          <p:nvSpPr>
            <p:cNvPr id="136" name="Rounded Rectangle 135">
              <a:hlinkClick r:id="rId30" action="ppaction://hlinksldjump"/>
            </p:cNvPr>
            <p:cNvSpPr/>
            <p:nvPr/>
          </p:nvSpPr>
          <p:spPr>
            <a:xfrm>
              <a:off x="5897708" y="370888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hlinkClick r:id="rId31" action="ppaction://hlinksldjump"/>
            </p:cNvPr>
            <p:cNvSpPr/>
            <p:nvPr/>
          </p:nvSpPr>
          <p:spPr>
            <a:xfrm>
              <a:off x="6072985" y="3745105"/>
              <a:ext cx="114185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838865" y="2280484"/>
            <a:ext cx="4878683" cy="1571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33743" y="4452189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9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04" y="4561906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501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8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100432" y="2586694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8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50654" y="2586694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9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9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664353" y="3153697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05034" y="3153697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9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37554" y="3153697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9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278790" y="3153697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9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883186" y="3140633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sp>
        <p:nvSpPr>
          <p:cNvPr id="100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2282" y="2577249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01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01272" y="2581262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02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001160" y="3152917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sp>
        <p:nvSpPr>
          <p:cNvPr id="10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37371" y="3174597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04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993622" y="3140633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/>
          <a:srcRect t="13703" r="952" b="35249"/>
          <a:stretch/>
        </p:blipFill>
        <p:spPr>
          <a:xfrm>
            <a:off x="3300424" y="4288589"/>
            <a:ext cx="8809287" cy="194737"/>
          </a:xfrm>
          <a:prstGeom prst="rect">
            <a:avLst/>
          </a:prstGeom>
        </p:spPr>
      </p:pic>
      <p:cxnSp>
        <p:nvCxnSpPr>
          <p:cNvPr id="69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563921" y="3962875"/>
            <a:ext cx="8379686" cy="2679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39326" y="3651578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73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576035" y="3651578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74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716652" y="3651578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75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296231" y="3651121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7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953541" y="365157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grpSp>
        <p:nvGrpSpPr>
          <p:cNvPr id="77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36135" y="3689729"/>
            <a:ext cx="325696" cy="243933"/>
            <a:chOff x="11511708" y="3431250"/>
            <a:chExt cx="397389" cy="280988"/>
          </a:xfrm>
        </p:grpSpPr>
        <p:sp>
          <p:nvSpPr>
            <p:cNvPr id="7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79" name="รูปภาพ 15" descr="รูปภาพประกอบด้วย รูปวาด&#10;&#10;คำอธิบายที่สร้างโดยอัตโนมัติ">
              <a:hlinkClick r:id="rId14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sp>
        <p:nvSpPr>
          <p:cNvPr id="8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28785" y="3651121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916614" y="3624321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1677035" y="3693755"/>
            <a:ext cx="325696" cy="243933"/>
            <a:chOff x="12804434" y="4240000"/>
            <a:chExt cx="325696" cy="243933"/>
          </a:xfrm>
        </p:grpSpPr>
        <p:sp>
          <p:nvSpPr>
            <p:cNvPr id="8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93" name="Picture 92">
              <a:hlinkClick r:id="rId16" action="ppaction://hlinksldjump"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86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06E07149-1D34-4379-A26E-07ABB42C28B9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02D78020-A37F-47F9-AE7C-D41BA334236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A31D1103-72C4-4373-A3A9-667C936052B1}"/>
              </a:ext>
            </a:extLst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8" name="Picture 29">
            <a:hlinkClick r:id="rId18" action="ppaction://hlinksldjump"/>
            <a:extLst>
              <a:ext uri="{FF2B5EF4-FFF2-40B4-BE49-F238E27FC236}">
                <a16:creationId xmlns:a16="http://schemas.microsoft.com/office/drawing/2014/main" id="{1D67E0E1-01A4-4A67-A884-AE205DA37BF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734FEF98-C15D-426E-9871-A5A0D9521E3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pic>
        <p:nvPicPr>
          <p:cNvPr id="112" name="Picture 43">
            <a:hlinkClick r:id="rId3" action="ppaction://hlinksldjump"/>
            <a:extLst>
              <a:ext uri="{FF2B5EF4-FFF2-40B4-BE49-F238E27FC236}">
                <a16:creationId xmlns:a16="http://schemas.microsoft.com/office/drawing/2014/main" id="{5D8F8484-8043-4A38-90AA-DD0ACF3C2B5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13" name="Picture 3">
            <a:extLst>
              <a:ext uri="{FF2B5EF4-FFF2-40B4-BE49-F238E27FC236}">
                <a16:creationId xmlns:a16="http://schemas.microsoft.com/office/drawing/2014/main" id="{EAEF3819-A2C9-4130-A0FB-72A79B45F82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114" name="Picture 52">
            <a:extLst>
              <a:ext uri="{FF2B5EF4-FFF2-40B4-BE49-F238E27FC236}">
                <a16:creationId xmlns:a16="http://schemas.microsoft.com/office/drawing/2014/main" id="{504F118D-9547-4F7A-8596-158D9F9D7BB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115" name="Picture 53">
            <a:extLst>
              <a:ext uri="{FF2B5EF4-FFF2-40B4-BE49-F238E27FC236}">
                <a16:creationId xmlns:a16="http://schemas.microsoft.com/office/drawing/2014/main" id="{835E811A-BB7F-4DF8-BDE2-FC5747E068C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116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25AB8337-544C-4DE1-9259-20BB80166703}"/>
              </a:ext>
            </a:extLst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7" name="Rectangle 60">
            <a:hlinkClick r:id="rId24" action="ppaction://hlinksldjump"/>
            <a:extLst>
              <a:ext uri="{FF2B5EF4-FFF2-40B4-BE49-F238E27FC236}">
                <a16:creationId xmlns:a16="http://schemas.microsoft.com/office/drawing/2014/main" id="{D30587F6-22E8-41C0-9337-990F8BBB2FFC}"/>
              </a:ext>
            </a:extLst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8" name="Rectangle 61">
            <a:hlinkClick r:id="rId25" action="ppaction://hlinksldjump"/>
            <a:extLst>
              <a:ext uri="{FF2B5EF4-FFF2-40B4-BE49-F238E27FC236}">
                <a16:creationId xmlns:a16="http://schemas.microsoft.com/office/drawing/2014/main" id="{84DDD228-95E9-401D-B00C-0EF1D1B59E47}"/>
              </a:ext>
            </a:extLst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hlinkClick r:id="rId18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5">
            <a:extLst>
              <a:ext uri="{FF2B5EF4-FFF2-40B4-BE49-F238E27FC236}">
                <a16:creationId xmlns:a16="http://schemas.microsoft.com/office/drawing/2014/main" id="{2E60AB5E-6486-4F4E-AACC-48B1BCC1E68C}"/>
              </a:ext>
            </a:extLst>
          </p:cNvPr>
          <p:cNvGrpSpPr/>
          <p:nvPr/>
        </p:nvGrpSpPr>
        <p:grpSpPr>
          <a:xfrm>
            <a:off x="11306585" y="3688370"/>
            <a:ext cx="325696" cy="246654"/>
            <a:chOff x="12583467" y="3661743"/>
            <a:chExt cx="325696" cy="243933"/>
          </a:xfrm>
        </p:grpSpPr>
        <p:sp>
          <p:nvSpPr>
            <p:cNvPr id="124" name="สี่เหลี่ยมผืนผ้า: มุมมน 13">
              <a:extLst>
                <a:ext uri="{FF2B5EF4-FFF2-40B4-BE49-F238E27FC236}">
                  <a16:creationId xmlns:a16="http://schemas.microsoft.com/office/drawing/2014/main" id="{33BA175B-8ECD-47CF-A761-E76514844E34}"/>
                </a:ext>
              </a:extLst>
            </p:cNvPr>
            <p:cNvSpPr/>
            <p:nvPr/>
          </p:nvSpPr>
          <p:spPr>
            <a:xfrm>
              <a:off x="12583467" y="366174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3A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4">
              <a:hlinkClick r:id="rId26" action="ppaction://hlinksldjump"/>
              <a:extLst>
                <a:ext uri="{FF2B5EF4-FFF2-40B4-BE49-F238E27FC236}">
                  <a16:creationId xmlns:a16="http://schemas.microsoft.com/office/drawing/2014/main" id="{B1CDDB59-B7CA-4016-AD2B-668DCED52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1336" y="3688730"/>
              <a:ext cx="189958" cy="18995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91">
            <a:extLst>
              <a:ext uri="{FF2B5EF4-FFF2-40B4-BE49-F238E27FC236}">
                <a16:creationId xmlns:a16="http://schemas.microsoft.com/office/drawing/2014/main" id="{7A83D1B1-BDD5-411A-AAC6-F142D6F7E0F4}"/>
              </a:ext>
            </a:extLst>
          </p:cNvPr>
          <p:cNvSpPr/>
          <p:nvPr/>
        </p:nvSpPr>
        <p:spPr>
          <a:xfrm>
            <a:off x="3613442" y="1390557"/>
            <a:ext cx="5389419" cy="3668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3" name="TextBox 110">
            <a:extLst>
              <a:ext uri="{FF2B5EF4-FFF2-40B4-BE49-F238E27FC236}">
                <a16:creationId xmlns:a16="http://schemas.microsoft.com/office/drawing/2014/main" id="{67F484C3-290C-4CF4-9FD8-3940AB0C268B}"/>
              </a:ext>
            </a:extLst>
          </p:cNvPr>
          <p:cNvSpPr txBox="1"/>
          <p:nvPr/>
        </p:nvSpPr>
        <p:spPr>
          <a:xfrm>
            <a:off x="3774740" y="1335121"/>
            <a:ext cx="503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Would you like to Submit 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63830" y="4270670"/>
            <a:ext cx="1486343" cy="529246"/>
            <a:chOff x="4172873" y="3710705"/>
            <a:chExt cx="1486343" cy="529246"/>
          </a:xfrm>
        </p:grpSpPr>
        <p:sp>
          <p:nvSpPr>
            <p:cNvPr id="134" name="Rounded Rectangle 133">
              <a:hlinkClick r:id="rId28" action="ppaction://hlinksldjump"/>
            </p:cNvPr>
            <p:cNvSpPr/>
            <p:nvPr/>
          </p:nvSpPr>
          <p:spPr>
            <a:xfrm>
              <a:off x="4172873" y="371070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hlinkClick r:id="rId29" action="ppaction://hlinksldjump"/>
            </p:cNvPr>
            <p:cNvSpPr/>
            <p:nvPr/>
          </p:nvSpPr>
          <p:spPr>
            <a:xfrm>
              <a:off x="4223817" y="3736964"/>
              <a:ext cx="140307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57775" y="4256801"/>
            <a:ext cx="1486343" cy="529246"/>
            <a:chOff x="5897708" y="3708889"/>
            <a:chExt cx="1486343" cy="529246"/>
          </a:xfrm>
        </p:grpSpPr>
        <p:sp>
          <p:nvSpPr>
            <p:cNvPr id="136" name="Rounded Rectangle 135">
              <a:hlinkClick r:id="rId30" action="ppaction://hlinksldjump"/>
            </p:cNvPr>
            <p:cNvSpPr/>
            <p:nvPr/>
          </p:nvSpPr>
          <p:spPr>
            <a:xfrm>
              <a:off x="5897708" y="370888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hlinkClick r:id="rId31" action="ppaction://hlinksldjump"/>
            </p:cNvPr>
            <p:cNvSpPr/>
            <p:nvPr/>
          </p:nvSpPr>
          <p:spPr>
            <a:xfrm>
              <a:off x="6072985" y="3745105"/>
              <a:ext cx="114185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838865" y="2280484"/>
            <a:ext cx="4878683" cy="1571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33743" y="4452189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9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04" y="4561906"/>
            <a:ext cx="216485" cy="216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98491" y="2356837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/>
              <a:t>ทำงานได้ดีมาก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59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3"/>
          <a:stretch/>
        </p:blipFill>
        <p:spPr bwMode="auto">
          <a:xfrm>
            <a:off x="-704850" y="0"/>
            <a:ext cx="68258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859285" y="219831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76950" y="0"/>
            <a:ext cx="6115050" cy="6858000"/>
          </a:xfrm>
          <a:prstGeom prst="rect">
            <a:avLst/>
          </a:prstGeom>
          <a:solidFill>
            <a:srgbClr val="A6ADB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59285" y="3785513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968" y="742950"/>
            <a:ext cx="5702088" cy="470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61176" y="42101"/>
            <a:ext cx="135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381" y="3334869"/>
            <a:ext cx="39981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 of Production engineering……………………………………………………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06045" y="7140691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59285" y="5412838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702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485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21" y="2586837"/>
            <a:ext cx="491234" cy="4912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5516" y="2586837"/>
            <a:ext cx="491234" cy="49123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00751" y="5703857"/>
            <a:ext cx="1985832" cy="699418"/>
            <a:chOff x="4301514" y="3465158"/>
            <a:chExt cx="3390900" cy="454405"/>
          </a:xfrm>
        </p:grpSpPr>
        <p:sp>
          <p:nvSpPr>
            <p:cNvPr id="19" name="Rounded Rectangle 18">
              <a:hlinkClick r:id="rId4" action="ppaction://hlinksldjump"/>
            </p:cNvPr>
            <p:cNvSpPr/>
            <p:nvPr/>
          </p:nvSpPr>
          <p:spPr>
            <a:xfrm>
              <a:off x="4301514" y="3465158"/>
              <a:ext cx="3390900" cy="454405"/>
            </a:xfrm>
            <a:prstGeom prst="roundRect">
              <a:avLst/>
            </a:prstGeom>
            <a:solidFill>
              <a:srgbClr val="B6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5576" y="3482403"/>
              <a:ext cx="2509753" cy="4199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SIGN IN</a:t>
              </a:r>
              <a:endParaRPr lang="en-US" sz="36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3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481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>
            <a:hlinkClick r:id="rId12" action="ppaction://hlinksldjump"/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>
            <a:hlinkClick r:id="rId3" action="ppaction://hlinksldjump"/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>
            <a:hlinkClick r:id="rId4" action="ppaction://hlinksldjump"/>
          </p:cNvPr>
          <p:cNvSpPr/>
          <p:nvPr/>
        </p:nvSpPr>
        <p:spPr>
          <a:xfrm>
            <a:off x="438248" y="3910187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2" name="Picture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4029518"/>
            <a:ext cx="227283" cy="227283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4" name="Picture 4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063584"/>
            <a:ext cx="113798" cy="1137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328913"/>
            <a:ext cx="113798" cy="11379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3600178"/>
            <a:ext cx="113798" cy="113798"/>
          </a:xfrm>
          <a:prstGeom prst="rect">
            <a:avLst/>
          </a:prstGeom>
        </p:spPr>
      </p:pic>
      <p:sp>
        <p:nvSpPr>
          <p:cNvPr id="55" name="Rectangle 54">
            <a:hlinkClick r:id="rId3" action="ppaction://hlinksldjump"/>
          </p:cNvPr>
          <p:cNvSpPr/>
          <p:nvPr/>
        </p:nvSpPr>
        <p:spPr>
          <a:xfrm>
            <a:off x="661159" y="2941842"/>
            <a:ext cx="8787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approval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60">
            <a:hlinkClick r:id="rId19" action="ppaction://hlinksldjump"/>
          </p:cNvPr>
          <p:cNvSpPr/>
          <p:nvPr/>
        </p:nvSpPr>
        <p:spPr>
          <a:xfrm>
            <a:off x="673170" y="3215663"/>
            <a:ext cx="6848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2" name="Rectangle 61">
            <a:hlinkClick r:id="rId20" action="ppaction://hlinksldjump"/>
          </p:cNvPr>
          <p:cNvSpPr/>
          <p:nvPr/>
        </p:nvSpPr>
        <p:spPr>
          <a:xfrm>
            <a:off x="680190" y="3496447"/>
            <a:ext cx="7489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Especially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299034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</a:p>
        </p:txBody>
      </p:sp>
      <p:sp>
        <p:nvSpPr>
          <p:cNvPr id="86" name="Rectangle 54">
            <a:extLst>
              <a:ext uri="{FF2B5EF4-FFF2-40B4-BE49-F238E27FC236}">
                <a16:creationId xmlns:a16="http://schemas.microsoft.com/office/drawing/2014/main" id="{FAF1CEE9-0CE9-4500-A4DB-C6161189CAAF}"/>
              </a:ext>
            </a:extLst>
          </p:cNvPr>
          <p:cNvSpPr/>
          <p:nvPr/>
        </p:nvSpPr>
        <p:spPr>
          <a:xfrm>
            <a:off x="7617945" y="3793135"/>
            <a:ext cx="15071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Not data to display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100432" y="2586694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8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50654" y="2586694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9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9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3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30565" y="3155506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100273" y="3174597"/>
            <a:ext cx="11208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Product name</a:t>
            </a:r>
          </a:p>
        </p:txBody>
      </p:sp>
      <p:sp>
        <p:nvSpPr>
          <p:cNvPr id="9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531253" y="3153697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071934" y="3153697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9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304454" y="3153697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9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145690" y="3153697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9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750086" y="3140633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sp>
        <p:nvSpPr>
          <p:cNvPr id="100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2282" y="2577249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01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01272" y="2581262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0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671078" y="3152917"/>
            <a:ext cx="5485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04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860522" y="3140633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7777" y="4278414"/>
            <a:ext cx="8878134" cy="235529"/>
            <a:chOff x="3307777" y="6412014"/>
            <a:chExt cx="8878134" cy="235529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21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21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hlinkClick r:id="rId12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27909" y="444662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77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70" y="455634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986340"/>
            <a:ext cx="8875463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35361" y="2734051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58822" y="2734051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6625243" y="3301052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3833717" y="3301052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4573964" y="3301052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260916" y="3287988"/>
            <a:ext cx="9220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Leadtime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3990010" y="3798935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118605" y="3798935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6710206" y="3798476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335455" y="3798935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3985926" y="4528555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114521" y="4528555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6706122" y="4528096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3985926" y="5200536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114521" y="5200536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6706122" y="5200076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357822" y="5200536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328336" y="4532628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6097" y="2724604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75777" y="2728619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26728" y="3300272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grpSp>
        <p:nvGrpSpPr>
          <p:cNvPr id="117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18310" y="3843758"/>
            <a:ext cx="325696" cy="243933"/>
            <a:chOff x="11511708" y="3431250"/>
            <a:chExt cx="397389" cy="280988"/>
          </a:xfrm>
        </p:grpSpPr>
        <p:sp>
          <p:nvSpPr>
            <p:cNvPr id="11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0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27369" y="4581886"/>
            <a:ext cx="325696" cy="243933"/>
            <a:chOff x="11511707" y="3431250"/>
            <a:chExt cx="397389" cy="280988"/>
          </a:xfrm>
        </p:grpSpPr>
        <p:sp>
          <p:nvSpPr>
            <p:cNvPr id="12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3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40040" y="5254645"/>
            <a:ext cx="325695" cy="243933"/>
            <a:chOff x="11511705" y="3431250"/>
            <a:chExt cx="397389" cy="280988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17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30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9435138" y="3321952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13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97875" y="3798476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13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26700" y="4522372"/>
            <a:ext cx="851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13/07/62</a:t>
            </a:r>
          </a:p>
        </p:txBody>
      </p:sp>
      <p:sp>
        <p:nvSpPr>
          <p:cNvPr id="13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24294" y="5183608"/>
            <a:ext cx="8563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18/07/62</a:t>
            </a:r>
          </a:p>
        </p:txBody>
      </p:sp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363336" y="3287988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32192" y="3771676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386831" y="4480216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6541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Reject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0972186" y="3841110"/>
            <a:ext cx="325696" cy="243933"/>
            <a:chOff x="12804434" y="4240000"/>
            <a:chExt cx="325696" cy="243933"/>
          </a:xfrm>
        </p:grpSpPr>
        <p:sp>
          <p:nvSpPr>
            <p:cNvPr id="15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Picture 156">
              <a:hlinkClick r:id="rId19" action="ppaction://hlinksldjump"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0" name="Group 159"/>
          <p:cNvGrpSpPr/>
          <p:nvPr/>
        </p:nvGrpSpPr>
        <p:grpSpPr>
          <a:xfrm>
            <a:off x="10972186" y="4577242"/>
            <a:ext cx="325696" cy="243933"/>
            <a:chOff x="12804434" y="4240000"/>
            <a:chExt cx="325696" cy="243933"/>
          </a:xfrm>
        </p:grpSpPr>
        <p:sp>
          <p:nvSpPr>
            <p:cNvPr id="16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>
              <a:hlinkClick r:id="rId19" action="ppaction://hlinksldjump"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3" name="Group 162"/>
          <p:cNvGrpSpPr/>
          <p:nvPr/>
        </p:nvGrpSpPr>
        <p:grpSpPr>
          <a:xfrm>
            <a:off x="10972186" y="5244002"/>
            <a:ext cx="325696" cy="243933"/>
            <a:chOff x="12804434" y="4240000"/>
            <a:chExt cx="325696" cy="243933"/>
          </a:xfrm>
        </p:grpSpPr>
        <p:sp>
          <p:nvSpPr>
            <p:cNvPr id="164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64">
              <a:hlinkClick r:id="rId19" action="ppaction://hlinksldjump"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8254605" y="5209385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87A44F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Complete</a:t>
            </a:r>
          </a:p>
        </p:txBody>
      </p:sp>
      <p:grpSp>
        <p:nvGrpSpPr>
          <p:cNvPr id="167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90591" y="3844092"/>
            <a:ext cx="325696" cy="243933"/>
            <a:chOff x="11113233" y="4173813"/>
            <a:chExt cx="325696" cy="243933"/>
          </a:xfrm>
        </p:grpSpPr>
        <p:sp>
          <p:nvSpPr>
            <p:cNvPr id="168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รูปภาพ 8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0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93186" y="4579106"/>
            <a:ext cx="325696" cy="243933"/>
            <a:chOff x="11113233" y="4173813"/>
            <a:chExt cx="325696" cy="243933"/>
          </a:xfrm>
        </p:grpSpPr>
        <p:sp>
          <p:nvSpPr>
            <p:cNvPr id="171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รูปภาพ 131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3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601963" y="5252874"/>
            <a:ext cx="325696" cy="243933"/>
            <a:chOff x="11113233" y="4173813"/>
            <a:chExt cx="325696" cy="243933"/>
          </a:xfrm>
        </p:grpSpPr>
        <p:sp>
          <p:nvSpPr>
            <p:cNvPr id="174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รูปภาพ 134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6" name="Group 175"/>
          <p:cNvGrpSpPr/>
          <p:nvPr/>
        </p:nvGrpSpPr>
        <p:grpSpPr>
          <a:xfrm>
            <a:off x="11341270" y="3841161"/>
            <a:ext cx="325696" cy="243933"/>
            <a:chOff x="10867728" y="4537539"/>
            <a:chExt cx="325696" cy="243933"/>
          </a:xfrm>
        </p:grpSpPr>
        <p:sp>
          <p:nvSpPr>
            <p:cNvPr id="17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8" name="Picture 177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79" name="Group 178"/>
          <p:cNvGrpSpPr/>
          <p:nvPr/>
        </p:nvGrpSpPr>
        <p:grpSpPr>
          <a:xfrm>
            <a:off x="11357034" y="4569682"/>
            <a:ext cx="325696" cy="243933"/>
            <a:chOff x="10867728" y="4537539"/>
            <a:chExt cx="325696" cy="243933"/>
          </a:xfrm>
        </p:grpSpPr>
        <p:sp>
          <p:nvSpPr>
            <p:cNvPr id="18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1" name="Picture 180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82" name="Group 181"/>
          <p:cNvGrpSpPr/>
          <p:nvPr/>
        </p:nvGrpSpPr>
        <p:grpSpPr>
          <a:xfrm>
            <a:off x="11360645" y="5244002"/>
            <a:ext cx="325696" cy="243933"/>
            <a:chOff x="10867728" y="4537539"/>
            <a:chExt cx="325696" cy="243933"/>
          </a:xfrm>
        </p:grpSpPr>
        <p:sp>
          <p:nvSpPr>
            <p:cNvPr id="18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" name="Picture 183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sp>
        <p:nvSpPr>
          <p:cNvPr id="186" name="Rounded Rectangle 185"/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8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24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8729"/>
            <a:ext cx="12191999" cy="6866729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34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35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TextBox 110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cancel ?</a:t>
                </a:r>
              </a:p>
            </p:txBody>
          </p:sp>
        </p:grpSp>
        <p:sp>
          <p:nvSpPr>
            <p:cNvPr id="139" name="Rounded Rectangle 138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hlinkClick r:id="rId29" action="ppaction://hlinksldjump"/>
            </p:cNvPr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41" name="Rounded Rectangle 140">
              <a:hlinkClick r:id="rId30" action="ppaction://hlinksldjump"/>
            </p:cNvPr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37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8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4579800" y="1624389"/>
            <a:ext cx="5897700" cy="456192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4579800" y="1624732"/>
            <a:ext cx="5897700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4993482" y="5415487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888742" y="544120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718317" y="5413671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663729" y="5449277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79">
            <a:hlinkClick r:id="rId13" action="ppaction://hlinksldjump"/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320966" y="3510967"/>
            <a:ext cx="2983871" cy="5157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8308286" y="3510967"/>
            <a:ext cx="1486343" cy="515787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203546" y="353668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Upload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479825" y="2783421"/>
            <a:ext cx="19109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Upload file DAR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3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DCBE22DC-1907-4EEF-8493-2D82BD48820D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84428511-346E-41C8-A6F8-784758709B51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87D09A2B-054C-46DD-9A33-6CFC3F63EC8F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3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F9A2F04D-4021-4FFF-8FAE-5A86EA28586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4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D8209986-8BE9-45AC-A6E0-8B7E39AAC25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67" name="Picture 143">
            <a:hlinkClick r:id="rId14" action="ppaction://hlinksldjump"/>
            <a:extLst>
              <a:ext uri="{FF2B5EF4-FFF2-40B4-BE49-F238E27FC236}">
                <a16:creationId xmlns:a16="http://schemas.microsoft.com/office/drawing/2014/main" id="{046A528E-6B37-4BD9-8DEB-A84FD89987A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hlinkClick r:id="rId14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7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4579800" y="1624389"/>
            <a:ext cx="5897700" cy="456192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4579800" y="1624732"/>
            <a:ext cx="5897700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</a:p>
        </p:txBody>
      </p:sp>
      <p:sp>
        <p:nvSpPr>
          <p:cNvPr id="146" name="Rounded Rectangle 145">
            <a:hlinkClick r:id="rId13" action="ppaction://hlinksldjump"/>
          </p:cNvPr>
          <p:cNvSpPr/>
          <p:nvPr/>
        </p:nvSpPr>
        <p:spPr>
          <a:xfrm>
            <a:off x="4993482" y="5415487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888742" y="544120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ounded Rectangle 148">
            <a:hlinkClick r:id="rId14" action="ppaction://hlinksldjump"/>
          </p:cNvPr>
          <p:cNvSpPr/>
          <p:nvPr/>
        </p:nvSpPr>
        <p:spPr>
          <a:xfrm>
            <a:off x="6718317" y="5413671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663729" y="5449277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320966" y="3510967"/>
            <a:ext cx="2983871" cy="5157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8308286" y="3510967"/>
            <a:ext cx="1486343" cy="515787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203546" y="353668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Upload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479825" y="2783421"/>
            <a:ext cx="19109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Upload file DAR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0881" y="3538358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Darf0555.pdf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1F4BB923-A25C-42FE-AE7E-67A824F4308D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5369AA1-8CCA-4735-A1CA-30AE896A0978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55553978-5823-4AB1-803C-B2E6A2E0C7FD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4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0C9B2046-99EF-48E8-BE5B-E2678E52750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5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2731F36C-53F1-48EC-93BF-4C6EB2D5A0C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68" name="Picture 143">
            <a:hlinkClick r:id="rId15" action="ppaction://hlinksldjump"/>
            <a:extLst>
              <a:ext uri="{FF2B5EF4-FFF2-40B4-BE49-F238E27FC236}">
                <a16:creationId xmlns:a16="http://schemas.microsoft.com/office/drawing/2014/main" id="{B58B3C7A-7506-4AB1-A966-176EFA65783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hlinkClick r:id="rId15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9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5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24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4579800" y="1624389"/>
            <a:ext cx="5897700" cy="456192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4579800" y="1624732"/>
            <a:ext cx="5897700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DAR Form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4993482" y="5415487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888742" y="544120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718317" y="5413671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663729" y="5449277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79">
            <a:extLst>
              <a:ext uri="{FF2B5EF4-FFF2-40B4-BE49-F238E27FC236}">
                <a16:creationId xmlns:a16="http://schemas.microsoft.com/office/drawing/2014/main" id="{495715BB-7A87-42D0-9AE0-62F2CC49A60C}"/>
              </a:ext>
            </a:extLst>
          </p:cNvPr>
          <p:cNvSpPr/>
          <p:nvPr/>
        </p:nvSpPr>
        <p:spPr>
          <a:xfrm>
            <a:off x="5320966" y="3510967"/>
            <a:ext cx="2983871" cy="5157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8308286" y="3510967"/>
            <a:ext cx="1486343" cy="515787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203546" y="3536683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Upload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479825" y="2783421"/>
            <a:ext cx="19109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Upload file DAR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3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3212058" y="-8729"/>
            <a:ext cx="8979941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570050" y="1491222"/>
            <a:ext cx="5389419" cy="3089564"/>
            <a:chOff x="3540170" y="1457320"/>
            <a:chExt cx="5389419" cy="3089564"/>
          </a:xfrm>
          <a:effectLst>
            <a:glow rad="101600">
              <a:schemeClr val="tx1">
                <a:alpha val="60000"/>
              </a:schemeClr>
            </a:glow>
          </a:effectLst>
        </p:grpSpPr>
        <p:grpSp>
          <p:nvGrpSpPr>
            <p:cNvPr id="55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540170" y="1457320"/>
              <a:ext cx="5389419" cy="3089564"/>
              <a:chOff x="3124088" y="2002715"/>
              <a:chExt cx="5389419" cy="3089564"/>
            </a:xfrm>
          </p:grpSpPr>
          <p:sp>
            <p:nvSpPr>
              <p:cNvPr id="65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3124088" y="2002715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110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314181" y="2874869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Submit ?</a:t>
                </a:r>
              </a:p>
            </p:txBody>
          </p:sp>
        </p:grpSp>
        <p:sp>
          <p:nvSpPr>
            <p:cNvPr id="61" name="Rounded Rectangle 60">
              <a:hlinkClick r:id="rId17" action="ppaction://hlinksldjump"/>
            </p:cNvPr>
            <p:cNvSpPr/>
            <p:nvPr/>
          </p:nvSpPr>
          <p:spPr>
            <a:xfrm>
              <a:off x="4099601" y="3777468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94861" y="3803184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63" name="Rounded Rectangle 62">
              <a:hlinkClick r:id="rId18" action="ppaction://hlinksldjump"/>
            </p:cNvPr>
            <p:cNvSpPr/>
            <p:nvPr/>
          </p:nvSpPr>
          <p:spPr>
            <a:xfrm>
              <a:off x="5824436" y="3775652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69848" y="3811258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67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8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>
            <a:hlinkClick r:id="rId12" action="ppaction://hlinksldjump"/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>
            <a:hlinkClick r:id="rId3" action="ppaction://hlinksldjump"/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483446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</a:p>
        </p:txBody>
      </p:sp>
      <p:sp>
        <p:nvSpPr>
          <p:cNvPr id="65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378085" y="3011690"/>
            <a:ext cx="3962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</a:t>
            </a:r>
          </a:p>
        </p:txBody>
      </p:sp>
      <p:sp>
        <p:nvSpPr>
          <p:cNvPr id="66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3968444" y="3030779"/>
            <a:ext cx="12843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Product name</a:t>
            </a:r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469956" y="3009879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021859" y="3009879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230333" y="3009879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970580" y="3009879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675164" y="2996815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84094" y="3845396"/>
            <a:ext cx="10148481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392465" y="4583752"/>
            <a:ext cx="10140109" cy="840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452624" y="3507762"/>
            <a:ext cx="2471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5" name="Rectangle 75">
            <a:extLst>
              <a:ext uri="{FF2B5EF4-FFF2-40B4-BE49-F238E27FC236}">
                <a16:creationId xmlns:a16="http://schemas.microsoft.com/office/drawing/2014/main" id="{4F20BC99-C006-4BBD-81ED-49FCB4774353}"/>
              </a:ext>
            </a:extLst>
          </p:cNvPr>
          <p:cNvSpPr/>
          <p:nvPr/>
        </p:nvSpPr>
        <p:spPr>
          <a:xfrm>
            <a:off x="3443697" y="4245199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76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164661" y="3507762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77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437895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386626" y="350776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515221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06822" y="35073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32071" y="3507762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2" name="Rectangle 82">
            <a:extLst>
              <a:ext uri="{FF2B5EF4-FFF2-40B4-BE49-F238E27FC236}">
                <a16:creationId xmlns:a16="http://schemas.microsoft.com/office/drawing/2014/main" id="{48BC00C5-C80F-46A2-8AA2-ED30F3CB7555}"/>
              </a:ext>
            </a:extLst>
          </p:cNvPr>
          <p:cNvSpPr/>
          <p:nvPr/>
        </p:nvSpPr>
        <p:spPr>
          <a:xfrm>
            <a:off x="4160577" y="4237382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8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5433813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6382542" y="423738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7511137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9102738" y="423692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7" name="Rectangle 107">
            <a:extLst>
              <a:ext uri="{FF2B5EF4-FFF2-40B4-BE49-F238E27FC236}">
                <a16:creationId xmlns:a16="http://schemas.microsoft.com/office/drawing/2014/main" id="{6C0A5AC0-E515-4C6A-9B07-BBC67AD12585}"/>
              </a:ext>
            </a:extLst>
          </p:cNvPr>
          <p:cNvSpPr/>
          <p:nvPr/>
        </p:nvSpPr>
        <p:spPr>
          <a:xfrm>
            <a:off x="3443697" y="4917179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88" name="Rectangle 108">
            <a:extLst>
              <a:ext uri="{FF2B5EF4-FFF2-40B4-BE49-F238E27FC236}">
                <a16:creationId xmlns:a16="http://schemas.microsoft.com/office/drawing/2014/main" id="{E00E39B6-5B75-4F8C-B02C-B6D41BCA868B}"/>
              </a:ext>
            </a:extLst>
          </p:cNvPr>
          <p:cNvSpPr/>
          <p:nvPr/>
        </p:nvSpPr>
        <p:spPr>
          <a:xfrm>
            <a:off x="4160577" y="4909363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89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5433813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0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6382542" y="490936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1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7511137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2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9102738" y="49089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3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754438" y="4909363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Urgent</a:t>
            </a:r>
          </a:p>
        </p:txBody>
      </p:sp>
      <p:cxnSp>
        <p:nvCxnSpPr>
          <p:cNvPr id="94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392465" y="5255733"/>
            <a:ext cx="10087740" cy="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724952" y="4241455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3195155" y="3103972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3824349" y="310636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530654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606346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831324" y="3114893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8885104" y="311398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9509811" y="3121956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9000925" y="5597518"/>
            <a:ext cx="2944905" cy="34726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325912" y="5558498"/>
            <a:ext cx="2335855" cy="254900"/>
          </a:xfrm>
          <a:prstGeom prst="rect">
            <a:avLst/>
          </a:prstGeom>
        </p:spPr>
      </p:pic>
      <p:sp>
        <p:nvSpPr>
          <p:cNvPr id="11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831754" y="3030779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11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694491" y="3507303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11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723316" y="4231199"/>
            <a:ext cx="851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13/07/62</a:t>
            </a:r>
          </a:p>
        </p:txBody>
      </p:sp>
      <p:sp>
        <p:nvSpPr>
          <p:cNvPr id="12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720910" y="4892435"/>
            <a:ext cx="8563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18/07/62</a:t>
            </a: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759952" y="2996815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728806" y="3480503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790411" y="4890762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590997" y="3109400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11587160" y="3121721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728806" y="4270229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137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138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139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3307777" y="6150756"/>
            <a:ext cx="8878134" cy="235529"/>
            <a:chOff x="3307777" y="6412014"/>
            <a:chExt cx="8878134" cy="235529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 rotWithShape="1">
            <a:blip r:embed="rId18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 rotWithShape="1">
            <a:blip r:embed="rId18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pic>
        <p:nvPicPr>
          <p:cNvPr id="148" name="Picture 14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47" name="Group 146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hlinkClick r:id="rId12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7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483446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713726" y="3009879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65629" y="3009879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74103" y="3009879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214350" y="3009879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918935" y="2996815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84094" y="3845396"/>
            <a:ext cx="8328749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392465" y="4569753"/>
            <a:ext cx="8378743" cy="22403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81665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630396" y="350776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758991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350592" y="35073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975841" y="3507762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677583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4626312" y="423738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754907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7346508" y="423692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9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677583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0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4626312" y="490936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1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754907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2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7346508" y="49089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3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998208" y="4909363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Urgent</a:t>
            </a:r>
          </a:p>
        </p:txBody>
      </p:sp>
      <p:cxnSp>
        <p:nvCxnSpPr>
          <p:cNvPr id="94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392465" y="5247457"/>
            <a:ext cx="8378743" cy="827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968722" y="4241455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98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868665" y="3009099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grpSp>
        <p:nvGrpSpPr>
          <p:cNvPr id="99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09496" y="3552585"/>
            <a:ext cx="325696" cy="243933"/>
            <a:chOff x="11511708" y="3431250"/>
            <a:chExt cx="397389" cy="280988"/>
          </a:xfrm>
        </p:grpSpPr>
        <p:sp>
          <p:nvSpPr>
            <p:cNvPr id="10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2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18555" y="4290713"/>
            <a:ext cx="325696" cy="243933"/>
            <a:chOff x="11511707" y="3431250"/>
            <a:chExt cx="397389" cy="280988"/>
          </a:xfrm>
        </p:grpSpPr>
        <p:sp>
          <p:nvSpPr>
            <p:cNvPr id="10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5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31226" y="4963472"/>
            <a:ext cx="325695" cy="243933"/>
            <a:chOff x="11511705" y="3431250"/>
            <a:chExt cx="397389" cy="280988"/>
          </a:xfrm>
        </p:grpSpPr>
        <p:sp>
          <p:nvSpPr>
            <p:cNvPr id="106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sp>
        <p:nvSpPr>
          <p:cNvPr id="110" name="Rounded Rectangle 109"/>
          <p:cNvSpPr/>
          <p:nvPr/>
        </p:nvSpPr>
        <p:spPr>
          <a:xfrm>
            <a:off x="355031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30723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075094" y="3114893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7128874" y="311398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7753581" y="3121956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9000925" y="5597518"/>
            <a:ext cx="2944905" cy="34726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16"/>
          <a:srcRect b="32446"/>
          <a:stretch/>
        </p:blipFill>
        <p:spPr>
          <a:xfrm>
            <a:off x="3325912" y="5558498"/>
            <a:ext cx="2335855" cy="254900"/>
          </a:xfrm>
          <a:prstGeom prst="rect">
            <a:avLst/>
          </a:prstGeom>
        </p:spPr>
      </p:pic>
      <p:sp>
        <p:nvSpPr>
          <p:cNvPr id="11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75524" y="3030779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11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38261" y="3507303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11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67086" y="4231199"/>
            <a:ext cx="851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13/07/62</a:t>
            </a:r>
          </a:p>
        </p:txBody>
      </p:sp>
      <p:sp>
        <p:nvSpPr>
          <p:cNvPr id="12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64680" y="4892435"/>
            <a:ext cx="8563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18/07/62</a:t>
            </a: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003722" y="2996815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72576" y="3480503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034181" y="4890762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11387147" y="3549937"/>
            <a:ext cx="325696" cy="243933"/>
            <a:chOff x="12804434" y="4240000"/>
            <a:chExt cx="325696" cy="243933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1387147" y="4286069"/>
            <a:ext cx="325696" cy="243933"/>
            <a:chOff x="12804434" y="4240000"/>
            <a:chExt cx="325696" cy="243933"/>
          </a:xfrm>
        </p:grpSpPr>
        <p:sp>
          <p:nvSpPr>
            <p:cNvPr id="12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11387147" y="4948067"/>
            <a:ext cx="325696" cy="243933"/>
            <a:chOff x="12804434" y="4240000"/>
            <a:chExt cx="325696" cy="243933"/>
          </a:xfrm>
        </p:grpSpPr>
        <p:sp>
          <p:nvSpPr>
            <p:cNvPr id="13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33" name="Rounded Rectangle 132"/>
          <p:cNvSpPr/>
          <p:nvPr/>
        </p:nvSpPr>
        <p:spPr>
          <a:xfrm>
            <a:off x="8834767" y="3109400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9830930" y="3121721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972576" y="4270229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137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138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139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19"/>
          <a:srcRect t="13703" r="952" b="35249"/>
          <a:stretch/>
        </p:blipFill>
        <p:spPr>
          <a:xfrm>
            <a:off x="3300424" y="6162545"/>
            <a:ext cx="8809287" cy="194737"/>
          </a:xfrm>
          <a:prstGeom prst="rect">
            <a:avLst/>
          </a:prstGeom>
        </p:spPr>
      </p:pic>
      <p:sp>
        <p:nvSpPr>
          <p:cNvPr id="145" name="Rectangle 55">
            <a:hlinkClick r:id="rId20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D6908FE-968A-4943-B4B2-17D553B4EA29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11016389-FE62-4BD8-B107-7AF34FCDFBD1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1" name="Picture 29">
            <a:hlinkClick r:id="rId20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39737B37-3B6B-433D-B844-6C93EBA7C6F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5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29CC0B6A-47C4-4B58-91B1-B773B81AF6CD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hlinkClick r:id="rId20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60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BBF6352-DDC2-49CE-847A-3B881F92C1D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525491C-4072-4D3A-A5DC-928999A2294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hlinkClick r:id="rId14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3164996" y="1652396"/>
            <a:ext cx="8864594" cy="5023149"/>
            <a:chOff x="1493631" y="1573587"/>
            <a:chExt cx="9189500" cy="5284412"/>
          </a:xfrm>
        </p:grpSpPr>
        <p:sp>
          <p:nvSpPr>
            <p:cNvPr id="173" name="Rectangle 77">
              <a:extLst>
                <a:ext uri="{FF2B5EF4-FFF2-40B4-BE49-F238E27FC236}">
                  <a16:creationId xmlns:a16="http://schemas.microsoft.com/office/drawing/2014/main" id="{EAA51861-9E5D-43D3-83AF-687A101F535B}"/>
                </a:ext>
              </a:extLst>
            </p:cNvPr>
            <p:cNvSpPr/>
            <p:nvPr/>
          </p:nvSpPr>
          <p:spPr>
            <a:xfrm>
              <a:off x="1493631" y="1573587"/>
              <a:ext cx="9189500" cy="5284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61">
              <a:extLst>
                <a:ext uri="{FF2B5EF4-FFF2-40B4-BE49-F238E27FC236}">
                  <a16:creationId xmlns:a16="http://schemas.microsoft.com/office/drawing/2014/main" id="{77CC5E32-7508-462C-9850-3449BE6BBDAA}"/>
                </a:ext>
              </a:extLst>
            </p:cNvPr>
            <p:cNvSpPr txBox="1"/>
            <p:nvPr/>
          </p:nvSpPr>
          <p:spPr>
            <a:xfrm>
              <a:off x="1856464" y="2434184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Department / Section :</a:t>
              </a:r>
            </a:p>
          </p:txBody>
        </p:sp>
        <p:sp>
          <p:nvSpPr>
            <p:cNvPr id="122" name="TextBox 62">
              <a:extLst>
                <a:ext uri="{FF2B5EF4-FFF2-40B4-BE49-F238E27FC236}">
                  <a16:creationId xmlns:a16="http://schemas.microsoft.com/office/drawing/2014/main" id="{F373A751-C6EE-4E7C-B0E6-8A25208ADCCA}"/>
                </a:ext>
              </a:extLst>
            </p:cNvPr>
            <p:cNvSpPr txBox="1"/>
            <p:nvPr/>
          </p:nvSpPr>
          <p:spPr>
            <a:xfrm>
              <a:off x="7378186" y="2434184"/>
              <a:ext cx="894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Registant :</a:t>
              </a:r>
            </a:p>
          </p:txBody>
        </p:sp>
        <p:sp>
          <p:nvSpPr>
            <p:cNvPr id="123" name="TextBox 63">
              <a:extLst>
                <a:ext uri="{FF2B5EF4-FFF2-40B4-BE49-F238E27FC236}">
                  <a16:creationId xmlns:a16="http://schemas.microsoft.com/office/drawing/2014/main" id="{5769E6D7-D39C-47EF-8F8D-5D39537F2CAB}"/>
                </a:ext>
              </a:extLst>
            </p:cNvPr>
            <p:cNvSpPr txBox="1"/>
            <p:nvPr/>
          </p:nvSpPr>
          <p:spPr>
            <a:xfrm>
              <a:off x="2279830" y="2921588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No.(Automatic) :</a:t>
              </a:r>
            </a:p>
          </p:txBody>
        </p:sp>
        <p:sp>
          <p:nvSpPr>
            <p:cNvPr id="124" name="TextBox 75">
              <a:extLst>
                <a:ext uri="{FF2B5EF4-FFF2-40B4-BE49-F238E27FC236}">
                  <a16:creationId xmlns:a16="http://schemas.microsoft.com/office/drawing/2014/main" id="{64513923-94E9-46FC-8FC5-EB049AFC1459}"/>
                </a:ext>
              </a:extLst>
            </p:cNvPr>
            <p:cNvSpPr txBox="1"/>
            <p:nvPr/>
          </p:nvSpPr>
          <p:spPr>
            <a:xfrm>
              <a:off x="2132279" y="3388064"/>
              <a:ext cx="1413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Judgement Rank :</a:t>
              </a:r>
            </a:p>
          </p:txBody>
        </p:sp>
        <p:sp>
          <p:nvSpPr>
            <p:cNvPr id="125" name="TextBox 100">
              <a:extLst>
                <a:ext uri="{FF2B5EF4-FFF2-40B4-BE49-F238E27FC236}">
                  <a16:creationId xmlns:a16="http://schemas.microsoft.com/office/drawing/2014/main" id="{50FDCC76-DFE3-4CCD-8754-D627D7AEB3D1}"/>
                </a:ext>
              </a:extLst>
            </p:cNvPr>
            <p:cNvSpPr txBox="1"/>
            <p:nvPr/>
          </p:nvSpPr>
          <p:spPr>
            <a:xfrm>
              <a:off x="8665554" y="1987824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Annual Plan No :  21</a:t>
              </a:r>
            </a:p>
          </p:txBody>
        </p:sp>
        <p:sp>
          <p:nvSpPr>
            <p:cNvPr id="126" name="TextBox 3">
              <a:extLst>
                <a:ext uri="{FF2B5EF4-FFF2-40B4-BE49-F238E27FC236}">
                  <a16:creationId xmlns:a16="http://schemas.microsoft.com/office/drawing/2014/main" id="{03A8255F-0BA9-48C1-B844-17A6AF70C485}"/>
                </a:ext>
              </a:extLst>
            </p:cNvPr>
            <p:cNvSpPr txBox="1"/>
            <p:nvPr/>
          </p:nvSpPr>
          <p:spPr>
            <a:xfrm>
              <a:off x="3506897" y="2460079"/>
              <a:ext cx="1883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Production Engineer</a:t>
              </a:r>
              <a:endParaRPr lang="th-TH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7" name="TextBox 108">
              <a:extLst>
                <a:ext uri="{FF2B5EF4-FFF2-40B4-BE49-F238E27FC236}">
                  <a16:creationId xmlns:a16="http://schemas.microsoft.com/office/drawing/2014/main" id="{B15A3A17-80DC-43A8-8B6C-2D95DB3223A1}"/>
                </a:ext>
              </a:extLst>
            </p:cNvPr>
            <p:cNvSpPr txBox="1"/>
            <p:nvPr/>
          </p:nvSpPr>
          <p:spPr>
            <a:xfrm>
              <a:off x="3509814" y="2935947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PCR-DPE-FYXX-AXXX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8" name="TextBox 109">
              <a:extLst>
                <a:ext uri="{FF2B5EF4-FFF2-40B4-BE49-F238E27FC236}">
                  <a16:creationId xmlns:a16="http://schemas.microsoft.com/office/drawing/2014/main" id="{B801B770-E1A2-433A-A6B6-352B6C8665AF}"/>
                </a:ext>
              </a:extLst>
            </p:cNvPr>
            <p:cNvSpPr txBox="1"/>
            <p:nvPr/>
          </p:nvSpPr>
          <p:spPr>
            <a:xfrm>
              <a:off x="8392165" y="2444786"/>
              <a:ext cx="19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MS.Kittiya Yangsao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9" name="TextBox 110">
              <a:extLst>
                <a:ext uri="{FF2B5EF4-FFF2-40B4-BE49-F238E27FC236}">
                  <a16:creationId xmlns:a16="http://schemas.microsoft.com/office/drawing/2014/main" id="{3ADBC184-649A-453E-AC81-C1A4E69057DD}"/>
                </a:ext>
              </a:extLst>
            </p:cNvPr>
            <p:cNvSpPr txBox="1"/>
            <p:nvPr/>
          </p:nvSpPr>
          <p:spPr>
            <a:xfrm>
              <a:off x="8377168" y="291721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30" name="TextBox 111">
              <a:extLst>
                <a:ext uri="{FF2B5EF4-FFF2-40B4-BE49-F238E27FC236}">
                  <a16:creationId xmlns:a16="http://schemas.microsoft.com/office/drawing/2014/main" id="{83373B8A-3675-4416-937E-880034565405}"/>
                </a:ext>
              </a:extLst>
            </p:cNvPr>
            <p:cNvSpPr txBox="1"/>
            <p:nvPr/>
          </p:nvSpPr>
          <p:spPr>
            <a:xfrm>
              <a:off x="3572412" y="3392792"/>
              <a:ext cx="1133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31" name="TextBox 152">
              <a:extLst>
                <a:ext uri="{FF2B5EF4-FFF2-40B4-BE49-F238E27FC236}">
                  <a16:creationId xmlns:a16="http://schemas.microsoft.com/office/drawing/2014/main" id="{22E3E42B-5988-4455-BB08-8A17FED38D19}"/>
                </a:ext>
              </a:extLst>
            </p:cNvPr>
            <p:cNvSpPr txBox="1"/>
            <p:nvPr/>
          </p:nvSpPr>
          <p:spPr>
            <a:xfrm>
              <a:off x="7242938" y="3431771"/>
              <a:ext cx="1075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Change type :</a:t>
              </a:r>
            </a:p>
          </p:txBody>
        </p:sp>
        <p:sp>
          <p:nvSpPr>
            <p:cNvPr id="132" name="TextBox 153">
              <a:extLst>
                <a:ext uri="{FF2B5EF4-FFF2-40B4-BE49-F238E27FC236}">
                  <a16:creationId xmlns:a16="http://schemas.microsoft.com/office/drawing/2014/main" id="{90D79AD8-8C76-45C0-90E9-05CF0D393A64}"/>
                </a:ext>
              </a:extLst>
            </p:cNvPr>
            <p:cNvSpPr txBox="1"/>
            <p:nvPr/>
          </p:nvSpPr>
          <p:spPr>
            <a:xfrm>
              <a:off x="8412413" y="339740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33" name="TextBox 154">
              <a:extLst>
                <a:ext uri="{FF2B5EF4-FFF2-40B4-BE49-F238E27FC236}">
                  <a16:creationId xmlns:a16="http://schemas.microsoft.com/office/drawing/2014/main" id="{4084CC29-79C4-4087-93B4-36F762927284}"/>
                </a:ext>
              </a:extLst>
            </p:cNvPr>
            <p:cNvSpPr txBox="1"/>
            <p:nvPr/>
          </p:nvSpPr>
          <p:spPr>
            <a:xfrm>
              <a:off x="7736296" y="2894818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Title :</a:t>
              </a:r>
            </a:p>
          </p:txBody>
        </p:sp>
        <p:sp>
          <p:nvSpPr>
            <p:cNvPr id="134" name="TextBox 155">
              <a:extLst>
                <a:ext uri="{FF2B5EF4-FFF2-40B4-BE49-F238E27FC236}">
                  <a16:creationId xmlns:a16="http://schemas.microsoft.com/office/drawing/2014/main" id="{CC08E7A6-2EC8-40B4-8277-D2FC0BC1E657}"/>
                </a:ext>
              </a:extLst>
            </p:cNvPr>
            <p:cNvSpPr txBox="1"/>
            <p:nvPr/>
          </p:nvSpPr>
          <p:spPr>
            <a:xfrm>
              <a:off x="1867686" y="3926844"/>
              <a:ext cx="1656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Customer submission:</a:t>
              </a:r>
            </a:p>
          </p:txBody>
        </p:sp>
        <p:sp>
          <p:nvSpPr>
            <p:cNvPr id="135" name="TextBox 156">
              <a:extLst>
                <a:ext uri="{FF2B5EF4-FFF2-40B4-BE49-F238E27FC236}">
                  <a16:creationId xmlns:a16="http://schemas.microsoft.com/office/drawing/2014/main" id="{CBE2FE1F-2CA1-4948-8B3E-0AFF4A23C10A}"/>
                </a:ext>
              </a:extLst>
            </p:cNvPr>
            <p:cNvSpPr txBox="1"/>
            <p:nvPr/>
          </p:nvSpPr>
          <p:spPr>
            <a:xfrm>
              <a:off x="1840940" y="1956533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Readtime :</a:t>
              </a:r>
            </a:p>
          </p:txBody>
        </p:sp>
        <p:sp>
          <p:nvSpPr>
            <p:cNvPr id="136" name="TextBox 158">
              <a:extLst>
                <a:ext uri="{FF2B5EF4-FFF2-40B4-BE49-F238E27FC236}">
                  <a16:creationId xmlns:a16="http://schemas.microsoft.com/office/drawing/2014/main" id="{2AED9F47-3AB0-4613-A917-B34A0BB649F5}"/>
                </a:ext>
              </a:extLst>
            </p:cNvPr>
            <p:cNvSpPr txBox="1"/>
            <p:nvPr/>
          </p:nvSpPr>
          <p:spPr>
            <a:xfrm>
              <a:off x="2899144" y="19777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ahnschrift Light Condensed" panose="020B0502040204020203" pitchFamily="34" charset="0"/>
                </a:rPr>
                <a:t>Normal</a:t>
              </a:r>
            </a:p>
          </p:txBody>
        </p:sp>
        <p:sp>
          <p:nvSpPr>
            <p:cNvPr id="137" name="TextBox 177">
              <a:extLst>
                <a:ext uri="{FF2B5EF4-FFF2-40B4-BE49-F238E27FC236}">
                  <a16:creationId xmlns:a16="http://schemas.microsoft.com/office/drawing/2014/main" id="{A28F7233-3308-41AC-BC1F-68528684993E}"/>
                </a:ext>
              </a:extLst>
            </p:cNvPr>
            <p:cNvSpPr txBox="1"/>
            <p:nvPr/>
          </p:nvSpPr>
          <p:spPr>
            <a:xfrm>
              <a:off x="3710740" y="3918901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Yes</a:t>
              </a:r>
            </a:p>
          </p:txBody>
        </p:sp>
        <p:sp>
          <p:nvSpPr>
            <p:cNvPr id="138" name="TextBox 180">
              <a:extLst>
                <a:ext uri="{FF2B5EF4-FFF2-40B4-BE49-F238E27FC236}">
                  <a16:creationId xmlns:a16="http://schemas.microsoft.com/office/drawing/2014/main" id="{595ACE3A-4209-4BE3-90B7-333F01BC403F}"/>
                </a:ext>
              </a:extLst>
            </p:cNvPr>
            <p:cNvSpPr txBox="1"/>
            <p:nvPr/>
          </p:nvSpPr>
          <p:spPr>
            <a:xfrm>
              <a:off x="7091745" y="3895028"/>
              <a:ext cx="12731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Customer name:</a:t>
              </a:r>
            </a:p>
          </p:txBody>
        </p:sp>
        <p:sp>
          <p:nvSpPr>
            <p:cNvPr id="139" name="TextBox 183">
              <a:extLst>
                <a:ext uri="{FF2B5EF4-FFF2-40B4-BE49-F238E27FC236}">
                  <a16:creationId xmlns:a16="http://schemas.microsoft.com/office/drawing/2014/main" id="{145E2F14-F9D6-4110-830F-652EE912CFBC}"/>
                </a:ext>
              </a:extLst>
            </p:cNvPr>
            <p:cNvSpPr txBox="1"/>
            <p:nvPr/>
          </p:nvSpPr>
          <p:spPr>
            <a:xfrm>
              <a:off x="8418051" y="387937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42" name="TextBox 184">
              <a:extLst>
                <a:ext uri="{FF2B5EF4-FFF2-40B4-BE49-F238E27FC236}">
                  <a16:creationId xmlns:a16="http://schemas.microsoft.com/office/drawing/2014/main" id="{53A55853-8E55-44BA-A5E4-D9A8724980B5}"/>
                </a:ext>
              </a:extLst>
            </p:cNvPr>
            <p:cNvSpPr txBox="1"/>
            <p:nvPr/>
          </p:nvSpPr>
          <p:spPr>
            <a:xfrm>
              <a:off x="2206420" y="4338238"/>
              <a:ext cx="1308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Planning review:</a:t>
              </a:r>
            </a:p>
          </p:txBody>
        </p:sp>
        <p:sp>
          <p:nvSpPr>
            <p:cNvPr id="143" name="TextBox 188">
              <a:extLst>
                <a:ext uri="{FF2B5EF4-FFF2-40B4-BE49-F238E27FC236}">
                  <a16:creationId xmlns:a16="http://schemas.microsoft.com/office/drawing/2014/main" id="{5C8F4EE7-32CC-41C0-97F8-9FE9B20E0F7F}"/>
                </a:ext>
              </a:extLst>
            </p:cNvPr>
            <p:cNvSpPr txBox="1"/>
            <p:nvPr/>
          </p:nvSpPr>
          <p:spPr>
            <a:xfrm>
              <a:off x="3718190" y="4361873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Yes</a:t>
              </a:r>
            </a:p>
          </p:txBody>
        </p:sp>
        <p:sp>
          <p:nvSpPr>
            <p:cNvPr id="144" name="TextBox 100">
              <a:extLst>
                <a:ext uri="{FF2B5EF4-FFF2-40B4-BE49-F238E27FC236}">
                  <a16:creationId xmlns:a16="http://schemas.microsoft.com/office/drawing/2014/main" id="{A78AD39B-D551-47B0-85EB-309CDCF56667}"/>
                </a:ext>
              </a:extLst>
            </p:cNvPr>
            <p:cNvSpPr txBox="1"/>
            <p:nvPr/>
          </p:nvSpPr>
          <p:spPr>
            <a:xfrm>
              <a:off x="9159202" y="1646368"/>
              <a:ext cx="960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Issue No. 111</a:t>
              </a:r>
            </a:p>
          </p:txBody>
        </p:sp>
        <p:sp>
          <p:nvSpPr>
            <p:cNvPr id="147" name="TextBox 96">
              <a:extLst>
                <a:ext uri="{FF2B5EF4-FFF2-40B4-BE49-F238E27FC236}">
                  <a16:creationId xmlns:a16="http://schemas.microsoft.com/office/drawing/2014/main" id="{98DB7AFE-465A-4AC4-B7E7-7369DC4C9285}"/>
                </a:ext>
              </a:extLst>
            </p:cNvPr>
            <p:cNvSpPr txBox="1"/>
            <p:nvPr/>
          </p:nvSpPr>
          <p:spPr>
            <a:xfrm>
              <a:off x="6984880" y="4592937"/>
              <a:ext cx="1346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Internal process :</a:t>
              </a:r>
            </a:p>
          </p:txBody>
        </p:sp>
        <p:sp>
          <p:nvSpPr>
            <p:cNvPr id="153" name="TextBox 121">
              <a:extLst>
                <a:ext uri="{FF2B5EF4-FFF2-40B4-BE49-F238E27FC236}">
                  <a16:creationId xmlns:a16="http://schemas.microsoft.com/office/drawing/2014/main" id="{6EAE907F-8B8D-4654-9664-C7B472B6C816}"/>
                </a:ext>
              </a:extLst>
            </p:cNvPr>
            <p:cNvSpPr txBox="1"/>
            <p:nvPr/>
          </p:nvSpPr>
          <p:spPr>
            <a:xfrm>
              <a:off x="3704226" y="477496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4" name="TextBox 138">
              <a:extLst>
                <a:ext uri="{FF2B5EF4-FFF2-40B4-BE49-F238E27FC236}">
                  <a16:creationId xmlns:a16="http://schemas.microsoft.com/office/drawing/2014/main" id="{CCDBB785-FF30-4A40-842F-384600964FF5}"/>
                </a:ext>
              </a:extLst>
            </p:cNvPr>
            <p:cNvSpPr txBox="1"/>
            <p:nvPr/>
          </p:nvSpPr>
          <p:spPr>
            <a:xfrm>
              <a:off x="8381791" y="459774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5" name="TextBox 148">
              <a:extLst>
                <a:ext uri="{FF2B5EF4-FFF2-40B4-BE49-F238E27FC236}">
                  <a16:creationId xmlns:a16="http://schemas.microsoft.com/office/drawing/2014/main" id="{9F37F7FC-A036-432D-8140-007B01F7D6A2}"/>
                </a:ext>
              </a:extLst>
            </p:cNvPr>
            <p:cNvSpPr txBox="1"/>
            <p:nvPr/>
          </p:nvSpPr>
          <p:spPr>
            <a:xfrm>
              <a:off x="7556339" y="4293406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Product :</a:t>
              </a:r>
            </a:p>
          </p:txBody>
        </p:sp>
        <p:sp>
          <p:nvSpPr>
            <p:cNvPr id="157" name="TextBox 151">
              <a:extLst>
                <a:ext uri="{FF2B5EF4-FFF2-40B4-BE49-F238E27FC236}">
                  <a16:creationId xmlns:a16="http://schemas.microsoft.com/office/drawing/2014/main" id="{C5A9FC19-5D65-40E7-90B9-D407FF9FB184}"/>
                </a:ext>
              </a:extLst>
            </p:cNvPr>
            <p:cNvSpPr txBox="1"/>
            <p:nvPr/>
          </p:nvSpPr>
          <p:spPr>
            <a:xfrm>
              <a:off x="2051594" y="4763334"/>
              <a:ext cx="1478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Supplier/Process :</a:t>
              </a:r>
            </a:p>
            <a:p>
              <a:r>
                <a:rPr lang="th-TH" sz="1600" dirty="0">
                  <a:latin typeface="Bahnschrift Light Condensed" panose="020B0502040204020203" pitchFamily="34" charset="0"/>
                </a:rPr>
                <a:t>(</a:t>
              </a:r>
              <a:r>
                <a:rPr lang="en-US" sz="1600" dirty="0">
                  <a:latin typeface="Bahnschrift Light Condensed" panose="020B0502040204020203" pitchFamily="34" charset="0"/>
                </a:rPr>
                <a:t>Only PCR Supplier</a:t>
              </a:r>
              <a:r>
                <a:rPr lang="th-TH" sz="1600" dirty="0">
                  <a:latin typeface="Bahnschrift Light Condensed" panose="020B0502040204020203" pitchFamily="34" charset="0"/>
                </a:rPr>
                <a:t>)</a:t>
              </a:r>
              <a:endParaRPr lang="en-US" sz="16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159" name="TextBox 152">
              <a:extLst>
                <a:ext uri="{FF2B5EF4-FFF2-40B4-BE49-F238E27FC236}">
                  <a16:creationId xmlns:a16="http://schemas.microsoft.com/office/drawing/2014/main" id="{5EEB493B-86F8-48B2-A32A-D243BCFFFF5D}"/>
                </a:ext>
              </a:extLst>
            </p:cNvPr>
            <p:cNvSpPr txBox="1"/>
            <p:nvPr/>
          </p:nvSpPr>
          <p:spPr>
            <a:xfrm>
              <a:off x="8417571" y="4317223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ahnschrift Light Condensed" panose="020B0502040204020203" pitchFamily="34" charset="0"/>
                </a:rPr>
                <a:t>HP3</a:t>
              </a:r>
            </a:p>
          </p:txBody>
        </p:sp>
        <p:sp>
          <p:nvSpPr>
            <p:cNvPr id="160" name="TextBox 153">
              <a:extLst>
                <a:ext uri="{FF2B5EF4-FFF2-40B4-BE49-F238E27FC236}">
                  <a16:creationId xmlns:a16="http://schemas.microsoft.com/office/drawing/2014/main" id="{0111229B-176F-4C83-AD2A-232642204BBD}"/>
                </a:ext>
              </a:extLst>
            </p:cNvPr>
            <p:cNvSpPr txBox="1"/>
            <p:nvPr/>
          </p:nvSpPr>
          <p:spPr>
            <a:xfrm>
              <a:off x="8950024" y="4310210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ahnschrift Light Condensed" panose="020B0502040204020203" pitchFamily="34" charset="0"/>
                </a:rPr>
                <a:t>HP5S</a:t>
              </a:r>
            </a:p>
          </p:txBody>
        </p:sp>
        <p:sp>
          <p:nvSpPr>
            <p:cNvPr id="161" name="TextBox 204">
              <a:extLst>
                <a:ext uri="{FF2B5EF4-FFF2-40B4-BE49-F238E27FC236}">
                  <a16:creationId xmlns:a16="http://schemas.microsoft.com/office/drawing/2014/main" id="{B98EF042-C2B0-4BB4-956E-FC45C9198573}"/>
                </a:ext>
              </a:extLst>
            </p:cNvPr>
            <p:cNvSpPr txBox="1"/>
            <p:nvPr/>
          </p:nvSpPr>
          <p:spPr>
            <a:xfrm>
              <a:off x="7138958" y="4934383"/>
              <a:ext cx="1122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Change point :</a:t>
              </a:r>
            </a:p>
          </p:txBody>
        </p:sp>
        <p:sp>
          <p:nvSpPr>
            <p:cNvPr id="162" name="TextBox 221">
              <a:extLst>
                <a:ext uri="{FF2B5EF4-FFF2-40B4-BE49-F238E27FC236}">
                  <a16:creationId xmlns:a16="http://schemas.microsoft.com/office/drawing/2014/main" id="{6DD4B465-7833-4825-91C9-2804469E8522}"/>
                </a:ext>
              </a:extLst>
            </p:cNvPr>
            <p:cNvSpPr txBox="1"/>
            <p:nvPr/>
          </p:nvSpPr>
          <p:spPr>
            <a:xfrm>
              <a:off x="8395874" y="4974039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3" name="TextBox 214">
              <a:extLst>
                <a:ext uri="{FF2B5EF4-FFF2-40B4-BE49-F238E27FC236}">
                  <a16:creationId xmlns:a16="http://schemas.microsoft.com/office/drawing/2014/main" id="{C7B8F06A-821C-43E1-AE25-78AC55878048}"/>
                </a:ext>
              </a:extLst>
            </p:cNvPr>
            <p:cNvSpPr txBox="1"/>
            <p:nvPr/>
          </p:nvSpPr>
          <p:spPr>
            <a:xfrm>
              <a:off x="7542919" y="5287291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Output :</a:t>
              </a:r>
            </a:p>
          </p:txBody>
        </p:sp>
        <p:sp>
          <p:nvSpPr>
            <p:cNvPr id="164" name="TextBox 220">
              <a:extLst>
                <a:ext uri="{FF2B5EF4-FFF2-40B4-BE49-F238E27FC236}">
                  <a16:creationId xmlns:a16="http://schemas.microsoft.com/office/drawing/2014/main" id="{8E21674D-B1FB-41B5-964F-AD12CF3D87D3}"/>
                </a:ext>
              </a:extLst>
            </p:cNvPr>
            <p:cNvSpPr txBox="1"/>
            <p:nvPr/>
          </p:nvSpPr>
          <p:spPr>
            <a:xfrm>
              <a:off x="2476411" y="5305138"/>
              <a:ext cx="989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Parts name:</a:t>
              </a:r>
            </a:p>
          </p:txBody>
        </p:sp>
        <p:sp>
          <p:nvSpPr>
            <p:cNvPr id="165" name="TextBox 221">
              <a:extLst>
                <a:ext uri="{FF2B5EF4-FFF2-40B4-BE49-F238E27FC236}">
                  <a16:creationId xmlns:a16="http://schemas.microsoft.com/office/drawing/2014/main" id="{102EFBDD-6E67-42FA-AE40-D1F36C04E933}"/>
                </a:ext>
              </a:extLst>
            </p:cNvPr>
            <p:cNvSpPr txBox="1"/>
            <p:nvPr/>
          </p:nvSpPr>
          <p:spPr>
            <a:xfrm>
              <a:off x="3720338" y="531976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TextBox 223">
              <a:extLst>
                <a:ext uri="{FF2B5EF4-FFF2-40B4-BE49-F238E27FC236}">
                  <a16:creationId xmlns:a16="http://schemas.microsoft.com/office/drawing/2014/main" id="{3C693FE5-BDBA-42B9-9EA3-F8C6DEC483CE}"/>
                </a:ext>
              </a:extLst>
            </p:cNvPr>
            <p:cNvSpPr txBox="1"/>
            <p:nvPr/>
          </p:nvSpPr>
          <p:spPr>
            <a:xfrm>
              <a:off x="2339314" y="5617682"/>
              <a:ext cx="1136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Parts number:</a:t>
              </a:r>
            </a:p>
          </p:txBody>
        </p:sp>
        <p:sp>
          <p:nvSpPr>
            <p:cNvPr id="167" name="TextBox 224">
              <a:extLst>
                <a:ext uri="{FF2B5EF4-FFF2-40B4-BE49-F238E27FC236}">
                  <a16:creationId xmlns:a16="http://schemas.microsoft.com/office/drawing/2014/main" id="{23221ECB-665B-4DB9-8BAE-D81A103AB742}"/>
                </a:ext>
              </a:extLst>
            </p:cNvPr>
            <p:cNvSpPr txBox="1"/>
            <p:nvPr/>
          </p:nvSpPr>
          <p:spPr>
            <a:xfrm>
              <a:off x="3726799" y="5638389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TextBox 225">
              <a:extLst>
                <a:ext uri="{FF2B5EF4-FFF2-40B4-BE49-F238E27FC236}">
                  <a16:creationId xmlns:a16="http://schemas.microsoft.com/office/drawing/2014/main" id="{CBEC0E1F-F8E7-47D7-8BD2-97C87789B0A7}"/>
                </a:ext>
              </a:extLst>
            </p:cNvPr>
            <p:cNvSpPr txBox="1"/>
            <p:nvPr/>
          </p:nvSpPr>
          <p:spPr>
            <a:xfrm>
              <a:off x="7423034" y="5674879"/>
              <a:ext cx="856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SC Point </a:t>
              </a:r>
              <a:r>
                <a:rPr lang="en-US" sz="1600" dirty="0">
                  <a:solidFill>
                    <a:srgbClr val="FF0000"/>
                  </a:solidFill>
                  <a:latin typeface="Bahnschrift Light Condensed" panose="020B0502040204020203" pitchFamily="34" charset="0"/>
                </a:rPr>
                <a:t>*</a:t>
              </a:r>
              <a:r>
                <a:rPr lang="en-US" sz="1600" dirty="0">
                  <a:latin typeface="Bahnschrift Light Condensed" panose="020B0502040204020203" pitchFamily="34" charset="0"/>
                </a:rPr>
                <a:t>:</a:t>
              </a:r>
            </a:p>
          </p:txBody>
        </p:sp>
        <p:grpSp>
          <p:nvGrpSpPr>
            <p:cNvPr id="169" name="Group 14">
              <a:extLst>
                <a:ext uri="{FF2B5EF4-FFF2-40B4-BE49-F238E27FC236}">
                  <a16:creationId xmlns:a16="http://schemas.microsoft.com/office/drawing/2014/main" id="{F0790472-732B-4F29-9D0F-0F6F7774D54E}"/>
                </a:ext>
              </a:extLst>
            </p:cNvPr>
            <p:cNvGrpSpPr/>
            <p:nvPr/>
          </p:nvGrpSpPr>
          <p:grpSpPr>
            <a:xfrm>
              <a:off x="8431561" y="5718551"/>
              <a:ext cx="248744" cy="247703"/>
              <a:chOff x="6863497" y="5210938"/>
              <a:chExt cx="248744" cy="247703"/>
            </a:xfrm>
          </p:grpSpPr>
          <p:sp>
            <p:nvSpPr>
              <p:cNvPr id="171" name="Oval 248">
                <a:extLst>
                  <a:ext uri="{FF2B5EF4-FFF2-40B4-BE49-F238E27FC236}">
                    <a16:creationId xmlns:a16="http://schemas.microsoft.com/office/drawing/2014/main" id="{D0EB571E-A88E-4315-8332-74EF3746E3ED}"/>
                  </a:ext>
                </a:extLst>
              </p:cNvPr>
              <p:cNvSpPr/>
              <p:nvPr/>
            </p:nvSpPr>
            <p:spPr>
              <a:xfrm>
                <a:off x="6863497" y="5210938"/>
                <a:ext cx="248744" cy="247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Light SemiCondensed" panose="020B0502040204020203" pitchFamily="34" charset="0"/>
                    <a:cs typeface="Aharoni" panose="02010803020104030203" pitchFamily="2" charset="-79"/>
                  </a:rPr>
                  <a:t>S</a:t>
                </a:r>
              </a:p>
            </p:txBody>
          </p:sp>
          <p:sp>
            <p:nvSpPr>
              <p:cNvPr id="172" name="Oval 13">
                <a:extLst>
                  <a:ext uri="{FF2B5EF4-FFF2-40B4-BE49-F238E27FC236}">
                    <a16:creationId xmlns:a16="http://schemas.microsoft.com/office/drawing/2014/main" id="{A72393A0-E021-46F5-BD02-CABCC56CACCD}"/>
                  </a:ext>
                </a:extLst>
              </p:cNvPr>
              <p:cNvSpPr/>
              <p:nvPr/>
            </p:nvSpPr>
            <p:spPr>
              <a:xfrm>
                <a:off x="6885225" y="5240051"/>
                <a:ext cx="185628" cy="175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TextBox 224">
              <a:extLst>
                <a:ext uri="{FF2B5EF4-FFF2-40B4-BE49-F238E27FC236}">
                  <a16:creationId xmlns:a16="http://schemas.microsoft.com/office/drawing/2014/main" id="{8B841B30-FB05-4FE2-99EF-972CB7AF7789}"/>
                </a:ext>
              </a:extLst>
            </p:cNvPr>
            <p:cNvSpPr txBox="1"/>
            <p:nvPr/>
          </p:nvSpPr>
          <p:spPr>
            <a:xfrm>
              <a:off x="8261381" y="533033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75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76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77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78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79" name="Rectangle 178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80" name="Picture 17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824962"/>
            <a:ext cx="8875463" cy="5850584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BBF6352-DDC2-49CE-847A-3B881F92C1D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525491C-4072-4D3A-A5DC-928999A2294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hlinkClick r:id="rId14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77">
            <a:extLst>
              <a:ext uri="{FF2B5EF4-FFF2-40B4-BE49-F238E27FC236}">
                <a16:creationId xmlns:a16="http://schemas.microsoft.com/office/drawing/2014/main" id="{EAA51861-9E5D-43D3-83AF-687A101F535B}"/>
              </a:ext>
            </a:extLst>
          </p:cNvPr>
          <p:cNvSpPr/>
          <p:nvPr/>
        </p:nvSpPr>
        <p:spPr>
          <a:xfrm>
            <a:off x="3180699" y="824962"/>
            <a:ext cx="8848891" cy="6030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60">
            <a:extLst>
              <a:ext uri="{FF2B5EF4-FFF2-40B4-BE49-F238E27FC236}">
                <a16:creationId xmlns:a16="http://schemas.microsoft.com/office/drawing/2014/main" id="{BD5DB896-AE4F-42A0-9F92-C3F4E2974A6F}"/>
              </a:ext>
            </a:extLst>
          </p:cNvPr>
          <p:cNvSpPr txBox="1"/>
          <p:nvPr/>
        </p:nvSpPr>
        <p:spPr>
          <a:xfrm>
            <a:off x="3642410" y="1441750"/>
            <a:ext cx="1911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Details of Process Change :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53049"/>
              </p:ext>
            </p:extLst>
          </p:nvPr>
        </p:nvGraphicFramePr>
        <p:xfrm>
          <a:off x="3642409" y="2128006"/>
          <a:ext cx="8232791" cy="2392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224">
                  <a:extLst>
                    <a:ext uri="{9D8B030D-6E8A-4147-A177-3AD203B41FA5}">
                      <a16:colId xmlns:a16="http://schemas.microsoft.com/office/drawing/2014/main" val="6433159"/>
                    </a:ext>
                  </a:extLst>
                </a:gridCol>
                <a:gridCol w="2302219">
                  <a:extLst>
                    <a:ext uri="{9D8B030D-6E8A-4147-A177-3AD203B41FA5}">
                      <a16:colId xmlns:a16="http://schemas.microsoft.com/office/drawing/2014/main" val="1760845911"/>
                    </a:ext>
                  </a:extLst>
                </a:gridCol>
                <a:gridCol w="3208348">
                  <a:extLst>
                    <a:ext uri="{9D8B030D-6E8A-4147-A177-3AD203B41FA5}">
                      <a16:colId xmlns:a16="http://schemas.microsoft.com/office/drawing/2014/main" val="2691823362"/>
                    </a:ext>
                  </a:extLst>
                </a:gridCol>
              </a:tblGrid>
              <a:tr h="5213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Existing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 Process</a:t>
                      </a:r>
                      <a:endParaRPr lang="en-US" sz="1800" dirty="0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endParaRPr>
                    </a:p>
                  </a:txBody>
                  <a:tcPr marL="88405" marR="88405" marT="44203" marB="44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69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Proposed</a:t>
                      </a:r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 Process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88405" marR="88405" marT="44203" marB="44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69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Characeristics values affected/Remark</a:t>
                      </a:r>
                    </a:p>
                  </a:txBody>
                  <a:tcPr marL="88405" marR="88405" marT="44203" marB="44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6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44530"/>
                  </a:ext>
                </a:extLst>
              </a:tr>
              <a:tr h="1870818">
                <a:tc gridSpan="3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8405" marR="88405" marT="44203" marB="44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9205"/>
                  </a:ext>
                </a:extLst>
              </a:tr>
            </a:tbl>
          </a:graphicData>
        </a:graphic>
      </p:graphicFrame>
      <p:pic>
        <p:nvPicPr>
          <p:cNvPr id="94" name="Picture 9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61" y="2737354"/>
            <a:ext cx="4019986" cy="156978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610927" y="4657437"/>
            <a:ext cx="2354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1 ) Re – organizing processes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65207" y="4657437"/>
            <a:ext cx="52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89271" y="4670860"/>
            <a:ext cx="67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612652" y="5106745"/>
            <a:ext cx="276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2 ) Surverying process capability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33088" y="4648643"/>
            <a:ext cx="88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79848" y="5104479"/>
            <a:ext cx="62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03912" y="5117902"/>
            <a:ext cx="612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47729" y="5095685"/>
            <a:ext cx="87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5618847" y="1505672"/>
            <a:ext cx="314886" cy="223249"/>
            <a:chOff x="3726282" y="3271557"/>
            <a:chExt cx="325696" cy="243933"/>
          </a:xfrm>
        </p:grpSpPr>
        <p:sp>
          <p:nvSpPr>
            <p:cNvPr id="11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3726282" y="3271557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250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981" y="3281659"/>
              <a:ext cx="205309" cy="205309"/>
            </a:xfrm>
            <a:prstGeom prst="rect">
              <a:avLst/>
            </a:prstGeom>
          </p:spPr>
        </p:pic>
      </p:grpSp>
      <p:sp>
        <p:nvSpPr>
          <p:cNvPr id="4" name="Rectangle 3">
            <a:hlinkClick r:id="rId17" action="ppaction://hlinksldjump"/>
          </p:cNvPr>
          <p:cNvSpPr/>
          <p:nvPr/>
        </p:nvSpPr>
        <p:spPr>
          <a:xfrm>
            <a:off x="6088380" y="1504841"/>
            <a:ext cx="1007452" cy="2240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View online</a:t>
            </a: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0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1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45" name="Rectangle 144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6" name="Picture 14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14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9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951228"/>
            <a:ext cx="8875463" cy="572431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6">
            <a:hlinkClick r:id="rId4" action="ppaction://hlinksldjump"/>
            <a:extLst>
              <a:ext uri="{FF2B5EF4-FFF2-40B4-BE49-F238E27FC236}">
                <a16:creationId xmlns:a16="http://schemas.microsoft.com/office/drawing/2014/main" id="{5BBF6352-DDC2-49CE-847A-3B881F92C1D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30">
            <a:hlinkClick r:id="rId4" action="ppaction://hlinksldjump"/>
            <a:extLst>
              <a:ext uri="{FF2B5EF4-FFF2-40B4-BE49-F238E27FC236}">
                <a16:creationId xmlns:a16="http://schemas.microsoft.com/office/drawing/2014/main" id="{8525491C-4072-4D3A-A5DC-928999A2294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hlinkClick r:id="rId15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77">
            <a:extLst>
              <a:ext uri="{FF2B5EF4-FFF2-40B4-BE49-F238E27FC236}">
                <a16:creationId xmlns:a16="http://schemas.microsoft.com/office/drawing/2014/main" id="{EAA51861-9E5D-43D3-83AF-687A101F535B}"/>
              </a:ext>
            </a:extLst>
          </p:cNvPr>
          <p:cNvSpPr/>
          <p:nvPr/>
        </p:nvSpPr>
        <p:spPr>
          <a:xfrm>
            <a:off x="3180699" y="824963"/>
            <a:ext cx="8848891" cy="5850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646004" y="1010108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3 ) Preparing standard document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584" y="101010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73648" y="102455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47729" y="145941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4 ) PFMEA/QA Network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17465" y="100131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64225" y="145715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88289" y="147159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32106" y="144835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73129" y="1878984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5 ) PCC Concerning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64225" y="187671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88289" y="189116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32106" y="186792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85829" y="2296421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6 ) Production  started date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64225" y="2294155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88289" y="2308599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232106" y="2285361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85829" y="2689333"/>
            <a:ext cx="2838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7 ) Other;(Safety,Environment,BKD,etc)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49584" y="266219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73648" y="267663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17465" y="265339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43277" y="3632193"/>
            <a:ext cx="111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2 .QA Network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99286" y="3627950"/>
            <a:ext cx="70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1 .PFMEA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94169" y="3627949"/>
            <a:ext cx="123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Doc No. :  0000000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85829" y="31982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Bahnschrift Condensed" panose="020B0502040204020203" pitchFamily="34" charset="0"/>
              </a:rPr>
              <a:t>Need attachments 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40657" y="3632192"/>
            <a:ext cx="123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Doc No. :  0000002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66696" y="4063015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Approve plan :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49507" y="438492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Prepared :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55159" y="4764232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PE Approver :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65928" y="4432486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MS.Kittiya Yangsao</a:t>
            </a:r>
            <a:endParaRPr lang="th-TH" sz="1600" dirty="0">
              <a:solidFill>
                <a:schemeClr val="tx1">
                  <a:lumMod val="95000"/>
                  <a:lumOff val="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854030" y="4758376"/>
            <a:ext cx="18405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MS.Patcharaporn  Intana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962866" y="4776896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PE Approver :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061737" y="4771040"/>
            <a:ext cx="1624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MS.Kanyarat Rodtong</a:t>
            </a:r>
          </a:p>
        </p:txBody>
      </p:sp>
      <p:sp>
        <p:nvSpPr>
          <p:cNvPr id="124" name="Rounded Rectangle 123">
            <a:hlinkClick r:id="rId16" action="ppaction://hlinksldjump"/>
          </p:cNvPr>
          <p:cNvSpPr/>
          <p:nvPr/>
        </p:nvSpPr>
        <p:spPr>
          <a:xfrm>
            <a:off x="10350433" y="5897058"/>
            <a:ext cx="1549966" cy="5198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th-TH" dirty="0"/>
          </a:p>
        </p:txBody>
      </p:sp>
      <p:sp>
        <p:nvSpPr>
          <p:cNvPr id="125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6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27" name="Rectangle 126">
            <a:hlinkClick r:id="rId5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8" name="Picture 12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12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0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3"/>
          <a:stretch/>
        </p:blipFill>
        <p:spPr bwMode="auto">
          <a:xfrm>
            <a:off x="-704850" y="0"/>
            <a:ext cx="68258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859285" y="219831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76950" y="0"/>
            <a:ext cx="6115050" cy="6858000"/>
          </a:xfrm>
          <a:prstGeom prst="rect">
            <a:avLst/>
          </a:prstGeom>
          <a:solidFill>
            <a:srgbClr val="A6ADB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59285" y="3785513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968" y="742950"/>
            <a:ext cx="5702088" cy="470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61176" y="42101"/>
            <a:ext cx="135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381" y="3334869"/>
            <a:ext cx="39981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 of Production engineering……………………………………………………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06045" y="7140691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59285" y="5412838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702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485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21" y="2586837"/>
            <a:ext cx="491234" cy="4912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5516" y="2586837"/>
            <a:ext cx="491234" cy="49123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00751" y="5703857"/>
            <a:ext cx="1985832" cy="699418"/>
            <a:chOff x="4301514" y="3465158"/>
            <a:chExt cx="3390900" cy="454405"/>
          </a:xfrm>
        </p:grpSpPr>
        <p:sp>
          <p:nvSpPr>
            <p:cNvPr id="19" name="Rounded Rectangle 18"/>
            <p:cNvSpPr/>
            <p:nvPr/>
          </p:nvSpPr>
          <p:spPr>
            <a:xfrm>
              <a:off x="4301514" y="3465158"/>
              <a:ext cx="3390900" cy="454405"/>
            </a:xfrm>
            <a:prstGeom prst="roundRect">
              <a:avLst/>
            </a:prstGeom>
            <a:solidFill>
              <a:srgbClr val="B6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5576" y="3482403"/>
              <a:ext cx="2509753" cy="4199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SIGN IN</a:t>
              </a:r>
              <a:endParaRPr lang="en-US" sz="36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21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-680178" y="-50976"/>
            <a:ext cx="12872178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212649" y="900219"/>
            <a:ext cx="5298851" cy="5558910"/>
            <a:chOff x="3212649" y="900219"/>
            <a:chExt cx="5298851" cy="5558910"/>
          </a:xfrm>
        </p:grpSpPr>
        <p:grpSp>
          <p:nvGrpSpPr>
            <p:cNvPr id="42" name="Group 41"/>
            <p:cNvGrpSpPr/>
            <p:nvPr/>
          </p:nvGrpSpPr>
          <p:grpSpPr>
            <a:xfrm>
              <a:off x="3212649" y="900219"/>
              <a:ext cx="5298851" cy="5558910"/>
              <a:chOff x="3448625" y="900219"/>
              <a:chExt cx="5298851" cy="555891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48625" y="900219"/>
                <a:ext cx="5298851" cy="5558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24545" y="3975727"/>
                <a:ext cx="109517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Password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34319" y="3035759"/>
                <a:ext cx="1148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Username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444181" y="4833206"/>
                <a:ext cx="3390900" cy="648412"/>
                <a:chOff x="4301514" y="3104448"/>
                <a:chExt cx="3390900" cy="648412"/>
              </a:xfrm>
            </p:grpSpPr>
            <p:sp>
              <p:nvSpPr>
                <p:cNvPr id="55" name="Rounded Rectangle 54">
                  <a:hlinkClick r:id="rId4" action="ppaction://hlinksldjump"/>
                </p:cNvPr>
                <p:cNvSpPr/>
                <p:nvPr/>
              </p:nvSpPr>
              <p:spPr>
                <a:xfrm>
                  <a:off x="4301514" y="3104448"/>
                  <a:ext cx="3390900" cy="590550"/>
                </a:xfrm>
                <a:prstGeom prst="roundRect">
                  <a:avLst/>
                </a:prstGeom>
                <a:solidFill>
                  <a:srgbClr val="B66D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311388" y="3106529"/>
                  <a:ext cx="1345241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b="1" cap="none" spc="0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SIGN IN</a:t>
                  </a: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4435396" y="5606529"/>
                <a:ext cx="169707" cy="1600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B66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605103" y="5500164"/>
                <a:ext cx="1412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9A9EA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Keep me signed in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100397" y="5513526"/>
                <a:ext cx="129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Forgot Password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476950" y="2997641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76340" y="3948257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hlinkClick r:id="rId5" action="ppaction://hlinksldjump"/>
              </p:cNvPr>
              <p:cNvSpPr txBox="1"/>
              <p:nvPr/>
            </p:nvSpPr>
            <p:spPr>
              <a:xfrm>
                <a:off x="4679629" y="5894123"/>
                <a:ext cx="28696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Don’t have an account? </a:t>
                </a:r>
                <a:r>
                  <a:rPr lang="en-US" sz="2400" b="1" dirty="0">
                    <a:solidFill>
                      <a:srgbClr val="B66DFF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Create</a:t>
                </a:r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480" y="1850529"/>
              <a:ext cx="522514" cy="522514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5281616" y="1752876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7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686" r="833" b="4463"/>
          <a:stretch/>
        </p:blipFill>
        <p:spPr>
          <a:xfrm>
            <a:off x="0" y="0"/>
            <a:ext cx="12192000" cy="7025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02564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621767">
            <a:off x="-113206" y="392033"/>
            <a:ext cx="3680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SUPATCHAI G.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Production Engineering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 rot="19621767">
            <a:off x="8106233" y="4720193"/>
            <a:ext cx="36808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SUPATCHAI G.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Production Engineering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 rot="19621767">
            <a:off x="3473274" y="3633074"/>
            <a:ext cx="3680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SUPATCHAI G.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Production Engineering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07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7647" y="1810870"/>
            <a:ext cx="5656729" cy="2922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Admin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6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hlinkClick r:id="rId6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7" name="Rectangle 56">
            <a:hlinkClick r:id="rId13" action="ppaction://hlinksldjump"/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83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60373" y="3302863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130081" y="3321952"/>
            <a:ext cx="11208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Product name</a:t>
            </a:r>
          </a:p>
        </p:txBody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561061" y="3301052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101742" y="3301052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3342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175498" y="3301052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7798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10674743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10666372" cy="12147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52128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93" name="Rectangle 75">
            <a:extLst>
              <a:ext uri="{FF2B5EF4-FFF2-40B4-BE49-F238E27FC236}">
                <a16:creationId xmlns:a16="http://schemas.microsoft.com/office/drawing/2014/main" id="{4F20BC99-C006-4BBD-81ED-49FCB4774353}"/>
              </a:ext>
            </a:extLst>
          </p:cNvPr>
          <p:cNvSpPr/>
          <p:nvPr/>
        </p:nvSpPr>
        <p:spPr>
          <a:xfrm>
            <a:off x="3528390" y="453637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</a:t>
            </a:r>
          </a:p>
        </p:txBody>
      </p:sp>
      <p:sp>
        <p:nvSpPr>
          <p:cNvPr id="94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268590" y="379893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53380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4705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6111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90713" y="37984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8480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00" name="Rectangle 82">
            <a:extLst>
              <a:ext uri="{FF2B5EF4-FFF2-40B4-BE49-F238E27FC236}">
                <a16:creationId xmlns:a16="http://schemas.microsoft.com/office/drawing/2014/main" id="{48BC00C5-C80F-46A2-8AA2-ED30F3CB7555}"/>
              </a:ext>
            </a:extLst>
          </p:cNvPr>
          <p:cNvSpPr/>
          <p:nvPr/>
        </p:nvSpPr>
        <p:spPr>
          <a:xfrm>
            <a:off x="4264506" y="452855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101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552972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64664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76070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9186629" y="452809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5" name="Rectangle 107">
            <a:extLst>
              <a:ext uri="{FF2B5EF4-FFF2-40B4-BE49-F238E27FC236}">
                <a16:creationId xmlns:a16="http://schemas.microsoft.com/office/drawing/2014/main" id="{6C0A5AC0-E515-4C6A-9B07-BBC67AD12585}"/>
              </a:ext>
            </a:extLst>
          </p:cNvPr>
          <p:cNvSpPr/>
          <p:nvPr/>
        </p:nvSpPr>
        <p:spPr>
          <a:xfrm>
            <a:off x="3528390" y="520835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3</a:t>
            </a:r>
          </a:p>
        </p:txBody>
      </p:sp>
      <p:sp>
        <p:nvSpPr>
          <p:cNvPr id="106" name="Rectangle 108">
            <a:extLst>
              <a:ext uri="{FF2B5EF4-FFF2-40B4-BE49-F238E27FC236}">
                <a16:creationId xmlns:a16="http://schemas.microsoft.com/office/drawing/2014/main" id="{E00E39B6-5B75-4F8C-B02C-B6D41BCA868B}"/>
              </a:ext>
            </a:extLst>
          </p:cNvPr>
          <p:cNvSpPr/>
          <p:nvPr/>
        </p:nvSpPr>
        <p:spPr>
          <a:xfrm>
            <a:off x="4264506" y="5200536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107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552972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64664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76070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9186629" y="52000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8671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472349" y="5546906"/>
            <a:ext cx="10666372" cy="2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8409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8903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0811096" y="3771676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0884972" y="4480216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654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Reject</a:t>
            </a:r>
          </a:p>
        </p:txBody>
      </p: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10759958" y="5209385"/>
            <a:ext cx="880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Complete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18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 rotWithShape="1">
            <a:blip r:embed="rId18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86" name="Rounded Rectangle 185">
            <a:hlinkClick r:id="rId19" action="ppaction://hlinksldjump"/>
          </p:cNvPr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50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7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39" name="Rectangle 138">
            <a:hlinkClick r:id="rId22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0" name="Picture 139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41" name="Rectangle 140">
            <a:hlinkClick r:id="rId6" action="ppaction://hlinksldjump"/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5" name="Picture 14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>
            <a:off x="117089" y="4301491"/>
            <a:ext cx="2784462" cy="523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hlinkClick r:id="rId6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7" name="Rectangle 56">
            <a:hlinkClick r:id="rId13" action="ppaction://hlinksldjump"/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83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60373" y="3302863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130081" y="3321952"/>
            <a:ext cx="11208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Product name</a:t>
            </a:r>
          </a:p>
        </p:txBody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561061" y="3301052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101742" y="3301052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3342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175498" y="3301052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7798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10674743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10666372" cy="12147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52128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93" name="Rectangle 75">
            <a:extLst>
              <a:ext uri="{FF2B5EF4-FFF2-40B4-BE49-F238E27FC236}">
                <a16:creationId xmlns:a16="http://schemas.microsoft.com/office/drawing/2014/main" id="{4F20BC99-C006-4BBD-81ED-49FCB4774353}"/>
              </a:ext>
            </a:extLst>
          </p:cNvPr>
          <p:cNvSpPr/>
          <p:nvPr/>
        </p:nvSpPr>
        <p:spPr>
          <a:xfrm>
            <a:off x="3528390" y="453637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</a:t>
            </a:r>
          </a:p>
        </p:txBody>
      </p:sp>
      <p:sp>
        <p:nvSpPr>
          <p:cNvPr id="94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268590" y="379893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53380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4705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6111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90713" y="37984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8480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00" name="Rectangle 82">
            <a:extLst>
              <a:ext uri="{FF2B5EF4-FFF2-40B4-BE49-F238E27FC236}">
                <a16:creationId xmlns:a16="http://schemas.microsoft.com/office/drawing/2014/main" id="{48BC00C5-C80F-46A2-8AA2-ED30F3CB7555}"/>
              </a:ext>
            </a:extLst>
          </p:cNvPr>
          <p:cNvSpPr/>
          <p:nvPr/>
        </p:nvSpPr>
        <p:spPr>
          <a:xfrm>
            <a:off x="4264506" y="452855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101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552972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64664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76070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9186629" y="452809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5" name="Rectangle 107">
            <a:extLst>
              <a:ext uri="{FF2B5EF4-FFF2-40B4-BE49-F238E27FC236}">
                <a16:creationId xmlns:a16="http://schemas.microsoft.com/office/drawing/2014/main" id="{6C0A5AC0-E515-4C6A-9B07-BBC67AD12585}"/>
              </a:ext>
            </a:extLst>
          </p:cNvPr>
          <p:cNvSpPr/>
          <p:nvPr/>
        </p:nvSpPr>
        <p:spPr>
          <a:xfrm>
            <a:off x="3528390" y="520835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3</a:t>
            </a:r>
          </a:p>
        </p:txBody>
      </p:sp>
      <p:sp>
        <p:nvSpPr>
          <p:cNvPr id="106" name="Rectangle 108">
            <a:extLst>
              <a:ext uri="{FF2B5EF4-FFF2-40B4-BE49-F238E27FC236}">
                <a16:creationId xmlns:a16="http://schemas.microsoft.com/office/drawing/2014/main" id="{E00E39B6-5B75-4F8C-B02C-B6D41BCA868B}"/>
              </a:ext>
            </a:extLst>
          </p:cNvPr>
          <p:cNvSpPr/>
          <p:nvPr/>
        </p:nvSpPr>
        <p:spPr>
          <a:xfrm>
            <a:off x="4264506" y="5200536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107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552972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64664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76070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9186629" y="52000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8671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472349" y="5546906"/>
            <a:ext cx="10666372" cy="2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8409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8903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0811096" y="3771676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0884972" y="4480216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654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Reject</a:t>
            </a:r>
          </a:p>
        </p:txBody>
      </p: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10759958" y="5209385"/>
            <a:ext cx="880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Complete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18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 rotWithShape="1">
            <a:blip r:embed="rId18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86" name="Rounded Rectangle 185">
            <a:hlinkClick r:id="rId19" action="ppaction://hlinksldjump"/>
          </p:cNvPr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50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7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28" name="Rectangle 127">
            <a:hlinkClick r:id="rId22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32" name="Rectangle 131">
            <a:hlinkClick r:id="rId24" action="ppaction://hlinksldjump"/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</a:p>
        </p:txBody>
      </p:sp>
      <p:sp>
        <p:nvSpPr>
          <p:cNvPr id="133" name="Rectangle 132">
            <a:hlinkClick r:id="rId25" action="ppaction://hlinksldjump"/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4" name="Picture 133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2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37" name="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6BEA1657-3274-4E1A-969B-0DF2DCF5EA4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</a:p>
        </p:txBody>
      </p:sp>
      <p:pic>
        <p:nvPicPr>
          <p:cNvPr id="118" name="Picture 1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986340"/>
            <a:ext cx="8875463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8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6625242" y="3301052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38577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4698998" y="3301052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3033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39940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1346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6714213" y="37984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3715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39899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1305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6710129" y="452809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39899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1305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6710129" y="52000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3906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3644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grpSp>
        <p:nvGrpSpPr>
          <p:cNvPr id="117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18310" y="3843758"/>
            <a:ext cx="325696" cy="243933"/>
            <a:chOff x="11511708" y="3431250"/>
            <a:chExt cx="397389" cy="280988"/>
          </a:xfrm>
        </p:grpSpPr>
        <p:sp>
          <p:nvSpPr>
            <p:cNvPr id="11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9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0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27369" y="4581886"/>
            <a:ext cx="325696" cy="243933"/>
            <a:chOff x="11511707" y="3431250"/>
            <a:chExt cx="397389" cy="280988"/>
          </a:xfrm>
        </p:grpSpPr>
        <p:sp>
          <p:nvSpPr>
            <p:cNvPr id="12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2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3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40040" y="5254645"/>
            <a:ext cx="325695" cy="243933"/>
            <a:chOff x="11511705" y="3431250"/>
            <a:chExt cx="397389" cy="280988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6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30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9457579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3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46767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60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13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58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4138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34596" y="3771676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408472" y="4480216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654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Reject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0972186" y="3841110"/>
            <a:ext cx="325696" cy="243933"/>
            <a:chOff x="12804434" y="4240000"/>
            <a:chExt cx="325696" cy="243933"/>
          </a:xfrm>
        </p:grpSpPr>
        <p:sp>
          <p:nvSpPr>
            <p:cNvPr id="15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7" name="Picture 156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0" name="Group 159"/>
          <p:cNvGrpSpPr/>
          <p:nvPr/>
        </p:nvGrpSpPr>
        <p:grpSpPr>
          <a:xfrm>
            <a:off x="10972186" y="4577242"/>
            <a:ext cx="325696" cy="243933"/>
            <a:chOff x="12804434" y="4240000"/>
            <a:chExt cx="325696" cy="243933"/>
          </a:xfrm>
        </p:grpSpPr>
        <p:sp>
          <p:nvSpPr>
            <p:cNvPr id="16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2" name="Picture 161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3" name="Group 162"/>
          <p:cNvGrpSpPr/>
          <p:nvPr/>
        </p:nvGrpSpPr>
        <p:grpSpPr>
          <a:xfrm>
            <a:off x="10972186" y="5244002"/>
            <a:ext cx="325696" cy="243933"/>
            <a:chOff x="12804434" y="4240000"/>
            <a:chExt cx="325696" cy="243933"/>
          </a:xfrm>
        </p:grpSpPr>
        <p:sp>
          <p:nvSpPr>
            <p:cNvPr id="164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5" name="Picture 164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8283458" y="5209385"/>
            <a:ext cx="880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Complete</a:t>
            </a:r>
          </a:p>
        </p:txBody>
      </p:sp>
      <p:grpSp>
        <p:nvGrpSpPr>
          <p:cNvPr id="167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90591" y="3844092"/>
            <a:ext cx="325696" cy="243933"/>
            <a:chOff x="11113233" y="4173813"/>
            <a:chExt cx="325696" cy="243933"/>
          </a:xfrm>
        </p:grpSpPr>
        <p:sp>
          <p:nvSpPr>
            <p:cNvPr id="168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9" name="รูปภาพ 8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0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93186" y="4579106"/>
            <a:ext cx="325696" cy="243933"/>
            <a:chOff x="11113233" y="4173813"/>
            <a:chExt cx="325696" cy="243933"/>
          </a:xfrm>
        </p:grpSpPr>
        <p:sp>
          <p:nvSpPr>
            <p:cNvPr id="171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2" name="รูปภาพ 131" descr="รูปภาพประกอบด้วย รูปวาด, สัญลักษณ์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3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601963" y="5252874"/>
            <a:ext cx="325696" cy="243933"/>
            <a:chOff x="11113233" y="4173813"/>
            <a:chExt cx="325696" cy="243933"/>
          </a:xfrm>
        </p:grpSpPr>
        <p:sp>
          <p:nvSpPr>
            <p:cNvPr id="174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5" name="รูปภาพ 134" descr="รูปภาพประกอบด้วย รูปวาด, สัญลักษณ์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6" name="Group 175"/>
          <p:cNvGrpSpPr/>
          <p:nvPr/>
        </p:nvGrpSpPr>
        <p:grpSpPr>
          <a:xfrm>
            <a:off x="11341270" y="3841161"/>
            <a:ext cx="325696" cy="243933"/>
            <a:chOff x="10867728" y="4537539"/>
            <a:chExt cx="325696" cy="243933"/>
          </a:xfrm>
        </p:grpSpPr>
        <p:sp>
          <p:nvSpPr>
            <p:cNvPr id="17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8" name="Picture 177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79" name="Group 178"/>
          <p:cNvGrpSpPr/>
          <p:nvPr/>
        </p:nvGrpSpPr>
        <p:grpSpPr>
          <a:xfrm>
            <a:off x="11357034" y="4569682"/>
            <a:ext cx="325696" cy="243933"/>
            <a:chOff x="10867728" y="4537539"/>
            <a:chExt cx="325696" cy="243933"/>
          </a:xfrm>
        </p:grpSpPr>
        <p:sp>
          <p:nvSpPr>
            <p:cNvPr id="18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1" name="Picture 180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82" name="Group 181"/>
          <p:cNvGrpSpPr/>
          <p:nvPr/>
        </p:nvGrpSpPr>
        <p:grpSpPr>
          <a:xfrm>
            <a:off x="11360645" y="5244002"/>
            <a:ext cx="325696" cy="243933"/>
            <a:chOff x="10867728" y="4537539"/>
            <a:chExt cx="325696" cy="243933"/>
          </a:xfrm>
        </p:grpSpPr>
        <p:sp>
          <p:nvSpPr>
            <p:cNvPr id="18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4" name="Picture 183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sp>
        <p:nvSpPr>
          <p:cNvPr id="186" name="Rounded Rectangle 185">
            <a:hlinkClick r:id="rId13" action="ppaction://hlinksldjump"/>
          </p:cNvPr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5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24" name="Rectangle 55">
            <a:hlinkClick r:id="rId26" action="ppaction://hlinksldjump"/>
            <a:extLst>
              <a:ext uri="{FF2B5EF4-FFF2-40B4-BE49-F238E27FC236}">
                <a16:creationId xmlns:a16="http://schemas.microsoft.com/office/drawing/2014/main" id="{6BEA1657-3274-4E1A-969B-0DF2DCF5EA4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</a:p>
        </p:txBody>
      </p:sp>
      <p:sp>
        <p:nvSpPr>
          <p:cNvPr id="13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AE2B67D-88F8-4CC2-9190-F55EABB8434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0C9DE9D2-DD8D-4C40-85CD-A9B1A6EA12D3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8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5A38880F-A0E3-429D-822E-B3A2C5267913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A9B411EF-9F4D-4291-A358-2F200A09E89C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hlinkClick r:id="rId26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1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40" name="Rectangle 139">
            <a:hlinkClick r:id="rId30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3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3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56" name="Rectangle 155">
            <a:hlinkClick r:id="rId32" action="ppaction://hlinksldjump"/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8" name="Rectangle 157">
            <a:hlinkClick r:id="" action="ppaction://noaction"/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9" name="Picture 158">
            <a:hlinkClick r:id="rId30" action="ppaction://hlinksldjump"/>
          </p:cNvPr>
          <p:cNvPicPr>
            <a:picLocks noChangeAspect="1"/>
          </p:cNvPicPr>
          <p:nvPr/>
        </p:nvPicPr>
        <p:blipFill>
          <a:blip r:embed="rId33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88" name="Picture 187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60" name="Rectangle 59">
            <a:hlinkClick r:id="rId12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53" name="Rectangle 52">
            <a:hlinkClick r:id="rId12" action="ppaction://hlinksldjump"/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</a:p>
        </p:txBody>
      </p:sp>
      <p:sp>
        <p:nvSpPr>
          <p:cNvPr id="54" name="Rectangle 53">
            <a:hlinkClick r:id="" action="ppaction://noaction"/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</a:p>
        </p:txBody>
      </p:sp>
      <p:sp>
        <p:nvSpPr>
          <p:cNvPr id="65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66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67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68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69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60373" y="3302863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70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268742" y="3321952"/>
            <a:ext cx="8435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Company</a:t>
            </a:r>
          </a:p>
        </p:txBody>
      </p:sp>
      <p:sp>
        <p:nvSpPr>
          <p:cNvPr id="7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436656" y="3301052"/>
            <a:ext cx="6928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Section</a:t>
            </a:r>
          </a:p>
        </p:txBody>
      </p:sp>
      <p:sp>
        <p:nvSpPr>
          <p:cNvPr id="73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3342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74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363053" y="3301052"/>
            <a:ext cx="1269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Annual plan no.</a:t>
            </a:r>
          </a:p>
        </p:txBody>
      </p:sp>
      <p:sp>
        <p:nvSpPr>
          <p:cNvPr id="75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92355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sp>
        <p:nvSpPr>
          <p:cNvPr id="76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52128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77" name="Rectangle 75">
            <a:extLst>
              <a:ext uri="{FF2B5EF4-FFF2-40B4-BE49-F238E27FC236}">
                <a16:creationId xmlns:a16="http://schemas.microsoft.com/office/drawing/2014/main" id="{4F20BC99-C006-4BBD-81ED-49FCB4774353}"/>
              </a:ext>
            </a:extLst>
          </p:cNvPr>
          <p:cNvSpPr/>
          <p:nvPr/>
        </p:nvSpPr>
        <p:spPr>
          <a:xfrm>
            <a:off x="3528390" y="453637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</a:t>
            </a:r>
          </a:p>
        </p:txBody>
      </p:sp>
      <p:sp>
        <p:nvSpPr>
          <p:cNvPr id="78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268590" y="379893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79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53380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80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4705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81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6111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8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99168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84" name="Rectangle 82">
            <a:extLst>
              <a:ext uri="{FF2B5EF4-FFF2-40B4-BE49-F238E27FC236}">
                <a16:creationId xmlns:a16="http://schemas.microsoft.com/office/drawing/2014/main" id="{48BC00C5-C80F-46A2-8AA2-ED30F3CB7555}"/>
              </a:ext>
            </a:extLst>
          </p:cNvPr>
          <p:cNvSpPr/>
          <p:nvPr/>
        </p:nvSpPr>
        <p:spPr>
          <a:xfrm>
            <a:off x="4264506" y="452855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85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552972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86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64664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87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76070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89" name="Rectangle 107">
            <a:extLst>
              <a:ext uri="{FF2B5EF4-FFF2-40B4-BE49-F238E27FC236}">
                <a16:creationId xmlns:a16="http://schemas.microsoft.com/office/drawing/2014/main" id="{6C0A5AC0-E515-4C6A-9B07-BBC67AD12585}"/>
              </a:ext>
            </a:extLst>
          </p:cNvPr>
          <p:cNvSpPr/>
          <p:nvPr/>
        </p:nvSpPr>
        <p:spPr>
          <a:xfrm>
            <a:off x="3528390" y="520835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3</a:t>
            </a:r>
          </a:p>
        </p:txBody>
      </p:sp>
      <p:sp>
        <p:nvSpPr>
          <p:cNvPr id="90" name="Rectangle 108">
            <a:extLst>
              <a:ext uri="{FF2B5EF4-FFF2-40B4-BE49-F238E27FC236}">
                <a16:creationId xmlns:a16="http://schemas.microsoft.com/office/drawing/2014/main" id="{E00E39B6-5B75-4F8C-B02C-B6D41BCA868B}"/>
              </a:ext>
            </a:extLst>
          </p:cNvPr>
          <p:cNvSpPr/>
          <p:nvPr/>
        </p:nvSpPr>
        <p:spPr>
          <a:xfrm>
            <a:off x="4264506" y="5200536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91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552972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2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64664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3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76070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5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01084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sp>
        <p:nvSpPr>
          <p:cNvPr id="96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98456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97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98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5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0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03399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16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16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07" name="Rounded Rectangle 106">
            <a:hlinkClick r:id="" action="ppaction://noaction"/>
          </p:cNvPr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02825" y="1247686"/>
            <a:ext cx="1192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Cross 108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17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1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155750" y="3278410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14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044938" y="3754934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15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056931" y="4478830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116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056929" y="5227150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0146195" y="4480216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18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10110951" y="5209385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128909" y="3798017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cxnSp>
        <p:nvCxnSpPr>
          <p:cNvPr id="12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02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2898AABB-0AB1-4714-8697-1172639C9901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9FF4CB5-4459-48E6-9E60-51D361C004E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13F115E6-B076-4E64-969B-5CF57C58ED6F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8" name="Picture 29">
            <a:hlinkClick r:id="rId19" action="ppaction://hlinksldjump"/>
            <a:extLst>
              <a:ext uri="{FF2B5EF4-FFF2-40B4-BE49-F238E27FC236}">
                <a16:creationId xmlns:a16="http://schemas.microsoft.com/office/drawing/2014/main" id="{3895C7DF-2A2D-4A67-B68E-D3FCFA7AC6B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29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4DBCC64E-6DEA-422A-A1A4-2ABA18786B0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1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D6ACF706-C961-480D-8B52-EAF31F8DB0F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hlinkClick r:id="rId19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7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38" name="Rectangle 137"/>
          <p:cNvSpPr/>
          <p:nvPr/>
        </p:nvSpPr>
        <p:spPr>
          <a:xfrm>
            <a:off x="711689" y="4808588"/>
            <a:ext cx="1209298" cy="232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14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14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07" name="Rounded Rectangle 106">
            <a:hlinkClick r:id="rId15" action="ppaction://hlinksldjump"/>
          </p:cNvPr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02825" y="1247686"/>
            <a:ext cx="1192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Cross 108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5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902788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196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931579" y="3301052"/>
            <a:ext cx="1269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Annual plan no.</a:t>
            </a:r>
          </a:p>
        </p:txBody>
      </p:sp>
      <p:sp>
        <p:nvSpPr>
          <p:cNvPr id="197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3033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198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0390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1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179660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3715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20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0349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17557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7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0349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8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17557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10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3906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211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3644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213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4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5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22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9457579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22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46767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60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23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58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23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4138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grpSp>
        <p:nvGrpSpPr>
          <p:cNvPr id="244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45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6" name="รูปภาพ 8" descr="รูปภาพประกอบด้วย รูปวาด, สัญลักษณ์&#10;&#10;คำอธิบายที่สร้างโดยอัตโนมัติ">
              <a:hlinkClick r:id="rId18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47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48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9" name="รูปภาพ 131" descr="รูปภาพประกอบด้วย รูปวาด, สัญลักษณ์&#10;&#10;คำอธิบายที่สร้างโดยอัตโนมัติ">
              <a:hlinkClick r:id="rId20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50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51" name="สี่เหลี่ยมผืนผ้า: มุมมน 13">
              <a:hlinkClick r:id="rId17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2" name="รูปภาพ 134" descr="รูปภาพประกอบด้วย รูปวาด, สัญลักษณ์&#10;&#10;คำอธิบายที่สร้างโดยอัตโนมัติ">
              <a:hlinkClick r:id="rId20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53" name="Group 252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54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5" name="Picture 254">
              <a:hlinkClick r:id="rId21" action="ppaction://hlinksldjump"/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56" name="Group 255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5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8" name="Picture 257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59" name="Group 258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6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61" name="Picture 260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62" name="Picture 261"/>
          <p:cNvPicPr>
            <a:picLocks noChangeAspect="1"/>
          </p:cNvPicPr>
          <p:nvPr/>
        </p:nvPicPr>
        <p:blipFill rotWithShape="1">
          <a:blip r:embed="rId24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63" name="Rectangle 262"/>
          <p:cNvSpPr/>
          <p:nvPr/>
        </p:nvSpPr>
        <p:spPr>
          <a:xfrm>
            <a:off x="8535109" y="4480216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64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8499865" y="5209385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8517823" y="3798017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767516" y="3301052"/>
            <a:ext cx="6928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Section</a:t>
            </a:r>
          </a:p>
        </p:txBody>
      </p:sp>
      <p:sp>
        <p:nvSpPr>
          <p:cNvPr id="269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71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73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6" name="Rectangle 59">
            <a:hlinkClick r:id="rId25" action="ppaction://hlinksldjump"/>
            <a:extLst>
              <a:ext uri="{FF2B5EF4-FFF2-40B4-BE49-F238E27FC236}">
                <a16:creationId xmlns:a16="http://schemas.microsoft.com/office/drawing/2014/main" id="{33DFBA7C-F4B7-4F5C-86F1-546F05740ACB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7" name="Picture 44">
            <a:extLst>
              <a:ext uri="{FF2B5EF4-FFF2-40B4-BE49-F238E27FC236}">
                <a16:creationId xmlns:a16="http://schemas.microsoft.com/office/drawing/2014/main" id="{9ACA2818-7732-48F8-A119-2A4843DE36D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18" name="Picture 45">
            <a:extLst>
              <a:ext uri="{FF2B5EF4-FFF2-40B4-BE49-F238E27FC236}">
                <a16:creationId xmlns:a16="http://schemas.microsoft.com/office/drawing/2014/main" id="{49165FCE-4AF9-4394-B37F-05438312DA83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19" name="Rectangle 52">
            <a:hlinkClick r:id="rId25" action="ppaction://hlinksldjump"/>
            <a:extLst>
              <a:ext uri="{FF2B5EF4-FFF2-40B4-BE49-F238E27FC236}">
                <a16:creationId xmlns:a16="http://schemas.microsoft.com/office/drawing/2014/main" id="{74B75145-90F6-4B15-8EAD-50955436EB08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0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445100FC-5F6C-46BC-8800-01A985CACFD8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1" name="Picture 124">
            <a:hlinkClick r:id="rId25" action="ppaction://hlinksldjump"/>
            <a:extLst>
              <a:ext uri="{FF2B5EF4-FFF2-40B4-BE49-F238E27FC236}">
                <a16:creationId xmlns:a16="http://schemas.microsoft.com/office/drawing/2014/main" id="{2E83DCD0-3EF7-4554-A953-4778478BB4A2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24" name="Rectangle 55">
            <a:hlinkClick r:id="rId28" action="ppaction://hlinksldjump"/>
            <a:extLst>
              <a:ext uri="{FF2B5EF4-FFF2-40B4-BE49-F238E27FC236}">
                <a16:creationId xmlns:a16="http://schemas.microsoft.com/office/drawing/2014/main" id="{02E89AB7-7761-4DA9-9B87-C66131DE424B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25D14EA5-4379-4A64-93DA-794449DA9C3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B1094F26-4BDF-4B9C-98C9-12BBA2EE0FEA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1" name="Picture 29">
            <a:hlinkClick r:id="rId28" action="ppaction://hlinksldjump"/>
            <a:extLst>
              <a:ext uri="{FF2B5EF4-FFF2-40B4-BE49-F238E27FC236}">
                <a16:creationId xmlns:a16="http://schemas.microsoft.com/office/drawing/2014/main" id="{CF5D5FE7-8C6D-4109-9773-EABB1F9FB530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92B6309D-89FD-4DDD-92B3-E0832A3D81BC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4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423E9701-EA09-46A7-96C9-419B643B359C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hlinkClick r:id="rId28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/>
          <p:cNvSpPr/>
          <p:nvPr/>
        </p:nvSpPr>
        <p:spPr>
          <a:xfrm>
            <a:off x="3065103" y="1054608"/>
            <a:ext cx="2589952" cy="792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8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26888" y="1794617"/>
            <a:ext cx="8478015" cy="5111226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85">
            <a:extLst>
              <a:ext uri="{FF2B5EF4-FFF2-40B4-BE49-F238E27FC236}">
                <a16:creationId xmlns:a16="http://schemas.microsoft.com/office/drawing/2014/main" id="{1E3C4983-6166-4FC0-B2B3-947E22D2A2CD}"/>
              </a:ext>
            </a:extLst>
          </p:cNvPr>
          <p:cNvSpPr txBox="1"/>
          <p:nvPr/>
        </p:nvSpPr>
        <p:spPr>
          <a:xfrm>
            <a:off x="3998541" y="299959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75" name="Rectangle 86">
            <a:extLst>
              <a:ext uri="{FF2B5EF4-FFF2-40B4-BE49-F238E27FC236}">
                <a16:creationId xmlns:a16="http://schemas.microsoft.com/office/drawing/2014/main" id="{E90ACEF7-9BE8-4240-A839-C538AD6917A1}"/>
              </a:ext>
            </a:extLst>
          </p:cNvPr>
          <p:cNvSpPr/>
          <p:nvPr/>
        </p:nvSpPr>
        <p:spPr>
          <a:xfrm>
            <a:off x="9006172" y="2986932"/>
            <a:ext cx="2104803" cy="31202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6" name="TextBox 87">
            <a:extLst>
              <a:ext uri="{FF2B5EF4-FFF2-40B4-BE49-F238E27FC236}">
                <a16:creationId xmlns:a16="http://schemas.microsoft.com/office/drawing/2014/main" id="{CEB1C883-7535-4AF6-8988-AAD27BE5DE2D}"/>
              </a:ext>
            </a:extLst>
          </p:cNvPr>
          <p:cNvSpPr txBox="1"/>
          <p:nvPr/>
        </p:nvSpPr>
        <p:spPr>
          <a:xfrm>
            <a:off x="7630291" y="30030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555091" y="3545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3541034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074961" y="417179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416710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91882" y="418509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4180396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535021" y="4822910"/>
            <a:ext cx="16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18709" y="4822910"/>
            <a:ext cx="12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372343" y="53937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5389007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537852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537383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051109" y="5961241"/>
            <a:ext cx="123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5956531"/>
            <a:ext cx="2043421" cy="3120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5962610"/>
            <a:ext cx="71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5957912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775162" y="6508173"/>
            <a:ext cx="16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6503475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426151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2" name="TextBox 100">
            <a:extLst>
              <a:ext uri="{FF2B5EF4-FFF2-40B4-BE49-F238E27FC236}">
                <a16:creationId xmlns:a16="http://schemas.microsoft.com/office/drawing/2014/main" id="{34D49827-BA3C-4DEF-AFA9-F1489422BB77}"/>
              </a:ext>
            </a:extLst>
          </p:cNvPr>
          <p:cNvSpPr txBox="1"/>
          <p:nvPr/>
        </p:nvSpPr>
        <p:spPr>
          <a:xfrm>
            <a:off x="4294039" y="24313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Company:</a:t>
            </a:r>
          </a:p>
        </p:txBody>
      </p:sp>
      <p:sp>
        <p:nvSpPr>
          <p:cNvPr id="303" name="TextBox 158">
            <a:extLst>
              <a:ext uri="{FF2B5EF4-FFF2-40B4-BE49-F238E27FC236}">
                <a16:creationId xmlns:a16="http://schemas.microsoft.com/office/drawing/2014/main" id="{53AC7666-2135-428E-AC9F-DEEA985314FD}"/>
              </a:ext>
            </a:extLst>
          </p:cNvPr>
          <p:cNvSpPr txBox="1"/>
          <p:nvPr/>
        </p:nvSpPr>
        <p:spPr>
          <a:xfrm>
            <a:off x="5790134" y="245376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SDM</a:t>
            </a:r>
          </a:p>
        </p:txBody>
      </p:sp>
      <p:sp>
        <p:nvSpPr>
          <p:cNvPr id="304" name="TextBox 160">
            <a:extLst>
              <a:ext uri="{FF2B5EF4-FFF2-40B4-BE49-F238E27FC236}">
                <a16:creationId xmlns:a16="http://schemas.microsoft.com/office/drawing/2014/main" id="{585C418D-C7D2-47D5-85C0-32D2383729B3}"/>
              </a:ext>
            </a:extLst>
          </p:cNvPr>
          <p:cNvSpPr txBox="1"/>
          <p:nvPr/>
        </p:nvSpPr>
        <p:spPr>
          <a:xfrm>
            <a:off x="6934251" y="247705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SKD</a:t>
            </a:r>
          </a:p>
        </p:txBody>
      </p:sp>
      <p:sp>
        <p:nvSpPr>
          <p:cNvPr id="305" name="TextBox 100">
            <a:extLst>
              <a:ext uri="{FF2B5EF4-FFF2-40B4-BE49-F238E27FC236}">
                <a16:creationId xmlns:a16="http://schemas.microsoft.com/office/drawing/2014/main" id="{657CD4A5-BA30-44E1-BF6B-49CD085FB9A9}"/>
              </a:ext>
            </a:extLst>
          </p:cNvPr>
          <p:cNvSpPr txBox="1"/>
          <p:nvPr/>
        </p:nvSpPr>
        <p:spPr>
          <a:xfrm>
            <a:off x="8156480" y="24380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Section :</a:t>
            </a: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42946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549049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605862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6522259"/>
            <a:ext cx="73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65175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8998095" y="2443842"/>
            <a:ext cx="2112880" cy="312021"/>
            <a:chOff x="7115673" y="1504037"/>
            <a:chExt cx="2112880" cy="312021"/>
          </a:xfrm>
        </p:grpSpPr>
        <p:sp>
          <p:nvSpPr>
            <p:cNvPr id="327" name="Rectangle 191">
              <a:extLst>
                <a:ext uri="{FF2B5EF4-FFF2-40B4-BE49-F238E27FC236}">
                  <a16:creationId xmlns:a16="http://schemas.microsoft.com/office/drawing/2014/main" id="{CC41FC00-9732-4D2B-8D3C-8BD452311954}"/>
                </a:ext>
              </a:extLst>
            </p:cNvPr>
            <p:cNvSpPr/>
            <p:nvPr/>
          </p:nvSpPr>
          <p:spPr>
            <a:xfrm>
              <a:off x="7115673" y="1504037"/>
              <a:ext cx="2112880" cy="3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326" name="Isosceles Triangle 212">
              <a:extLst>
                <a:ext uri="{FF2B5EF4-FFF2-40B4-BE49-F238E27FC236}">
                  <a16:creationId xmlns:a16="http://schemas.microsoft.com/office/drawing/2014/main" id="{074DD8B3-8F67-4A88-94FD-171A58C7B72A}"/>
                </a:ext>
              </a:extLst>
            </p:cNvPr>
            <p:cNvSpPr/>
            <p:nvPr/>
          </p:nvSpPr>
          <p:spPr>
            <a:xfrm rot="10800000">
              <a:off x="9014851" y="1617693"/>
              <a:ext cx="102127" cy="101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329" name="Oval 186">
            <a:extLst>
              <a:ext uri="{FF2B5EF4-FFF2-40B4-BE49-F238E27FC236}">
                <a16:creationId xmlns:a16="http://schemas.microsoft.com/office/drawing/2014/main" id="{23933752-FF94-43E0-A58A-47DCEB1A51D5}"/>
              </a:ext>
            </a:extLst>
          </p:cNvPr>
          <p:cNvSpPr/>
          <p:nvPr/>
        </p:nvSpPr>
        <p:spPr>
          <a:xfrm>
            <a:off x="5578336" y="251880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0" name="Oval 189">
            <a:extLst>
              <a:ext uri="{FF2B5EF4-FFF2-40B4-BE49-F238E27FC236}">
                <a16:creationId xmlns:a16="http://schemas.microsoft.com/office/drawing/2014/main" id="{5C1E7F19-2DC3-4D63-BC9E-11E343D98AC5}"/>
              </a:ext>
            </a:extLst>
          </p:cNvPr>
          <p:cNvSpPr/>
          <p:nvPr/>
        </p:nvSpPr>
        <p:spPr>
          <a:xfrm>
            <a:off x="6584512" y="251880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7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07060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8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298471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39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07060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0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29787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1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25671" y="2558777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11084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4890928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480503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4890928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47990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4931159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486595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478005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486595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47740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4906181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22/07/2020</a:t>
            </a:r>
          </a:p>
        </p:txBody>
      </p:sp>
      <p:sp>
        <p:nvSpPr>
          <p:cNvPr id="354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Create Date :</a:t>
            </a:r>
          </a:p>
        </p:txBody>
      </p:sp>
      <p:sp>
        <p:nvSpPr>
          <p:cNvPr id="117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510060" y="2971758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2" name="Rectangle 59">
            <a:hlinkClick r:id="rId12" action="ppaction://hlinksldjump"/>
            <a:extLst>
              <a:ext uri="{FF2B5EF4-FFF2-40B4-BE49-F238E27FC236}">
                <a16:creationId xmlns:a16="http://schemas.microsoft.com/office/drawing/2014/main" id="{9D12AA2C-51F3-4012-AA7F-4875B3BCDBA7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3" name="Picture 44">
            <a:extLst>
              <a:ext uri="{FF2B5EF4-FFF2-40B4-BE49-F238E27FC236}">
                <a16:creationId xmlns:a16="http://schemas.microsoft.com/office/drawing/2014/main" id="{E026D920-73DE-4D2F-8D26-90F6234DCC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44" name="Picture 45">
            <a:extLst>
              <a:ext uri="{FF2B5EF4-FFF2-40B4-BE49-F238E27FC236}">
                <a16:creationId xmlns:a16="http://schemas.microsoft.com/office/drawing/2014/main" id="{B484517B-BF48-44A2-81A0-AC22DC6E3C0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45" name="Rectangle 52">
            <a:hlinkClick r:id="rId12" action="ppaction://hlinksldjump"/>
            <a:extLst>
              <a:ext uri="{FF2B5EF4-FFF2-40B4-BE49-F238E27FC236}">
                <a16:creationId xmlns:a16="http://schemas.microsoft.com/office/drawing/2014/main" id="{E74DDD84-9AA5-4FF0-B182-339EDEF364DB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E31A9E59-E278-4C1F-ADD4-70943F83D37C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7" name="Picture 124">
            <a:hlinkClick r:id="rId12" action="ppaction://hlinksldjump"/>
            <a:extLst>
              <a:ext uri="{FF2B5EF4-FFF2-40B4-BE49-F238E27FC236}">
                <a16:creationId xmlns:a16="http://schemas.microsoft.com/office/drawing/2014/main" id="{1ECCC4DB-27D0-41D2-8EAD-1AE3E762BB0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50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0AB66EA0-FF70-40C3-8BDA-1D6925F9F681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1" name="Rectangle 56">
            <a:hlinkClick r:id="rId16" action="ppaction://hlinksldjump"/>
            <a:extLst>
              <a:ext uri="{FF2B5EF4-FFF2-40B4-BE49-F238E27FC236}">
                <a16:creationId xmlns:a16="http://schemas.microsoft.com/office/drawing/2014/main" id="{883EC719-2E84-4D19-8729-4F04DB9D64C2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2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B7205B4F-87DA-4DC4-8723-1C3E6298D575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4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F12EBB2A-DB6B-410B-A460-108869EBECB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5" name="Picture 30">
            <a:hlinkClick r:id="rId16" action="ppaction://hlinksldjump"/>
            <a:extLst>
              <a:ext uri="{FF2B5EF4-FFF2-40B4-BE49-F238E27FC236}">
                <a16:creationId xmlns:a16="http://schemas.microsoft.com/office/drawing/2014/main" id="{91B70867-D234-4FCC-81D4-683ECF568EC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7" name="Picture 147">
            <a:hlinkClick r:id="rId3" action="ppaction://hlinksldjump"/>
            <a:extLst>
              <a:ext uri="{FF2B5EF4-FFF2-40B4-BE49-F238E27FC236}">
                <a16:creationId xmlns:a16="http://schemas.microsoft.com/office/drawing/2014/main" id="{2DA38C9E-1A12-488A-83C0-18D2D76379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hlinkClick r:id="rId15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58">
            <a:hlinkClick r:id="rId4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1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26888" y="1794617"/>
            <a:ext cx="8478015" cy="5111226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85">
            <a:extLst>
              <a:ext uri="{FF2B5EF4-FFF2-40B4-BE49-F238E27FC236}">
                <a16:creationId xmlns:a16="http://schemas.microsoft.com/office/drawing/2014/main" id="{1E3C4983-6166-4FC0-B2B3-947E22D2A2CD}"/>
              </a:ext>
            </a:extLst>
          </p:cNvPr>
          <p:cNvSpPr txBox="1"/>
          <p:nvPr/>
        </p:nvSpPr>
        <p:spPr>
          <a:xfrm>
            <a:off x="3998541" y="299959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75" name="Rectangle 86">
            <a:extLst>
              <a:ext uri="{FF2B5EF4-FFF2-40B4-BE49-F238E27FC236}">
                <a16:creationId xmlns:a16="http://schemas.microsoft.com/office/drawing/2014/main" id="{E90ACEF7-9BE8-4240-A839-C538AD6917A1}"/>
              </a:ext>
            </a:extLst>
          </p:cNvPr>
          <p:cNvSpPr/>
          <p:nvPr/>
        </p:nvSpPr>
        <p:spPr>
          <a:xfrm>
            <a:off x="9006172" y="2986932"/>
            <a:ext cx="2104803" cy="31202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6" name="TextBox 87">
            <a:extLst>
              <a:ext uri="{FF2B5EF4-FFF2-40B4-BE49-F238E27FC236}">
                <a16:creationId xmlns:a16="http://schemas.microsoft.com/office/drawing/2014/main" id="{CEB1C883-7535-4AF6-8988-AAD27BE5DE2D}"/>
              </a:ext>
            </a:extLst>
          </p:cNvPr>
          <p:cNvSpPr txBox="1"/>
          <p:nvPr/>
        </p:nvSpPr>
        <p:spPr>
          <a:xfrm>
            <a:off x="7630291" y="30030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555091" y="3545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3541034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074961" y="417179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280" name="Group 107">
            <a:extLst>
              <a:ext uri="{FF2B5EF4-FFF2-40B4-BE49-F238E27FC236}">
                <a16:creationId xmlns:a16="http://schemas.microsoft.com/office/drawing/2014/main" id="{2332227A-B384-4154-BDFD-2C55E75B462F}"/>
              </a:ext>
            </a:extLst>
          </p:cNvPr>
          <p:cNvGrpSpPr/>
          <p:nvPr/>
        </p:nvGrpSpPr>
        <p:grpSpPr>
          <a:xfrm>
            <a:off x="5440655" y="4132530"/>
            <a:ext cx="2043422" cy="369332"/>
            <a:chOff x="967547" y="2837980"/>
            <a:chExt cx="2011911" cy="387719"/>
          </a:xfrm>
        </p:grpSpPr>
        <p:sp>
          <p:nvSpPr>
            <p:cNvPr id="281" name="Rectangle 108">
              <a:extLst>
                <a:ext uri="{FF2B5EF4-FFF2-40B4-BE49-F238E27FC236}">
                  <a16:creationId xmlns:a16="http://schemas.microsoft.com/office/drawing/2014/main" id="{7C6F6A51-5BA0-454A-B2D0-DA791B5B818E}"/>
                </a:ext>
              </a:extLst>
            </p:cNvPr>
            <p:cNvSpPr/>
            <p:nvPr/>
          </p:nvSpPr>
          <p:spPr>
            <a:xfrm>
              <a:off x="967547" y="2874273"/>
              <a:ext cx="201191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82" name="TextBox 109">
              <a:extLst>
                <a:ext uri="{FF2B5EF4-FFF2-40B4-BE49-F238E27FC236}">
                  <a16:creationId xmlns:a16="http://schemas.microsoft.com/office/drawing/2014/main" id="{808C49A9-057B-4E2B-8D28-E4D9E71EC297}"/>
                </a:ext>
              </a:extLst>
            </p:cNvPr>
            <p:cNvSpPr txBox="1"/>
            <p:nvPr/>
          </p:nvSpPr>
          <p:spPr>
            <a:xfrm>
              <a:off x="1701592" y="2837980"/>
              <a:ext cx="465909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New</a:t>
              </a:r>
            </a:p>
          </p:txBody>
        </p:sp>
      </p:grp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91882" y="418509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grpSp>
        <p:nvGrpSpPr>
          <p:cNvPr id="284" name="Group 111">
            <a:extLst>
              <a:ext uri="{FF2B5EF4-FFF2-40B4-BE49-F238E27FC236}">
                <a16:creationId xmlns:a16="http://schemas.microsoft.com/office/drawing/2014/main" id="{D6D39D7B-8753-4A5D-B1B9-545AA321E760}"/>
              </a:ext>
            </a:extLst>
          </p:cNvPr>
          <p:cNvGrpSpPr/>
          <p:nvPr/>
        </p:nvGrpSpPr>
        <p:grpSpPr>
          <a:xfrm>
            <a:off x="9025271" y="4180398"/>
            <a:ext cx="2085704" cy="380621"/>
            <a:chOff x="967547" y="2874273"/>
            <a:chExt cx="2053541" cy="399570"/>
          </a:xfrm>
        </p:grpSpPr>
        <p:sp>
          <p:nvSpPr>
            <p:cNvPr id="285" name="Rectangle 112">
              <a:extLst>
                <a:ext uri="{FF2B5EF4-FFF2-40B4-BE49-F238E27FC236}">
                  <a16:creationId xmlns:a16="http://schemas.microsoft.com/office/drawing/2014/main" id="{63AB6835-7679-4B78-8E7B-3CD5E2390A34}"/>
                </a:ext>
              </a:extLst>
            </p:cNvPr>
            <p:cNvSpPr/>
            <p:nvPr/>
          </p:nvSpPr>
          <p:spPr>
            <a:xfrm>
              <a:off x="967547" y="2874273"/>
              <a:ext cx="205354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86" name="TextBox 113">
              <a:extLst>
                <a:ext uri="{FF2B5EF4-FFF2-40B4-BE49-F238E27FC236}">
                  <a16:creationId xmlns:a16="http://schemas.microsoft.com/office/drawing/2014/main" id="{08081791-DD39-407D-A0C1-39A7A8529693}"/>
                </a:ext>
              </a:extLst>
            </p:cNvPr>
            <p:cNvSpPr txBox="1"/>
            <p:nvPr/>
          </p:nvSpPr>
          <p:spPr>
            <a:xfrm>
              <a:off x="1739885" y="2886124"/>
              <a:ext cx="357008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C2</a:t>
              </a:r>
            </a:p>
          </p:txBody>
        </p:sp>
      </p:grp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535021" y="4822910"/>
            <a:ext cx="16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18709" y="4822910"/>
            <a:ext cx="12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372343" y="57747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5770007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575952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575483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051109" y="6304141"/>
            <a:ext cx="123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294" name="Group 134">
            <a:extLst>
              <a:ext uri="{FF2B5EF4-FFF2-40B4-BE49-F238E27FC236}">
                <a16:creationId xmlns:a16="http://schemas.microsoft.com/office/drawing/2014/main" id="{8AB80533-398D-40B2-85CF-7319FF358F09}"/>
              </a:ext>
            </a:extLst>
          </p:cNvPr>
          <p:cNvGrpSpPr/>
          <p:nvPr/>
        </p:nvGrpSpPr>
        <p:grpSpPr>
          <a:xfrm>
            <a:off x="5440655" y="6274035"/>
            <a:ext cx="2043421" cy="369331"/>
            <a:chOff x="887083" y="2847609"/>
            <a:chExt cx="2011911" cy="387719"/>
          </a:xfrm>
        </p:grpSpPr>
        <p:sp>
          <p:nvSpPr>
            <p:cNvPr id="295" name="Rectangle 135">
              <a:extLst>
                <a:ext uri="{FF2B5EF4-FFF2-40B4-BE49-F238E27FC236}">
                  <a16:creationId xmlns:a16="http://schemas.microsoft.com/office/drawing/2014/main" id="{56B33939-09CF-4EDF-928A-5776E2572F3C}"/>
                </a:ext>
              </a:extLst>
            </p:cNvPr>
            <p:cNvSpPr/>
            <p:nvPr/>
          </p:nvSpPr>
          <p:spPr>
            <a:xfrm>
              <a:off x="887083" y="2874273"/>
              <a:ext cx="201191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96" name="TextBox 136">
              <a:extLst>
                <a:ext uri="{FF2B5EF4-FFF2-40B4-BE49-F238E27FC236}">
                  <a16:creationId xmlns:a16="http://schemas.microsoft.com/office/drawing/2014/main" id="{76876C3D-81CE-479A-AB61-E05D7066FDCB}"/>
                </a:ext>
              </a:extLst>
            </p:cNvPr>
            <p:cNvSpPr txBox="1"/>
            <p:nvPr/>
          </p:nvSpPr>
          <p:spPr>
            <a:xfrm>
              <a:off x="1439651" y="2847609"/>
              <a:ext cx="773676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Tool / Oil</a:t>
              </a:r>
            </a:p>
          </p:txBody>
        </p:sp>
      </p:grp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6305510"/>
            <a:ext cx="71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6300812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426151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2" name="TextBox 100">
            <a:extLst>
              <a:ext uri="{FF2B5EF4-FFF2-40B4-BE49-F238E27FC236}">
                <a16:creationId xmlns:a16="http://schemas.microsoft.com/office/drawing/2014/main" id="{34D49827-BA3C-4DEF-AFA9-F1489422BB77}"/>
              </a:ext>
            </a:extLst>
          </p:cNvPr>
          <p:cNvSpPr txBox="1"/>
          <p:nvPr/>
        </p:nvSpPr>
        <p:spPr>
          <a:xfrm>
            <a:off x="4294039" y="24313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Company:</a:t>
            </a:r>
          </a:p>
        </p:txBody>
      </p:sp>
      <p:sp>
        <p:nvSpPr>
          <p:cNvPr id="303" name="TextBox 158">
            <a:extLst>
              <a:ext uri="{FF2B5EF4-FFF2-40B4-BE49-F238E27FC236}">
                <a16:creationId xmlns:a16="http://schemas.microsoft.com/office/drawing/2014/main" id="{53AC7666-2135-428E-AC9F-DEEA985314FD}"/>
              </a:ext>
            </a:extLst>
          </p:cNvPr>
          <p:cNvSpPr txBox="1"/>
          <p:nvPr/>
        </p:nvSpPr>
        <p:spPr>
          <a:xfrm>
            <a:off x="5790134" y="245376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SDM</a:t>
            </a:r>
          </a:p>
        </p:txBody>
      </p:sp>
      <p:sp>
        <p:nvSpPr>
          <p:cNvPr id="304" name="TextBox 160">
            <a:extLst>
              <a:ext uri="{FF2B5EF4-FFF2-40B4-BE49-F238E27FC236}">
                <a16:creationId xmlns:a16="http://schemas.microsoft.com/office/drawing/2014/main" id="{585C418D-C7D2-47D5-85C0-32D2383729B3}"/>
              </a:ext>
            </a:extLst>
          </p:cNvPr>
          <p:cNvSpPr txBox="1"/>
          <p:nvPr/>
        </p:nvSpPr>
        <p:spPr>
          <a:xfrm>
            <a:off x="6934251" y="247705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SKD</a:t>
            </a:r>
          </a:p>
        </p:txBody>
      </p:sp>
      <p:sp>
        <p:nvSpPr>
          <p:cNvPr id="305" name="TextBox 100">
            <a:extLst>
              <a:ext uri="{FF2B5EF4-FFF2-40B4-BE49-F238E27FC236}">
                <a16:creationId xmlns:a16="http://schemas.microsoft.com/office/drawing/2014/main" id="{657CD4A5-BA30-44E1-BF6B-49CD085FB9A9}"/>
              </a:ext>
            </a:extLst>
          </p:cNvPr>
          <p:cNvSpPr txBox="1"/>
          <p:nvPr/>
        </p:nvSpPr>
        <p:spPr>
          <a:xfrm>
            <a:off x="8156480" y="24380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Section :</a:t>
            </a: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42946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5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6025114" y="5745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HP5S</a:t>
            </a: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587149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640152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8998095" y="2443844"/>
            <a:ext cx="2112880" cy="369332"/>
            <a:chOff x="7115673" y="1504039"/>
            <a:chExt cx="2112880" cy="369332"/>
          </a:xfrm>
        </p:grpSpPr>
        <p:grpSp>
          <p:nvGrpSpPr>
            <p:cNvPr id="325" name="Group 190">
              <a:extLst>
                <a:ext uri="{FF2B5EF4-FFF2-40B4-BE49-F238E27FC236}">
                  <a16:creationId xmlns:a16="http://schemas.microsoft.com/office/drawing/2014/main" id="{02A4A6CF-528E-4632-9B1F-FBA6FF52E9C5}"/>
                </a:ext>
              </a:extLst>
            </p:cNvPr>
            <p:cNvGrpSpPr/>
            <p:nvPr/>
          </p:nvGrpSpPr>
          <p:grpSpPr>
            <a:xfrm>
              <a:off x="7115673" y="1504039"/>
              <a:ext cx="2112880" cy="369332"/>
              <a:chOff x="967547" y="2874273"/>
              <a:chExt cx="2080297" cy="387719"/>
            </a:xfrm>
          </p:grpSpPr>
          <p:sp>
            <p:nvSpPr>
              <p:cNvPr id="327" name="Rectangle 191">
                <a:extLst>
                  <a:ext uri="{FF2B5EF4-FFF2-40B4-BE49-F238E27FC236}">
                    <a16:creationId xmlns:a16="http://schemas.microsoft.com/office/drawing/2014/main" id="{CC41FC00-9732-4D2B-8D3C-8BD452311954}"/>
                  </a:ext>
                </a:extLst>
              </p:cNvPr>
              <p:cNvSpPr/>
              <p:nvPr/>
            </p:nvSpPr>
            <p:spPr>
              <a:xfrm>
                <a:off x="967547" y="2874273"/>
                <a:ext cx="2080297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  <p:sp>
            <p:nvSpPr>
              <p:cNvPr id="328" name="TextBox 192">
                <a:extLst>
                  <a:ext uri="{FF2B5EF4-FFF2-40B4-BE49-F238E27FC236}">
                    <a16:creationId xmlns:a16="http://schemas.microsoft.com/office/drawing/2014/main" id="{093EA6FA-DDBF-4BD9-A77D-9B14DC6DF528}"/>
                  </a:ext>
                </a:extLst>
              </p:cNvPr>
              <p:cNvSpPr txBox="1"/>
              <p:nvPr/>
            </p:nvSpPr>
            <p:spPr>
              <a:xfrm>
                <a:off x="1580346" y="2874273"/>
                <a:ext cx="750000" cy="387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DPE-MC</a:t>
                </a:r>
              </a:p>
            </p:txBody>
          </p:sp>
        </p:grpSp>
        <p:sp>
          <p:nvSpPr>
            <p:cNvPr id="326" name="Isosceles Triangle 212">
              <a:extLst>
                <a:ext uri="{FF2B5EF4-FFF2-40B4-BE49-F238E27FC236}">
                  <a16:creationId xmlns:a16="http://schemas.microsoft.com/office/drawing/2014/main" id="{074DD8B3-8F67-4A88-94FD-171A58C7B72A}"/>
                </a:ext>
              </a:extLst>
            </p:cNvPr>
            <p:cNvSpPr/>
            <p:nvPr/>
          </p:nvSpPr>
          <p:spPr>
            <a:xfrm rot="10800000">
              <a:off x="9014851" y="1617693"/>
              <a:ext cx="102127" cy="101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329" name="Oval 186">
            <a:extLst>
              <a:ext uri="{FF2B5EF4-FFF2-40B4-BE49-F238E27FC236}">
                <a16:creationId xmlns:a16="http://schemas.microsoft.com/office/drawing/2014/main" id="{23933752-FF94-43E0-A58A-47DCEB1A51D5}"/>
              </a:ext>
            </a:extLst>
          </p:cNvPr>
          <p:cNvSpPr/>
          <p:nvPr/>
        </p:nvSpPr>
        <p:spPr>
          <a:xfrm>
            <a:off x="5578336" y="251880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0" name="Oval 189">
            <a:extLst>
              <a:ext uri="{FF2B5EF4-FFF2-40B4-BE49-F238E27FC236}">
                <a16:creationId xmlns:a16="http://schemas.microsoft.com/office/drawing/2014/main" id="{5C1E7F19-2DC3-4D63-BC9E-11E343D98AC5}"/>
              </a:ext>
            </a:extLst>
          </p:cNvPr>
          <p:cNvSpPr/>
          <p:nvPr/>
        </p:nvSpPr>
        <p:spPr>
          <a:xfrm>
            <a:off x="6584512" y="251880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7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07060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8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298471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39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07060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0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29787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1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25671" y="2558777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11084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4890928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480503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4890928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47990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4931159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486595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478005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486595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47740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4906181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22/07/2020</a:t>
            </a:r>
          </a:p>
        </p:txBody>
      </p:sp>
      <p:sp>
        <p:nvSpPr>
          <p:cNvPr id="354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Create Date :</a:t>
            </a:r>
          </a:p>
        </p:txBody>
      </p:sp>
      <p:sp>
        <p:nvSpPr>
          <p:cNvPr id="117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510060" y="2971758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9770" y="354832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maker to DTPC for electroplate#800</a:t>
            </a:r>
          </a:p>
        </p:txBody>
      </p:sp>
      <p:sp>
        <p:nvSpPr>
          <p:cNvPr id="119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863539" y="57244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</a:t>
            </a:r>
          </a:p>
        </p:txBody>
      </p:sp>
      <p:sp>
        <p:nvSpPr>
          <p:cNvPr id="120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863538" y="628646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Cost down</a:t>
            </a:r>
          </a:p>
        </p:txBody>
      </p:sp>
      <p:sp>
        <p:nvSpPr>
          <p:cNvPr id="145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5223061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5959021" y="52129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Toyota</a:t>
            </a:r>
          </a:p>
        </p:txBody>
      </p:sp>
      <p:sp>
        <p:nvSpPr>
          <p:cNvPr id="116" name="Rectangle 59">
            <a:hlinkClick r:id="rId12" action="ppaction://hlinksldjump"/>
            <a:extLst>
              <a:ext uri="{FF2B5EF4-FFF2-40B4-BE49-F238E27FC236}">
                <a16:creationId xmlns:a16="http://schemas.microsoft.com/office/drawing/2014/main" id="{5D53E250-085C-467F-A2C0-ADDF762018E8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2" name="Picture 44">
            <a:extLst>
              <a:ext uri="{FF2B5EF4-FFF2-40B4-BE49-F238E27FC236}">
                <a16:creationId xmlns:a16="http://schemas.microsoft.com/office/drawing/2014/main" id="{72BD902B-1A7E-4F54-B0C6-0EA86D78A7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23" name="Picture 45">
            <a:extLst>
              <a:ext uri="{FF2B5EF4-FFF2-40B4-BE49-F238E27FC236}">
                <a16:creationId xmlns:a16="http://schemas.microsoft.com/office/drawing/2014/main" id="{BA579B29-DAEF-4D1C-A698-E6ED64FDBD8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38" name="Rectangle 52">
            <a:hlinkClick r:id="rId12" action="ppaction://hlinksldjump"/>
            <a:extLst>
              <a:ext uri="{FF2B5EF4-FFF2-40B4-BE49-F238E27FC236}">
                <a16:creationId xmlns:a16="http://schemas.microsoft.com/office/drawing/2014/main" id="{AA463DDE-CDF4-47C5-9DA0-EBA61D411A26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B619CDB4-F63D-4B89-8486-F29B3CBAC8BD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2" name="Picture 124">
            <a:hlinkClick r:id="rId12" action="ppaction://hlinksldjump"/>
            <a:extLst>
              <a:ext uri="{FF2B5EF4-FFF2-40B4-BE49-F238E27FC236}">
                <a16:creationId xmlns:a16="http://schemas.microsoft.com/office/drawing/2014/main" id="{DF1D29F0-4E06-49C3-B42F-7F05098403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48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8EA89512-255C-48B1-9051-8A72B818DD90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56">
            <a:hlinkClick r:id="rId16" action="ppaction://hlinksldjump"/>
            <a:extLst>
              <a:ext uri="{FF2B5EF4-FFF2-40B4-BE49-F238E27FC236}">
                <a16:creationId xmlns:a16="http://schemas.microsoft.com/office/drawing/2014/main" id="{A44317BF-3981-4016-AF0E-20E166F2C09C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462A9DE1-1303-4024-8C39-3D1B88466349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2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64575687-89AC-4EC4-97A5-777B93D375F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3" name="Picture 30">
            <a:hlinkClick r:id="rId16" action="ppaction://hlinksldjump"/>
            <a:extLst>
              <a:ext uri="{FF2B5EF4-FFF2-40B4-BE49-F238E27FC236}">
                <a16:creationId xmlns:a16="http://schemas.microsoft.com/office/drawing/2014/main" id="{D1D56FC6-4C02-4299-A7DB-DA36AB41DA2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5" name="Picture 147">
            <a:hlinkClick r:id="rId3" action="ppaction://hlinksldjump"/>
            <a:extLst>
              <a:ext uri="{FF2B5EF4-FFF2-40B4-BE49-F238E27FC236}">
                <a16:creationId xmlns:a16="http://schemas.microsoft.com/office/drawing/2014/main" id="{5CCC6321-C2E9-4909-85D3-D67096B09E8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hlinkClick r:id="rId15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58">
            <a:hlinkClick r:id="rId4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0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3"/>
          <a:stretch/>
        </p:blipFill>
        <p:spPr bwMode="auto">
          <a:xfrm>
            <a:off x="-704850" y="0"/>
            <a:ext cx="68258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859285" y="219831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76950" y="0"/>
            <a:ext cx="6115050" cy="6858000"/>
          </a:xfrm>
          <a:prstGeom prst="rect">
            <a:avLst/>
          </a:prstGeom>
          <a:solidFill>
            <a:srgbClr val="A6ADB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59285" y="3785513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968" y="742950"/>
            <a:ext cx="5702088" cy="470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61176" y="42101"/>
            <a:ext cx="135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381" y="3334869"/>
            <a:ext cx="39981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 of Production engineering……………………………………………………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06045" y="7140691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59285" y="5412838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702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485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21" y="2586837"/>
            <a:ext cx="491234" cy="4912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5516" y="2586837"/>
            <a:ext cx="491234" cy="49123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00751" y="5703857"/>
            <a:ext cx="1985832" cy="699418"/>
            <a:chOff x="4301514" y="3465158"/>
            <a:chExt cx="3390900" cy="454405"/>
          </a:xfrm>
        </p:grpSpPr>
        <p:sp>
          <p:nvSpPr>
            <p:cNvPr id="19" name="Rounded Rectangle 18"/>
            <p:cNvSpPr/>
            <p:nvPr/>
          </p:nvSpPr>
          <p:spPr>
            <a:xfrm>
              <a:off x="4301514" y="3465158"/>
              <a:ext cx="3390900" cy="454405"/>
            </a:xfrm>
            <a:prstGeom prst="roundRect">
              <a:avLst/>
            </a:prstGeom>
            <a:solidFill>
              <a:srgbClr val="B6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5576" y="3482403"/>
              <a:ext cx="2509753" cy="4199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SIGN IN</a:t>
              </a:r>
              <a:endParaRPr lang="en-US" sz="36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21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-680178" y="-50976"/>
            <a:ext cx="12872178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212649" y="900219"/>
            <a:ext cx="5298851" cy="5558910"/>
            <a:chOff x="3212649" y="900219"/>
            <a:chExt cx="5298851" cy="5558910"/>
          </a:xfrm>
        </p:grpSpPr>
        <p:grpSp>
          <p:nvGrpSpPr>
            <p:cNvPr id="42" name="Group 41"/>
            <p:cNvGrpSpPr/>
            <p:nvPr/>
          </p:nvGrpSpPr>
          <p:grpSpPr>
            <a:xfrm>
              <a:off x="3212649" y="900219"/>
              <a:ext cx="5298851" cy="5558910"/>
              <a:chOff x="3448625" y="900219"/>
              <a:chExt cx="5298851" cy="555891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48625" y="900219"/>
                <a:ext cx="5298851" cy="5558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86689" y="3975727"/>
                <a:ext cx="137088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rPr>
                  <a:t>**********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444181" y="4833206"/>
                <a:ext cx="3390900" cy="648412"/>
                <a:chOff x="4301514" y="3104448"/>
                <a:chExt cx="3390900" cy="648412"/>
              </a:xfrm>
            </p:grpSpPr>
            <p:sp>
              <p:nvSpPr>
                <p:cNvPr id="55" name="Rounded Rectangle 54">
                  <a:hlinkClick r:id="rId4" action="ppaction://hlinksldjump"/>
                </p:cNvPr>
                <p:cNvSpPr/>
                <p:nvPr/>
              </p:nvSpPr>
              <p:spPr>
                <a:xfrm>
                  <a:off x="4301514" y="3104448"/>
                  <a:ext cx="3390900" cy="590550"/>
                </a:xfrm>
                <a:prstGeom prst="roundRect">
                  <a:avLst/>
                </a:prstGeom>
                <a:solidFill>
                  <a:srgbClr val="B66D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311388" y="3106529"/>
                  <a:ext cx="1345241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b="1" cap="none" spc="0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SIGN IN</a:t>
                  </a: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4435396" y="5606529"/>
                <a:ext cx="169707" cy="1600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B66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605103" y="5500164"/>
                <a:ext cx="1412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9A9EA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Keep me signed in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100397" y="5513526"/>
                <a:ext cx="129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Forgot Password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476950" y="2997641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76340" y="3948257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hlinkClick r:id="rId5" action="ppaction://hlinksldjump"/>
              </p:cNvPr>
              <p:cNvSpPr txBox="1"/>
              <p:nvPr/>
            </p:nvSpPr>
            <p:spPr>
              <a:xfrm>
                <a:off x="4679629" y="5894123"/>
                <a:ext cx="28696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Don’t have an account? </a:t>
                </a:r>
                <a:r>
                  <a:rPr lang="en-US" sz="2400" b="1" dirty="0">
                    <a:solidFill>
                      <a:srgbClr val="B66DFF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Create</a:t>
                </a:r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480" y="1850529"/>
              <a:ext cx="522514" cy="522514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5281616" y="1752876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5318221" y="3021385"/>
            <a:ext cx="1015021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0000035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96" y="5623029"/>
            <a:ext cx="154247" cy="1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08277" y="1744293"/>
            <a:ext cx="8478015" cy="4917764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793221" y="1847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1842863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318556" y="24736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2468929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06157" y="24742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2469525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770399" y="3124739"/>
            <a:ext cx="16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47284" y="3124739"/>
            <a:ext cx="12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596183" y="36955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3690836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36803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36756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258035" y="4263070"/>
            <a:ext cx="13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425837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4264439"/>
            <a:ext cx="7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425974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960895" y="4800476"/>
            <a:ext cx="14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4805304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25652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25740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379423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43623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4824088"/>
            <a:ext cx="7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4819389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2" name="TextBox 210">
            <a:extLst>
              <a:ext uri="{FF2B5EF4-FFF2-40B4-BE49-F238E27FC236}">
                <a16:creationId xmlns:a16="http://schemas.microsoft.com/office/drawing/2014/main" id="{17E44A11-6CB4-4206-A4CD-0E384CA42FC2}"/>
              </a:ext>
            </a:extLst>
          </p:cNvPr>
          <p:cNvSpPr txBox="1"/>
          <p:nvPr/>
        </p:nvSpPr>
        <p:spPr>
          <a:xfrm>
            <a:off x="4204649" y="5404943"/>
            <a:ext cx="11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Process name :</a:t>
            </a:r>
          </a:p>
        </p:txBody>
      </p:sp>
      <p:sp>
        <p:nvSpPr>
          <p:cNvPr id="323" name="Rectangle 211">
            <a:extLst>
              <a:ext uri="{FF2B5EF4-FFF2-40B4-BE49-F238E27FC236}">
                <a16:creationId xmlns:a16="http://schemas.microsoft.com/office/drawing/2014/main" id="{4B038F6A-8CBC-44A8-A0DF-6832DF23B3B2}"/>
              </a:ext>
            </a:extLst>
          </p:cNvPr>
          <p:cNvSpPr/>
          <p:nvPr/>
        </p:nvSpPr>
        <p:spPr>
          <a:xfrm>
            <a:off x="5462475" y="5400245"/>
            <a:ext cx="5648499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192757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31068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192757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3100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23298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316777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3081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316777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3075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320801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5" name="Rounded Rectangle 354">
            <a:hlinkClick r:id="" action="ppaction://noaction"/>
          </p:cNvPr>
          <p:cNvSpPr/>
          <p:nvPr/>
        </p:nvSpPr>
        <p:spPr>
          <a:xfrm>
            <a:off x="3817833" y="6025085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3713093" y="6050801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5542668" y="60232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488080" y="605887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3" name="Rectangle 59">
            <a:hlinkClick r:id="rId12" action="ppaction://hlinksldjump"/>
            <a:extLst>
              <a:ext uri="{FF2B5EF4-FFF2-40B4-BE49-F238E27FC236}">
                <a16:creationId xmlns:a16="http://schemas.microsoft.com/office/drawing/2014/main" id="{33EA625C-5CC9-43AB-AF70-6A1758DC11FD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4" name="Picture 44">
            <a:extLst>
              <a:ext uri="{FF2B5EF4-FFF2-40B4-BE49-F238E27FC236}">
                <a16:creationId xmlns:a16="http://schemas.microsoft.com/office/drawing/2014/main" id="{81207E68-E748-4FE0-B370-148B5BEF639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25" name="Picture 45">
            <a:extLst>
              <a:ext uri="{FF2B5EF4-FFF2-40B4-BE49-F238E27FC236}">
                <a16:creationId xmlns:a16="http://schemas.microsoft.com/office/drawing/2014/main" id="{19E79C31-084E-4F00-B0C7-04250265DFF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26" name="Rectangle 52">
            <a:hlinkClick r:id="rId12" action="ppaction://hlinksldjump"/>
            <a:extLst>
              <a:ext uri="{FF2B5EF4-FFF2-40B4-BE49-F238E27FC236}">
                <a16:creationId xmlns:a16="http://schemas.microsoft.com/office/drawing/2014/main" id="{32A6BA97-59DF-40C9-A830-A8014B5B7FFF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0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F7A1E1A8-70E0-4532-92D3-477BF6979A2A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1" name="Picture 124">
            <a:hlinkClick r:id="rId12" action="ppaction://hlinksldjump"/>
            <a:extLst>
              <a:ext uri="{FF2B5EF4-FFF2-40B4-BE49-F238E27FC236}">
                <a16:creationId xmlns:a16="http://schemas.microsoft.com/office/drawing/2014/main" id="{0BC40761-2645-44BB-85B3-4205007EBA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34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CE1EFA0D-1B41-4CE8-999A-EC3BE0D4207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56">
            <a:hlinkClick r:id="rId16" action="ppaction://hlinksldjump"/>
            <a:extLst>
              <a:ext uri="{FF2B5EF4-FFF2-40B4-BE49-F238E27FC236}">
                <a16:creationId xmlns:a16="http://schemas.microsoft.com/office/drawing/2014/main" id="{FF4036DF-9F06-4FF7-9EA0-E3BC6CFEAE18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898FAF85-B540-4650-8968-0E8183FE0B60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8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8A6620A7-B25A-4F50-AA3C-FA06521C8E2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9" name="Picture 30">
            <a:hlinkClick r:id="rId16" action="ppaction://hlinksldjump"/>
            <a:extLst>
              <a:ext uri="{FF2B5EF4-FFF2-40B4-BE49-F238E27FC236}">
                <a16:creationId xmlns:a16="http://schemas.microsoft.com/office/drawing/2014/main" id="{4E3BF1EE-B86E-4B1A-8BE5-2A7F0CED39D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1" name="Picture 147">
            <a:hlinkClick r:id="rId3" action="ppaction://hlinksldjump"/>
            <a:extLst>
              <a:ext uri="{FF2B5EF4-FFF2-40B4-BE49-F238E27FC236}">
                <a16:creationId xmlns:a16="http://schemas.microsoft.com/office/drawing/2014/main" id="{B381B6FF-13DA-4FCF-A967-80D0C885C2A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hlinkClick r:id="rId15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58">
            <a:hlinkClick r:id="rId4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6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08277" y="1744293"/>
            <a:ext cx="8478015" cy="4917764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793221" y="1847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1842863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318556" y="24736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2468929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06157" y="24742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2469525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770399" y="3124739"/>
            <a:ext cx="16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47284" y="3124739"/>
            <a:ext cx="12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596183" y="39622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3957536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39470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39423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258035" y="4504370"/>
            <a:ext cx="13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449967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4505739"/>
            <a:ext cx="7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450104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960895" y="5041776"/>
            <a:ext cx="14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5046604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25652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25740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406093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46036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5065388"/>
            <a:ext cx="7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5060689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2" name="TextBox 210">
            <a:extLst>
              <a:ext uri="{FF2B5EF4-FFF2-40B4-BE49-F238E27FC236}">
                <a16:creationId xmlns:a16="http://schemas.microsoft.com/office/drawing/2014/main" id="{17E44A11-6CB4-4206-A4CD-0E384CA42FC2}"/>
              </a:ext>
            </a:extLst>
          </p:cNvPr>
          <p:cNvSpPr txBox="1"/>
          <p:nvPr/>
        </p:nvSpPr>
        <p:spPr>
          <a:xfrm>
            <a:off x="4185293" y="5582743"/>
            <a:ext cx="11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Process name :</a:t>
            </a:r>
          </a:p>
        </p:txBody>
      </p:sp>
      <p:sp>
        <p:nvSpPr>
          <p:cNvPr id="323" name="Rectangle 211">
            <a:extLst>
              <a:ext uri="{FF2B5EF4-FFF2-40B4-BE49-F238E27FC236}">
                <a16:creationId xmlns:a16="http://schemas.microsoft.com/office/drawing/2014/main" id="{4B038F6A-8CBC-44A8-A0DF-6832DF23B3B2}"/>
              </a:ext>
            </a:extLst>
          </p:cNvPr>
          <p:cNvSpPr/>
          <p:nvPr/>
        </p:nvSpPr>
        <p:spPr>
          <a:xfrm>
            <a:off x="5443119" y="5578045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192757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31068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192757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3100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23298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316777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3081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316777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3075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320801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5" name="Rounded Rectangle 354">
            <a:hlinkClick r:id="rId13" action="ppaction://hlinksldjump"/>
          </p:cNvPr>
          <p:cNvSpPr/>
          <p:nvPr/>
        </p:nvSpPr>
        <p:spPr>
          <a:xfrm>
            <a:off x="3817833" y="6025085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3713093" y="6050801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7" name="Rounded Rectangle 356">
            <a:hlinkClick r:id="rId14" action="ppaction://hlinksldjump"/>
          </p:cNvPr>
          <p:cNvSpPr/>
          <p:nvPr/>
        </p:nvSpPr>
        <p:spPr>
          <a:xfrm>
            <a:off x="5542668" y="60232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488080" y="605887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5959021" y="449639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Tool / Oil</a:t>
            </a:r>
          </a:p>
        </p:txBody>
      </p:sp>
      <p:sp>
        <p:nvSpPr>
          <p:cNvPr id="104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6025114" y="391870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HP5S</a:t>
            </a:r>
          </a:p>
        </p:txBody>
      </p:sp>
      <p:sp>
        <p:nvSpPr>
          <p:cNvPr id="105" name="TextBox 109">
            <a:extLst>
              <a:ext uri="{FF2B5EF4-FFF2-40B4-BE49-F238E27FC236}">
                <a16:creationId xmlns:a16="http://schemas.microsoft.com/office/drawing/2014/main" id="{808C49A9-057B-4E2B-8D28-E4D9E71EC297}"/>
              </a:ext>
            </a:extLst>
          </p:cNvPr>
          <p:cNvSpPr txBox="1"/>
          <p:nvPr/>
        </p:nvSpPr>
        <p:spPr>
          <a:xfrm>
            <a:off x="6186197" y="24963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New</a:t>
            </a:r>
          </a:p>
        </p:txBody>
      </p:sp>
      <p:sp>
        <p:nvSpPr>
          <p:cNvPr id="106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717489" y="391837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</a:t>
            </a:r>
          </a:p>
        </p:txBody>
      </p:sp>
      <p:sp>
        <p:nvSpPr>
          <p:cNvPr id="107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85738" y="44776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Cost down</a:t>
            </a:r>
          </a:p>
        </p:txBody>
      </p:sp>
      <p:sp>
        <p:nvSpPr>
          <p:cNvPr id="108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35365" y="505350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 GR</a:t>
            </a:r>
          </a:p>
        </p:txBody>
      </p:sp>
      <p:sp>
        <p:nvSpPr>
          <p:cNvPr id="114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6230871" y="506720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All</a:t>
            </a:r>
          </a:p>
        </p:txBody>
      </p:sp>
      <p:sp>
        <p:nvSpPr>
          <p:cNvPr id="115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5816112" y="554503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Seat &amp; ID5.5 grinding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789770" y="186627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maker to DTPC for electroplate#800</a:t>
            </a:r>
          </a:p>
        </p:txBody>
      </p:sp>
      <p:sp>
        <p:nvSpPr>
          <p:cNvPr id="118" name="TextBox 113">
            <a:extLst>
              <a:ext uri="{FF2B5EF4-FFF2-40B4-BE49-F238E27FC236}">
                <a16:creationId xmlns:a16="http://schemas.microsoft.com/office/drawing/2014/main" id="{08081791-DD39-407D-A0C1-39A7A8529693}"/>
              </a:ext>
            </a:extLst>
          </p:cNvPr>
          <p:cNvSpPr txBox="1"/>
          <p:nvPr/>
        </p:nvSpPr>
        <p:spPr>
          <a:xfrm>
            <a:off x="9809706" y="249834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C2</a:t>
            </a:r>
          </a:p>
        </p:txBody>
      </p:sp>
      <p:sp>
        <p:nvSpPr>
          <p:cNvPr id="134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8" y="3474401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5959021" y="34603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Toyota</a:t>
            </a:r>
          </a:p>
        </p:txBody>
      </p:sp>
      <p:sp>
        <p:nvSpPr>
          <p:cNvPr id="124" name="Rectangle 59">
            <a:hlinkClick r:id="rId15" action="ppaction://hlinksldjump"/>
            <a:extLst>
              <a:ext uri="{FF2B5EF4-FFF2-40B4-BE49-F238E27FC236}">
                <a16:creationId xmlns:a16="http://schemas.microsoft.com/office/drawing/2014/main" id="{A6809EC5-30C3-4623-9AAA-7770D4F118CF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0" name="Picture 44">
            <a:extLst>
              <a:ext uri="{FF2B5EF4-FFF2-40B4-BE49-F238E27FC236}">
                <a16:creationId xmlns:a16="http://schemas.microsoft.com/office/drawing/2014/main" id="{9DE3B714-BBE0-4D13-BC89-47BC9738B70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31" name="Picture 45">
            <a:extLst>
              <a:ext uri="{FF2B5EF4-FFF2-40B4-BE49-F238E27FC236}">
                <a16:creationId xmlns:a16="http://schemas.microsoft.com/office/drawing/2014/main" id="{24812274-A788-474E-B32E-31516788C36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32" name="Rectangle 52">
            <a:hlinkClick r:id="rId15" action="ppaction://hlinksldjump"/>
            <a:extLst>
              <a:ext uri="{FF2B5EF4-FFF2-40B4-BE49-F238E27FC236}">
                <a16:creationId xmlns:a16="http://schemas.microsoft.com/office/drawing/2014/main" id="{91FD34A2-7F15-4D77-835A-9487F7A19615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8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828A73F4-F2E5-4460-94C9-886F3233BF81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9" name="Picture 124">
            <a:hlinkClick r:id="rId15" action="ppaction://hlinksldjump"/>
            <a:extLst>
              <a:ext uri="{FF2B5EF4-FFF2-40B4-BE49-F238E27FC236}">
                <a16:creationId xmlns:a16="http://schemas.microsoft.com/office/drawing/2014/main" id="{4BFCB423-E4BA-47DA-B8DB-97D9662DF6A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42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A9708E43-601D-462C-84DB-E46D81C7A07B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3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65F3F38-9AC0-4A45-88C3-46C9C618791E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4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AD975689-CCB3-4346-89D1-F10026B27EFC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6" name="Picture 29">
            <a:hlinkClick r:id="rId18" action="ppaction://hlinksldjump"/>
            <a:extLst>
              <a:ext uri="{FF2B5EF4-FFF2-40B4-BE49-F238E27FC236}">
                <a16:creationId xmlns:a16="http://schemas.microsoft.com/office/drawing/2014/main" id="{6A7F4F3D-D0DE-49BF-BF83-7EF6807F5CF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47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040837C-6565-4384-8F61-0E3B77031C3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9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459D10B8-A175-49B5-B44C-E498D5A6889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hlinkClick r:id="rId18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3713093" y="5975655"/>
            <a:ext cx="1701278" cy="621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6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08277" y="1744293"/>
            <a:ext cx="8478015" cy="4917764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793221" y="1847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1842863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318556" y="24736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2468929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06157" y="24742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2469525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770399" y="3124739"/>
            <a:ext cx="16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47284" y="3124739"/>
            <a:ext cx="12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596183" y="36955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3690836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36803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36756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258035" y="4263070"/>
            <a:ext cx="13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425837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4264439"/>
            <a:ext cx="7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425974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960895" y="4800476"/>
            <a:ext cx="14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4805304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25652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25740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379423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43623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4824088"/>
            <a:ext cx="7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4819389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2" name="TextBox 210">
            <a:extLst>
              <a:ext uri="{FF2B5EF4-FFF2-40B4-BE49-F238E27FC236}">
                <a16:creationId xmlns:a16="http://schemas.microsoft.com/office/drawing/2014/main" id="{17E44A11-6CB4-4206-A4CD-0E384CA42FC2}"/>
              </a:ext>
            </a:extLst>
          </p:cNvPr>
          <p:cNvSpPr txBox="1"/>
          <p:nvPr/>
        </p:nvSpPr>
        <p:spPr>
          <a:xfrm>
            <a:off x="4204649" y="5404943"/>
            <a:ext cx="11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Process name :</a:t>
            </a:r>
          </a:p>
        </p:txBody>
      </p:sp>
      <p:sp>
        <p:nvSpPr>
          <p:cNvPr id="323" name="Rectangle 211">
            <a:extLst>
              <a:ext uri="{FF2B5EF4-FFF2-40B4-BE49-F238E27FC236}">
                <a16:creationId xmlns:a16="http://schemas.microsoft.com/office/drawing/2014/main" id="{4B038F6A-8CBC-44A8-A0DF-6832DF23B3B2}"/>
              </a:ext>
            </a:extLst>
          </p:cNvPr>
          <p:cNvSpPr/>
          <p:nvPr/>
        </p:nvSpPr>
        <p:spPr>
          <a:xfrm>
            <a:off x="5462475" y="5400245"/>
            <a:ext cx="5648499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192757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31068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192757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3100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23298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316777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3081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316777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3075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320801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3817833" y="6025085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3713093" y="6050801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5542668" y="60232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488080" y="605887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94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14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19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Submit ?</a:t>
                </a:r>
              </a:p>
            </p:txBody>
          </p:sp>
        </p:grpSp>
        <p:sp>
          <p:nvSpPr>
            <p:cNvPr id="115" name="Rounded Rectangle 114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hlinkClick r:id="rId18" action="ppaction://hlinksldjump"/>
            </p:cNvPr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7" name="Rounded Rectangle 116">
              <a:hlinkClick r:id="" action="ppaction://noaction"/>
            </p:cNvPr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713088" y="4258370"/>
            <a:ext cx="1690331" cy="677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2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18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18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07" name="Rounded Rectangle 106"/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02825" y="1247686"/>
            <a:ext cx="1192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9" name="Cross 108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19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5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902788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196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931579" y="3301052"/>
            <a:ext cx="1269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Annual plan no.</a:t>
            </a:r>
          </a:p>
        </p:txBody>
      </p:sp>
      <p:sp>
        <p:nvSpPr>
          <p:cNvPr id="197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3033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198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0390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1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179660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3715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20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0349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17557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7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0349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8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17557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10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3906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211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3644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213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4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5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19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22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9457579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22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46767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60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23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58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23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4138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grpSp>
        <p:nvGrpSpPr>
          <p:cNvPr id="244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45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6" name="รูปภาพ 8" descr="รูปภาพประกอบด้วย รูปวาด, สัญลักษณ์&#10;&#10;คำอธิบายที่สร้างโดยอัตโนมัติ">
              <a:hlinkClick r:id="rId20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47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48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49" name="รูปภาพ 131" descr="รูปภาพประกอบด้วย รูปวาด, สัญลักษณ์&#10;&#10;คำอธิบายที่สร้างโดยอัตโนมัติ">
              <a:hlinkClick r:id="rId20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50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51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2" name="รูปภาพ 134" descr="รูปภาพประกอบด้วย รูปวาด, สัญลักษณ์&#10;&#10;คำอธิบายที่สร้างโดยอัตโนมัติ">
              <a:hlinkClick r:id="rId22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53" name="Group 252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54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5" name="Picture 254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56" name="Group 255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5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58" name="Picture 257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59" name="Group 258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6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61" name="Picture 260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62" name="Picture 261"/>
          <p:cNvPicPr>
            <a:picLocks noChangeAspect="1"/>
          </p:cNvPicPr>
          <p:nvPr/>
        </p:nvPicPr>
        <p:blipFill rotWithShape="1">
          <a:blip r:embed="rId25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63" name="Rectangle 262"/>
          <p:cNvSpPr/>
          <p:nvPr/>
        </p:nvSpPr>
        <p:spPr>
          <a:xfrm>
            <a:off x="8535109" y="4480216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64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8499865" y="5209385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8517823" y="3798017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767516" y="3301052"/>
            <a:ext cx="6928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Section</a:t>
            </a:r>
          </a:p>
        </p:txBody>
      </p:sp>
      <p:sp>
        <p:nvSpPr>
          <p:cNvPr id="269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71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73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2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16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8730"/>
            <a:ext cx="12192000" cy="6936303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18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23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Cancel ?</a:t>
                </a:r>
              </a:p>
            </p:txBody>
          </p:sp>
        </p:grpSp>
        <p:sp>
          <p:nvSpPr>
            <p:cNvPr id="119" name="Rounded Rectangle 118">
              <a:hlinkClick r:id="rId27" action="ppaction://hlinksldjump"/>
            </p:cNvPr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hlinkClick r:id="rId28" action="ppaction://hlinksldjump"/>
            </p:cNvPr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21" name="Rounded Rectangle 120">
              <a:hlinkClick r:id="rId29" action="ppaction://hlinksldjump"/>
            </p:cNvPr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hlinkClick r:id="rId28" action="ppaction://hlinksldjump"/>
            </p:cNvPr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25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6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26888" y="1794617"/>
            <a:ext cx="8478015" cy="5111226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85">
            <a:extLst>
              <a:ext uri="{FF2B5EF4-FFF2-40B4-BE49-F238E27FC236}">
                <a16:creationId xmlns:a16="http://schemas.microsoft.com/office/drawing/2014/main" id="{1E3C4983-6166-4FC0-B2B3-947E22D2A2CD}"/>
              </a:ext>
            </a:extLst>
          </p:cNvPr>
          <p:cNvSpPr txBox="1"/>
          <p:nvPr/>
        </p:nvSpPr>
        <p:spPr>
          <a:xfrm>
            <a:off x="3998541" y="299959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75" name="Rectangle 86">
            <a:extLst>
              <a:ext uri="{FF2B5EF4-FFF2-40B4-BE49-F238E27FC236}">
                <a16:creationId xmlns:a16="http://schemas.microsoft.com/office/drawing/2014/main" id="{E90ACEF7-9BE8-4240-A839-C538AD6917A1}"/>
              </a:ext>
            </a:extLst>
          </p:cNvPr>
          <p:cNvSpPr/>
          <p:nvPr/>
        </p:nvSpPr>
        <p:spPr>
          <a:xfrm>
            <a:off x="9006172" y="2986932"/>
            <a:ext cx="2104803" cy="31202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6" name="TextBox 87">
            <a:extLst>
              <a:ext uri="{FF2B5EF4-FFF2-40B4-BE49-F238E27FC236}">
                <a16:creationId xmlns:a16="http://schemas.microsoft.com/office/drawing/2014/main" id="{CEB1C883-7535-4AF6-8988-AAD27BE5DE2D}"/>
              </a:ext>
            </a:extLst>
          </p:cNvPr>
          <p:cNvSpPr txBox="1"/>
          <p:nvPr/>
        </p:nvSpPr>
        <p:spPr>
          <a:xfrm>
            <a:off x="7630291" y="30030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555091" y="3545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3541034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074961" y="417179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280" name="Group 107">
            <a:extLst>
              <a:ext uri="{FF2B5EF4-FFF2-40B4-BE49-F238E27FC236}">
                <a16:creationId xmlns:a16="http://schemas.microsoft.com/office/drawing/2014/main" id="{2332227A-B384-4154-BDFD-2C55E75B462F}"/>
              </a:ext>
            </a:extLst>
          </p:cNvPr>
          <p:cNvGrpSpPr/>
          <p:nvPr/>
        </p:nvGrpSpPr>
        <p:grpSpPr>
          <a:xfrm>
            <a:off x="5440655" y="4132530"/>
            <a:ext cx="2043422" cy="369332"/>
            <a:chOff x="967547" y="2837980"/>
            <a:chExt cx="2011911" cy="387719"/>
          </a:xfrm>
        </p:grpSpPr>
        <p:sp>
          <p:nvSpPr>
            <p:cNvPr id="281" name="Rectangle 108">
              <a:extLst>
                <a:ext uri="{FF2B5EF4-FFF2-40B4-BE49-F238E27FC236}">
                  <a16:creationId xmlns:a16="http://schemas.microsoft.com/office/drawing/2014/main" id="{7C6F6A51-5BA0-454A-B2D0-DA791B5B818E}"/>
                </a:ext>
              </a:extLst>
            </p:cNvPr>
            <p:cNvSpPr/>
            <p:nvPr/>
          </p:nvSpPr>
          <p:spPr>
            <a:xfrm>
              <a:off x="967547" y="2874273"/>
              <a:ext cx="201191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82" name="TextBox 109">
              <a:extLst>
                <a:ext uri="{FF2B5EF4-FFF2-40B4-BE49-F238E27FC236}">
                  <a16:creationId xmlns:a16="http://schemas.microsoft.com/office/drawing/2014/main" id="{808C49A9-057B-4E2B-8D28-E4D9E71EC297}"/>
                </a:ext>
              </a:extLst>
            </p:cNvPr>
            <p:cNvSpPr txBox="1"/>
            <p:nvPr/>
          </p:nvSpPr>
          <p:spPr>
            <a:xfrm>
              <a:off x="1701592" y="2837980"/>
              <a:ext cx="465909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New</a:t>
              </a:r>
            </a:p>
          </p:txBody>
        </p:sp>
      </p:grp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91882" y="418509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grpSp>
        <p:nvGrpSpPr>
          <p:cNvPr id="284" name="Group 111">
            <a:extLst>
              <a:ext uri="{FF2B5EF4-FFF2-40B4-BE49-F238E27FC236}">
                <a16:creationId xmlns:a16="http://schemas.microsoft.com/office/drawing/2014/main" id="{D6D39D7B-8753-4A5D-B1B9-545AA321E760}"/>
              </a:ext>
            </a:extLst>
          </p:cNvPr>
          <p:cNvGrpSpPr/>
          <p:nvPr/>
        </p:nvGrpSpPr>
        <p:grpSpPr>
          <a:xfrm>
            <a:off x="9025271" y="4180398"/>
            <a:ext cx="2085704" cy="380621"/>
            <a:chOff x="967547" y="2874273"/>
            <a:chExt cx="2053541" cy="399570"/>
          </a:xfrm>
        </p:grpSpPr>
        <p:sp>
          <p:nvSpPr>
            <p:cNvPr id="285" name="Rectangle 112">
              <a:extLst>
                <a:ext uri="{FF2B5EF4-FFF2-40B4-BE49-F238E27FC236}">
                  <a16:creationId xmlns:a16="http://schemas.microsoft.com/office/drawing/2014/main" id="{63AB6835-7679-4B78-8E7B-3CD5E2390A34}"/>
                </a:ext>
              </a:extLst>
            </p:cNvPr>
            <p:cNvSpPr/>
            <p:nvPr/>
          </p:nvSpPr>
          <p:spPr>
            <a:xfrm>
              <a:off x="967547" y="2874273"/>
              <a:ext cx="205354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86" name="TextBox 113">
              <a:extLst>
                <a:ext uri="{FF2B5EF4-FFF2-40B4-BE49-F238E27FC236}">
                  <a16:creationId xmlns:a16="http://schemas.microsoft.com/office/drawing/2014/main" id="{08081791-DD39-407D-A0C1-39A7A8529693}"/>
                </a:ext>
              </a:extLst>
            </p:cNvPr>
            <p:cNvSpPr txBox="1"/>
            <p:nvPr/>
          </p:nvSpPr>
          <p:spPr>
            <a:xfrm>
              <a:off x="1739885" y="2886124"/>
              <a:ext cx="357008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C2</a:t>
              </a:r>
            </a:p>
          </p:txBody>
        </p:sp>
      </p:grp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535021" y="4822910"/>
            <a:ext cx="16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18709" y="4822910"/>
            <a:ext cx="12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372343" y="57747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5770007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575952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575483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051109" y="6304141"/>
            <a:ext cx="123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294" name="Group 134">
            <a:extLst>
              <a:ext uri="{FF2B5EF4-FFF2-40B4-BE49-F238E27FC236}">
                <a16:creationId xmlns:a16="http://schemas.microsoft.com/office/drawing/2014/main" id="{8AB80533-398D-40B2-85CF-7319FF358F09}"/>
              </a:ext>
            </a:extLst>
          </p:cNvPr>
          <p:cNvGrpSpPr/>
          <p:nvPr/>
        </p:nvGrpSpPr>
        <p:grpSpPr>
          <a:xfrm>
            <a:off x="5440655" y="6274035"/>
            <a:ext cx="2043421" cy="369331"/>
            <a:chOff x="887083" y="2847609"/>
            <a:chExt cx="2011911" cy="387719"/>
          </a:xfrm>
        </p:grpSpPr>
        <p:sp>
          <p:nvSpPr>
            <p:cNvPr id="295" name="Rectangle 135">
              <a:extLst>
                <a:ext uri="{FF2B5EF4-FFF2-40B4-BE49-F238E27FC236}">
                  <a16:creationId xmlns:a16="http://schemas.microsoft.com/office/drawing/2014/main" id="{56B33939-09CF-4EDF-928A-5776E2572F3C}"/>
                </a:ext>
              </a:extLst>
            </p:cNvPr>
            <p:cNvSpPr/>
            <p:nvPr/>
          </p:nvSpPr>
          <p:spPr>
            <a:xfrm>
              <a:off x="887083" y="2874273"/>
              <a:ext cx="201191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96" name="TextBox 136">
              <a:extLst>
                <a:ext uri="{FF2B5EF4-FFF2-40B4-BE49-F238E27FC236}">
                  <a16:creationId xmlns:a16="http://schemas.microsoft.com/office/drawing/2014/main" id="{76876C3D-81CE-479A-AB61-E05D7066FDCB}"/>
                </a:ext>
              </a:extLst>
            </p:cNvPr>
            <p:cNvSpPr txBox="1"/>
            <p:nvPr/>
          </p:nvSpPr>
          <p:spPr>
            <a:xfrm>
              <a:off x="1439651" y="2847609"/>
              <a:ext cx="773676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Tool / Oil</a:t>
              </a:r>
            </a:p>
          </p:txBody>
        </p:sp>
      </p:grp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6305510"/>
            <a:ext cx="71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6300812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426151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2" name="TextBox 100">
            <a:extLst>
              <a:ext uri="{FF2B5EF4-FFF2-40B4-BE49-F238E27FC236}">
                <a16:creationId xmlns:a16="http://schemas.microsoft.com/office/drawing/2014/main" id="{34D49827-BA3C-4DEF-AFA9-F1489422BB77}"/>
              </a:ext>
            </a:extLst>
          </p:cNvPr>
          <p:cNvSpPr txBox="1"/>
          <p:nvPr/>
        </p:nvSpPr>
        <p:spPr>
          <a:xfrm>
            <a:off x="4294039" y="24313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Company:</a:t>
            </a:r>
          </a:p>
        </p:txBody>
      </p:sp>
      <p:sp>
        <p:nvSpPr>
          <p:cNvPr id="303" name="TextBox 158">
            <a:extLst>
              <a:ext uri="{FF2B5EF4-FFF2-40B4-BE49-F238E27FC236}">
                <a16:creationId xmlns:a16="http://schemas.microsoft.com/office/drawing/2014/main" id="{53AC7666-2135-428E-AC9F-DEEA985314FD}"/>
              </a:ext>
            </a:extLst>
          </p:cNvPr>
          <p:cNvSpPr txBox="1"/>
          <p:nvPr/>
        </p:nvSpPr>
        <p:spPr>
          <a:xfrm>
            <a:off x="5790134" y="245376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SDM</a:t>
            </a:r>
          </a:p>
        </p:txBody>
      </p:sp>
      <p:sp>
        <p:nvSpPr>
          <p:cNvPr id="304" name="TextBox 160">
            <a:extLst>
              <a:ext uri="{FF2B5EF4-FFF2-40B4-BE49-F238E27FC236}">
                <a16:creationId xmlns:a16="http://schemas.microsoft.com/office/drawing/2014/main" id="{585C418D-C7D2-47D5-85C0-32D2383729B3}"/>
              </a:ext>
            </a:extLst>
          </p:cNvPr>
          <p:cNvSpPr txBox="1"/>
          <p:nvPr/>
        </p:nvSpPr>
        <p:spPr>
          <a:xfrm>
            <a:off x="6934251" y="247705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SKD</a:t>
            </a:r>
          </a:p>
        </p:txBody>
      </p:sp>
      <p:sp>
        <p:nvSpPr>
          <p:cNvPr id="305" name="TextBox 100">
            <a:extLst>
              <a:ext uri="{FF2B5EF4-FFF2-40B4-BE49-F238E27FC236}">
                <a16:creationId xmlns:a16="http://schemas.microsoft.com/office/drawing/2014/main" id="{657CD4A5-BA30-44E1-BF6B-49CD085FB9A9}"/>
              </a:ext>
            </a:extLst>
          </p:cNvPr>
          <p:cNvSpPr txBox="1"/>
          <p:nvPr/>
        </p:nvSpPr>
        <p:spPr>
          <a:xfrm>
            <a:off x="8156480" y="24380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Section :</a:t>
            </a: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42946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5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6025114" y="5745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HP5S</a:t>
            </a: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587149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640152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8998095" y="2443844"/>
            <a:ext cx="2112880" cy="369332"/>
            <a:chOff x="7115673" y="1504039"/>
            <a:chExt cx="2112880" cy="369332"/>
          </a:xfrm>
        </p:grpSpPr>
        <p:grpSp>
          <p:nvGrpSpPr>
            <p:cNvPr id="325" name="Group 190">
              <a:extLst>
                <a:ext uri="{FF2B5EF4-FFF2-40B4-BE49-F238E27FC236}">
                  <a16:creationId xmlns:a16="http://schemas.microsoft.com/office/drawing/2014/main" id="{02A4A6CF-528E-4632-9B1F-FBA6FF52E9C5}"/>
                </a:ext>
              </a:extLst>
            </p:cNvPr>
            <p:cNvGrpSpPr/>
            <p:nvPr/>
          </p:nvGrpSpPr>
          <p:grpSpPr>
            <a:xfrm>
              <a:off x="7115673" y="1504039"/>
              <a:ext cx="2112880" cy="369332"/>
              <a:chOff x="967547" y="2874273"/>
              <a:chExt cx="2080297" cy="387719"/>
            </a:xfrm>
          </p:grpSpPr>
          <p:sp>
            <p:nvSpPr>
              <p:cNvPr id="327" name="Rectangle 191">
                <a:extLst>
                  <a:ext uri="{FF2B5EF4-FFF2-40B4-BE49-F238E27FC236}">
                    <a16:creationId xmlns:a16="http://schemas.microsoft.com/office/drawing/2014/main" id="{CC41FC00-9732-4D2B-8D3C-8BD452311954}"/>
                  </a:ext>
                </a:extLst>
              </p:cNvPr>
              <p:cNvSpPr/>
              <p:nvPr/>
            </p:nvSpPr>
            <p:spPr>
              <a:xfrm>
                <a:off x="967547" y="2874273"/>
                <a:ext cx="2080297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  <p:sp>
            <p:nvSpPr>
              <p:cNvPr id="328" name="TextBox 192">
                <a:extLst>
                  <a:ext uri="{FF2B5EF4-FFF2-40B4-BE49-F238E27FC236}">
                    <a16:creationId xmlns:a16="http://schemas.microsoft.com/office/drawing/2014/main" id="{093EA6FA-DDBF-4BD9-A77D-9B14DC6DF528}"/>
                  </a:ext>
                </a:extLst>
              </p:cNvPr>
              <p:cNvSpPr txBox="1"/>
              <p:nvPr/>
            </p:nvSpPr>
            <p:spPr>
              <a:xfrm>
                <a:off x="1580346" y="2874273"/>
                <a:ext cx="750000" cy="387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DPE-MC</a:t>
                </a:r>
              </a:p>
            </p:txBody>
          </p:sp>
        </p:grpSp>
        <p:sp>
          <p:nvSpPr>
            <p:cNvPr id="326" name="Isosceles Triangle 212">
              <a:extLst>
                <a:ext uri="{FF2B5EF4-FFF2-40B4-BE49-F238E27FC236}">
                  <a16:creationId xmlns:a16="http://schemas.microsoft.com/office/drawing/2014/main" id="{074DD8B3-8F67-4A88-94FD-171A58C7B72A}"/>
                </a:ext>
              </a:extLst>
            </p:cNvPr>
            <p:cNvSpPr/>
            <p:nvPr/>
          </p:nvSpPr>
          <p:spPr>
            <a:xfrm rot="10800000">
              <a:off x="9014851" y="1617693"/>
              <a:ext cx="102127" cy="101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329" name="Oval 186">
            <a:extLst>
              <a:ext uri="{FF2B5EF4-FFF2-40B4-BE49-F238E27FC236}">
                <a16:creationId xmlns:a16="http://schemas.microsoft.com/office/drawing/2014/main" id="{23933752-FF94-43E0-A58A-47DCEB1A51D5}"/>
              </a:ext>
            </a:extLst>
          </p:cNvPr>
          <p:cNvSpPr/>
          <p:nvPr/>
        </p:nvSpPr>
        <p:spPr>
          <a:xfrm>
            <a:off x="5578336" y="251880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0" name="Oval 189">
            <a:extLst>
              <a:ext uri="{FF2B5EF4-FFF2-40B4-BE49-F238E27FC236}">
                <a16:creationId xmlns:a16="http://schemas.microsoft.com/office/drawing/2014/main" id="{5C1E7F19-2DC3-4D63-BC9E-11E343D98AC5}"/>
              </a:ext>
            </a:extLst>
          </p:cNvPr>
          <p:cNvSpPr/>
          <p:nvPr/>
        </p:nvSpPr>
        <p:spPr>
          <a:xfrm>
            <a:off x="6584512" y="251880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7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07060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8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298471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39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07060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0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29787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1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25671" y="2558777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11084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4890928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480503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4890928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47990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4931159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486595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478005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486595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47740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4906181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22/07/2020</a:t>
            </a:r>
          </a:p>
        </p:txBody>
      </p:sp>
      <p:sp>
        <p:nvSpPr>
          <p:cNvPr id="354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Create Date :</a:t>
            </a:r>
          </a:p>
        </p:txBody>
      </p:sp>
      <p:sp>
        <p:nvSpPr>
          <p:cNvPr id="117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510060" y="2971758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9770" y="354832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maker to DTPC for electroplate#800</a:t>
            </a:r>
          </a:p>
        </p:txBody>
      </p:sp>
      <p:sp>
        <p:nvSpPr>
          <p:cNvPr id="119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863539" y="57244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</a:t>
            </a:r>
          </a:p>
        </p:txBody>
      </p:sp>
      <p:sp>
        <p:nvSpPr>
          <p:cNvPr id="120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863538" y="628646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Cost down</a:t>
            </a:r>
          </a:p>
        </p:txBody>
      </p:sp>
      <p:sp>
        <p:nvSpPr>
          <p:cNvPr id="145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5223061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5959021" y="52129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Toyota</a:t>
            </a:r>
          </a:p>
        </p:txBody>
      </p:sp>
      <p:sp>
        <p:nvSpPr>
          <p:cNvPr id="116" name="Rectangle 59">
            <a:hlinkClick r:id="rId12" action="ppaction://hlinksldjump"/>
            <a:extLst>
              <a:ext uri="{FF2B5EF4-FFF2-40B4-BE49-F238E27FC236}">
                <a16:creationId xmlns:a16="http://schemas.microsoft.com/office/drawing/2014/main" id="{5D53E250-085C-467F-A2C0-ADDF762018E8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2" name="Picture 44">
            <a:extLst>
              <a:ext uri="{FF2B5EF4-FFF2-40B4-BE49-F238E27FC236}">
                <a16:creationId xmlns:a16="http://schemas.microsoft.com/office/drawing/2014/main" id="{72BD902B-1A7E-4F54-B0C6-0EA86D78A7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23" name="Picture 45">
            <a:extLst>
              <a:ext uri="{FF2B5EF4-FFF2-40B4-BE49-F238E27FC236}">
                <a16:creationId xmlns:a16="http://schemas.microsoft.com/office/drawing/2014/main" id="{BA579B29-DAEF-4D1C-A698-E6ED64FDBD8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38" name="Rectangle 52">
            <a:hlinkClick r:id="rId12" action="ppaction://hlinksldjump"/>
            <a:extLst>
              <a:ext uri="{FF2B5EF4-FFF2-40B4-BE49-F238E27FC236}">
                <a16:creationId xmlns:a16="http://schemas.microsoft.com/office/drawing/2014/main" id="{AA463DDE-CDF4-47C5-9DA0-EBA61D411A26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B619CDB4-F63D-4B89-8486-F29B3CBAC8BD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2" name="Picture 124">
            <a:hlinkClick r:id="rId12" action="ppaction://hlinksldjump"/>
            <a:extLst>
              <a:ext uri="{FF2B5EF4-FFF2-40B4-BE49-F238E27FC236}">
                <a16:creationId xmlns:a16="http://schemas.microsoft.com/office/drawing/2014/main" id="{DF1D29F0-4E06-49C3-B42F-7F05098403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48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8EA89512-255C-48B1-9051-8A72B818DD90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56">
            <a:hlinkClick r:id="rId16" action="ppaction://hlinksldjump"/>
            <a:extLst>
              <a:ext uri="{FF2B5EF4-FFF2-40B4-BE49-F238E27FC236}">
                <a16:creationId xmlns:a16="http://schemas.microsoft.com/office/drawing/2014/main" id="{A44317BF-3981-4016-AF0E-20E166F2C09C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462A9DE1-1303-4024-8C39-3D1B88466349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2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64575687-89AC-4EC4-97A5-777B93D375F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3" name="Picture 30">
            <a:hlinkClick r:id="rId16" action="ppaction://hlinksldjump"/>
            <a:extLst>
              <a:ext uri="{FF2B5EF4-FFF2-40B4-BE49-F238E27FC236}">
                <a16:creationId xmlns:a16="http://schemas.microsoft.com/office/drawing/2014/main" id="{D1D56FC6-4C02-4299-A7DB-DA36AB41DA2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5" name="Picture 147">
            <a:hlinkClick r:id="rId3" action="ppaction://hlinksldjump"/>
            <a:extLst>
              <a:ext uri="{FF2B5EF4-FFF2-40B4-BE49-F238E27FC236}">
                <a16:creationId xmlns:a16="http://schemas.microsoft.com/office/drawing/2014/main" id="{5CCC6321-C2E9-4909-85D3-D67096B09E8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hlinkClick r:id="rId15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58">
            <a:hlinkClick r:id="rId4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0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08277" y="1744293"/>
            <a:ext cx="8478015" cy="4917764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793221" y="1847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1842863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318556" y="24736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2468929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06157" y="24742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2469525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770399" y="3124739"/>
            <a:ext cx="16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47284" y="3124739"/>
            <a:ext cx="12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596183" y="39622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3957536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39470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39423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258035" y="4504370"/>
            <a:ext cx="13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449967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4505739"/>
            <a:ext cx="7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450104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960895" y="5041776"/>
            <a:ext cx="14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5046604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25652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25740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406093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46036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5065388"/>
            <a:ext cx="7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5060689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2" name="TextBox 210">
            <a:extLst>
              <a:ext uri="{FF2B5EF4-FFF2-40B4-BE49-F238E27FC236}">
                <a16:creationId xmlns:a16="http://schemas.microsoft.com/office/drawing/2014/main" id="{17E44A11-6CB4-4206-A4CD-0E384CA42FC2}"/>
              </a:ext>
            </a:extLst>
          </p:cNvPr>
          <p:cNvSpPr txBox="1"/>
          <p:nvPr/>
        </p:nvSpPr>
        <p:spPr>
          <a:xfrm>
            <a:off x="4185293" y="5582743"/>
            <a:ext cx="11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Process name :</a:t>
            </a:r>
          </a:p>
        </p:txBody>
      </p:sp>
      <p:sp>
        <p:nvSpPr>
          <p:cNvPr id="323" name="Rectangle 211">
            <a:extLst>
              <a:ext uri="{FF2B5EF4-FFF2-40B4-BE49-F238E27FC236}">
                <a16:creationId xmlns:a16="http://schemas.microsoft.com/office/drawing/2014/main" id="{4B038F6A-8CBC-44A8-A0DF-6832DF23B3B2}"/>
              </a:ext>
            </a:extLst>
          </p:cNvPr>
          <p:cNvSpPr/>
          <p:nvPr/>
        </p:nvSpPr>
        <p:spPr>
          <a:xfrm>
            <a:off x="5443119" y="5578045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192757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31068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192757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3100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23298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316777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3081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316777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3075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320801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3817833" y="6025085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hlinkClick r:id="" action="ppaction://noaction"/>
          </p:cNvPr>
          <p:cNvSpPr/>
          <p:nvPr/>
        </p:nvSpPr>
        <p:spPr>
          <a:xfrm>
            <a:off x="3713093" y="6050801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7" name="Rounded Rectangle 356">
            <a:hlinkClick r:id="rId13" action="ppaction://hlinksldjump"/>
          </p:cNvPr>
          <p:cNvSpPr/>
          <p:nvPr/>
        </p:nvSpPr>
        <p:spPr>
          <a:xfrm>
            <a:off x="5542668" y="60232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488080" y="605887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5959021" y="449639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Tool / Oil</a:t>
            </a:r>
          </a:p>
        </p:txBody>
      </p:sp>
      <p:sp>
        <p:nvSpPr>
          <p:cNvPr id="104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6025114" y="391870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HP5S</a:t>
            </a:r>
          </a:p>
        </p:txBody>
      </p:sp>
      <p:sp>
        <p:nvSpPr>
          <p:cNvPr id="105" name="TextBox 109">
            <a:extLst>
              <a:ext uri="{FF2B5EF4-FFF2-40B4-BE49-F238E27FC236}">
                <a16:creationId xmlns:a16="http://schemas.microsoft.com/office/drawing/2014/main" id="{808C49A9-057B-4E2B-8D28-E4D9E71EC297}"/>
              </a:ext>
            </a:extLst>
          </p:cNvPr>
          <p:cNvSpPr txBox="1"/>
          <p:nvPr/>
        </p:nvSpPr>
        <p:spPr>
          <a:xfrm>
            <a:off x="6186197" y="24963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New</a:t>
            </a:r>
          </a:p>
        </p:txBody>
      </p:sp>
      <p:sp>
        <p:nvSpPr>
          <p:cNvPr id="106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717489" y="391837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</a:t>
            </a:r>
          </a:p>
        </p:txBody>
      </p:sp>
      <p:sp>
        <p:nvSpPr>
          <p:cNvPr id="107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85738" y="44776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Cost down</a:t>
            </a:r>
          </a:p>
        </p:txBody>
      </p:sp>
      <p:sp>
        <p:nvSpPr>
          <p:cNvPr id="108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35365" y="505350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 GR</a:t>
            </a:r>
          </a:p>
        </p:txBody>
      </p:sp>
      <p:sp>
        <p:nvSpPr>
          <p:cNvPr id="114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6230871" y="506720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All</a:t>
            </a:r>
          </a:p>
        </p:txBody>
      </p:sp>
      <p:sp>
        <p:nvSpPr>
          <p:cNvPr id="115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5816112" y="554503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Seat &amp; ID5.5 grinding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789770" y="186627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maker to DTPC for electroplate#800</a:t>
            </a:r>
          </a:p>
        </p:txBody>
      </p:sp>
      <p:sp>
        <p:nvSpPr>
          <p:cNvPr id="118" name="TextBox 113">
            <a:extLst>
              <a:ext uri="{FF2B5EF4-FFF2-40B4-BE49-F238E27FC236}">
                <a16:creationId xmlns:a16="http://schemas.microsoft.com/office/drawing/2014/main" id="{08081791-DD39-407D-A0C1-39A7A8529693}"/>
              </a:ext>
            </a:extLst>
          </p:cNvPr>
          <p:cNvSpPr txBox="1"/>
          <p:nvPr/>
        </p:nvSpPr>
        <p:spPr>
          <a:xfrm>
            <a:off x="9809706" y="249834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C2</a:t>
            </a:r>
          </a:p>
        </p:txBody>
      </p:sp>
      <p:sp>
        <p:nvSpPr>
          <p:cNvPr id="134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8" y="3474401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5959021" y="34603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Toyota</a:t>
            </a:r>
          </a:p>
        </p:txBody>
      </p:sp>
      <p:sp>
        <p:nvSpPr>
          <p:cNvPr id="124" name="Rectangle 59">
            <a:hlinkClick r:id="rId14" action="ppaction://hlinksldjump"/>
            <a:extLst>
              <a:ext uri="{FF2B5EF4-FFF2-40B4-BE49-F238E27FC236}">
                <a16:creationId xmlns:a16="http://schemas.microsoft.com/office/drawing/2014/main" id="{A6809EC5-30C3-4623-9AAA-7770D4F118CF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0" name="Picture 44">
            <a:extLst>
              <a:ext uri="{FF2B5EF4-FFF2-40B4-BE49-F238E27FC236}">
                <a16:creationId xmlns:a16="http://schemas.microsoft.com/office/drawing/2014/main" id="{9DE3B714-BBE0-4D13-BC89-47BC9738B70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31" name="Picture 45">
            <a:extLst>
              <a:ext uri="{FF2B5EF4-FFF2-40B4-BE49-F238E27FC236}">
                <a16:creationId xmlns:a16="http://schemas.microsoft.com/office/drawing/2014/main" id="{24812274-A788-474E-B32E-31516788C36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32" name="Rectangle 52">
            <a:hlinkClick r:id="rId14" action="ppaction://hlinksldjump"/>
            <a:extLst>
              <a:ext uri="{FF2B5EF4-FFF2-40B4-BE49-F238E27FC236}">
                <a16:creationId xmlns:a16="http://schemas.microsoft.com/office/drawing/2014/main" id="{91FD34A2-7F15-4D77-835A-9487F7A19615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8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828A73F4-F2E5-4460-94C9-886F3233BF81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9" name="Picture 124">
            <a:hlinkClick r:id="rId14" action="ppaction://hlinksldjump"/>
            <a:extLst>
              <a:ext uri="{FF2B5EF4-FFF2-40B4-BE49-F238E27FC236}">
                <a16:creationId xmlns:a16="http://schemas.microsoft.com/office/drawing/2014/main" id="{4BFCB423-E4BA-47DA-B8DB-97D9662DF6A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42" name="Rectangle 55">
            <a:hlinkClick r:id="rId17" action="ppaction://hlinksldjump"/>
            <a:extLst>
              <a:ext uri="{FF2B5EF4-FFF2-40B4-BE49-F238E27FC236}">
                <a16:creationId xmlns:a16="http://schemas.microsoft.com/office/drawing/2014/main" id="{A9708E43-601D-462C-84DB-E46D81C7A07B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3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65F3F38-9AC0-4A45-88C3-46C9C618791E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4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AD975689-CCB3-4346-89D1-F10026B27EFC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5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6" name="Picture 29">
            <a:hlinkClick r:id="rId17" action="ppaction://hlinksldjump"/>
            <a:extLst>
              <a:ext uri="{FF2B5EF4-FFF2-40B4-BE49-F238E27FC236}">
                <a16:creationId xmlns:a16="http://schemas.microsoft.com/office/drawing/2014/main" id="{6A7F4F3D-D0DE-49BF-BF83-7EF6807F5CF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47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040837C-6565-4384-8F61-0E3B77031C3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8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49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459D10B8-A175-49B5-B44C-E498D5A6889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hlinkClick r:id="rId17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5948" y="2393948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3354" y="2888453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7998" y="3451802"/>
            <a:ext cx="8034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31" y="2568088"/>
            <a:ext cx="212862" cy="212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012195"/>
            <a:ext cx="227283" cy="2272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597408"/>
            <a:ext cx="216485" cy="21648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199596"/>
            <a:ext cx="219099" cy="2190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08277" y="1744293"/>
            <a:ext cx="8478015" cy="4917764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793221" y="1847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1842863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318556" y="24736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2468929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06157" y="24742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2469525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770399" y="3124739"/>
            <a:ext cx="16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47284" y="3124739"/>
            <a:ext cx="12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596183" y="36955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3690836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36803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36756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258035" y="4263070"/>
            <a:ext cx="13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425837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4264439"/>
            <a:ext cx="7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425974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960895" y="4800476"/>
            <a:ext cx="14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4805304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25652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25740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379423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43623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4824088"/>
            <a:ext cx="7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4819389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0" name="TextBox 208">
            <a:extLst>
              <a:ext uri="{FF2B5EF4-FFF2-40B4-BE49-F238E27FC236}">
                <a16:creationId xmlns:a16="http://schemas.microsoft.com/office/drawing/2014/main" id="{D094D661-23BE-4400-9BAF-5BFF3042C045}"/>
              </a:ext>
            </a:extLst>
          </p:cNvPr>
          <p:cNvSpPr txBox="1"/>
          <p:nvPr/>
        </p:nvSpPr>
        <p:spPr>
          <a:xfrm>
            <a:off x="4694485" y="537014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Model :</a:t>
            </a:r>
          </a:p>
        </p:txBody>
      </p:sp>
      <p:sp>
        <p:nvSpPr>
          <p:cNvPr id="321" name="Rectangle 209">
            <a:extLst>
              <a:ext uri="{FF2B5EF4-FFF2-40B4-BE49-F238E27FC236}">
                <a16:creationId xmlns:a16="http://schemas.microsoft.com/office/drawing/2014/main" id="{2735F311-ECF8-40DF-B081-E997C7EAE6F2}"/>
              </a:ext>
            </a:extLst>
          </p:cNvPr>
          <p:cNvSpPr/>
          <p:nvPr/>
        </p:nvSpPr>
        <p:spPr>
          <a:xfrm>
            <a:off x="5439638" y="5384796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2" name="TextBox 210">
            <a:extLst>
              <a:ext uri="{FF2B5EF4-FFF2-40B4-BE49-F238E27FC236}">
                <a16:creationId xmlns:a16="http://schemas.microsoft.com/office/drawing/2014/main" id="{17E44A11-6CB4-4206-A4CD-0E384CA42FC2}"/>
              </a:ext>
            </a:extLst>
          </p:cNvPr>
          <p:cNvSpPr txBox="1"/>
          <p:nvPr/>
        </p:nvSpPr>
        <p:spPr>
          <a:xfrm>
            <a:off x="7775165" y="5404943"/>
            <a:ext cx="11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Process name :</a:t>
            </a:r>
          </a:p>
        </p:txBody>
      </p:sp>
      <p:sp>
        <p:nvSpPr>
          <p:cNvPr id="323" name="Rectangle 211">
            <a:extLst>
              <a:ext uri="{FF2B5EF4-FFF2-40B4-BE49-F238E27FC236}">
                <a16:creationId xmlns:a16="http://schemas.microsoft.com/office/drawing/2014/main" id="{4B038F6A-8CBC-44A8-A0DF-6832DF23B3B2}"/>
              </a:ext>
            </a:extLst>
          </p:cNvPr>
          <p:cNvSpPr/>
          <p:nvPr/>
        </p:nvSpPr>
        <p:spPr>
          <a:xfrm>
            <a:off x="9032991" y="5400245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192757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31068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192757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3100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23298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316777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3081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316777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3075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320801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3817833" y="6025085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3713093" y="6050801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5542668" y="60232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488080" y="605887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5959021" y="425509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Tool / Oil</a:t>
            </a:r>
          </a:p>
        </p:txBody>
      </p:sp>
      <p:sp>
        <p:nvSpPr>
          <p:cNvPr id="104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6025114" y="365200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HP5S</a:t>
            </a:r>
          </a:p>
        </p:txBody>
      </p:sp>
      <p:sp>
        <p:nvSpPr>
          <p:cNvPr id="105" name="TextBox 109">
            <a:extLst>
              <a:ext uri="{FF2B5EF4-FFF2-40B4-BE49-F238E27FC236}">
                <a16:creationId xmlns:a16="http://schemas.microsoft.com/office/drawing/2014/main" id="{808C49A9-057B-4E2B-8D28-E4D9E71EC297}"/>
              </a:ext>
            </a:extLst>
          </p:cNvPr>
          <p:cNvSpPr txBox="1"/>
          <p:nvPr/>
        </p:nvSpPr>
        <p:spPr>
          <a:xfrm>
            <a:off x="6186197" y="24963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New</a:t>
            </a:r>
          </a:p>
        </p:txBody>
      </p:sp>
      <p:sp>
        <p:nvSpPr>
          <p:cNvPr id="106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717489" y="365167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</a:t>
            </a:r>
          </a:p>
        </p:txBody>
      </p:sp>
      <p:sp>
        <p:nvSpPr>
          <p:cNvPr id="107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85738" y="42363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Cost down</a:t>
            </a:r>
          </a:p>
        </p:txBody>
      </p:sp>
      <p:sp>
        <p:nvSpPr>
          <p:cNvPr id="108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35365" y="481220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 GR</a:t>
            </a:r>
          </a:p>
        </p:txBody>
      </p:sp>
      <p:sp>
        <p:nvSpPr>
          <p:cNvPr id="114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6230871" y="482590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All</a:t>
            </a:r>
          </a:p>
        </p:txBody>
      </p:sp>
      <p:sp>
        <p:nvSpPr>
          <p:cNvPr id="115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9405984" y="536723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Seat &amp; ID5.5 grinding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2788" y="5379956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G3S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789770" y="186627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maker to DTPC for electroplate#800</a:t>
            </a:r>
          </a:p>
        </p:txBody>
      </p:sp>
      <p:sp>
        <p:nvSpPr>
          <p:cNvPr id="118" name="TextBox 113">
            <a:extLst>
              <a:ext uri="{FF2B5EF4-FFF2-40B4-BE49-F238E27FC236}">
                <a16:creationId xmlns:a16="http://schemas.microsoft.com/office/drawing/2014/main" id="{08081791-DD39-407D-A0C1-39A7A8529693}"/>
              </a:ext>
            </a:extLst>
          </p:cNvPr>
          <p:cNvSpPr txBox="1"/>
          <p:nvPr/>
        </p:nvSpPr>
        <p:spPr>
          <a:xfrm>
            <a:off x="9809706" y="249834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C2</a:t>
            </a:r>
          </a:p>
        </p:txBody>
      </p:sp>
      <p:sp>
        <p:nvSpPr>
          <p:cNvPr id="109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3270408"/>
            <a:ext cx="12192000" cy="1012840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11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20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Submit ?</a:t>
                </a: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hlinkClick r:id="rId19" action="ppaction://hlinksldjump"/>
            </p:cNvPr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Rounded Rectangle 115">
              <a:hlinkClick r:id="rId20" action="ppaction://hlinksldjump"/>
            </p:cNvPr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26888" y="1794617"/>
            <a:ext cx="8478015" cy="5111226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85">
            <a:extLst>
              <a:ext uri="{FF2B5EF4-FFF2-40B4-BE49-F238E27FC236}">
                <a16:creationId xmlns:a16="http://schemas.microsoft.com/office/drawing/2014/main" id="{1E3C4983-6166-4FC0-B2B3-947E22D2A2CD}"/>
              </a:ext>
            </a:extLst>
          </p:cNvPr>
          <p:cNvSpPr txBox="1"/>
          <p:nvPr/>
        </p:nvSpPr>
        <p:spPr>
          <a:xfrm>
            <a:off x="3998541" y="299959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Addition item :</a:t>
            </a:r>
          </a:p>
        </p:txBody>
      </p:sp>
      <p:sp>
        <p:nvSpPr>
          <p:cNvPr id="275" name="Rectangle 86">
            <a:extLst>
              <a:ext uri="{FF2B5EF4-FFF2-40B4-BE49-F238E27FC236}">
                <a16:creationId xmlns:a16="http://schemas.microsoft.com/office/drawing/2014/main" id="{E90ACEF7-9BE8-4240-A839-C538AD6917A1}"/>
              </a:ext>
            </a:extLst>
          </p:cNvPr>
          <p:cNvSpPr/>
          <p:nvPr/>
        </p:nvSpPr>
        <p:spPr>
          <a:xfrm>
            <a:off x="9006172" y="2986932"/>
            <a:ext cx="2104803" cy="312021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6" name="TextBox 87">
            <a:extLst>
              <a:ext uri="{FF2B5EF4-FFF2-40B4-BE49-F238E27FC236}">
                <a16:creationId xmlns:a16="http://schemas.microsoft.com/office/drawing/2014/main" id="{CEB1C883-7535-4AF6-8988-AAD27BE5DE2D}"/>
              </a:ext>
            </a:extLst>
          </p:cNvPr>
          <p:cNvSpPr txBox="1"/>
          <p:nvPr/>
        </p:nvSpPr>
        <p:spPr>
          <a:xfrm>
            <a:off x="7630291" y="30030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Annual Plan No :</a:t>
            </a:r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555091" y="3545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3541034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074961" y="417179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grpSp>
        <p:nvGrpSpPr>
          <p:cNvPr id="280" name="Group 107">
            <a:extLst>
              <a:ext uri="{FF2B5EF4-FFF2-40B4-BE49-F238E27FC236}">
                <a16:creationId xmlns:a16="http://schemas.microsoft.com/office/drawing/2014/main" id="{2332227A-B384-4154-BDFD-2C55E75B462F}"/>
              </a:ext>
            </a:extLst>
          </p:cNvPr>
          <p:cNvGrpSpPr/>
          <p:nvPr/>
        </p:nvGrpSpPr>
        <p:grpSpPr>
          <a:xfrm>
            <a:off x="5440655" y="4132530"/>
            <a:ext cx="2043422" cy="369332"/>
            <a:chOff x="967547" y="2837980"/>
            <a:chExt cx="2011911" cy="387719"/>
          </a:xfrm>
        </p:grpSpPr>
        <p:sp>
          <p:nvSpPr>
            <p:cNvPr id="281" name="Rectangle 108">
              <a:extLst>
                <a:ext uri="{FF2B5EF4-FFF2-40B4-BE49-F238E27FC236}">
                  <a16:creationId xmlns:a16="http://schemas.microsoft.com/office/drawing/2014/main" id="{7C6F6A51-5BA0-454A-B2D0-DA791B5B818E}"/>
                </a:ext>
              </a:extLst>
            </p:cNvPr>
            <p:cNvSpPr/>
            <p:nvPr/>
          </p:nvSpPr>
          <p:spPr>
            <a:xfrm>
              <a:off x="967547" y="2874273"/>
              <a:ext cx="201191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82" name="TextBox 109">
              <a:extLst>
                <a:ext uri="{FF2B5EF4-FFF2-40B4-BE49-F238E27FC236}">
                  <a16:creationId xmlns:a16="http://schemas.microsoft.com/office/drawing/2014/main" id="{808C49A9-057B-4E2B-8D28-E4D9E71EC297}"/>
                </a:ext>
              </a:extLst>
            </p:cNvPr>
            <p:cNvSpPr txBox="1"/>
            <p:nvPr/>
          </p:nvSpPr>
          <p:spPr>
            <a:xfrm>
              <a:off x="1701592" y="2837980"/>
              <a:ext cx="465909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New</a:t>
              </a:r>
            </a:p>
          </p:txBody>
        </p:sp>
      </p:grp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91882" y="418509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grpSp>
        <p:nvGrpSpPr>
          <p:cNvPr id="284" name="Group 111">
            <a:extLst>
              <a:ext uri="{FF2B5EF4-FFF2-40B4-BE49-F238E27FC236}">
                <a16:creationId xmlns:a16="http://schemas.microsoft.com/office/drawing/2014/main" id="{D6D39D7B-8753-4A5D-B1B9-545AA321E760}"/>
              </a:ext>
            </a:extLst>
          </p:cNvPr>
          <p:cNvGrpSpPr/>
          <p:nvPr/>
        </p:nvGrpSpPr>
        <p:grpSpPr>
          <a:xfrm>
            <a:off x="9025271" y="4180398"/>
            <a:ext cx="2085704" cy="380621"/>
            <a:chOff x="967547" y="2874273"/>
            <a:chExt cx="2053541" cy="399570"/>
          </a:xfrm>
        </p:grpSpPr>
        <p:sp>
          <p:nvSpPr>
            <p:cNvPr id="285" name="Rectangle 112">
              <a:extLst>
                <a:ext uri="{FF2B5EF4-FFF2-40B4-BE49-F238E27FC236}">
                  <a16:creationId xmlns:a16="http://schemas.microsoft.com/office/drawing/2014/main" id="{63AB6835-7679-4B78-8E7B-3CD5E2390A34}"/>
                </a:ext>
              </a:extLst>
            </p:cNvPr>
            <p:cNvSpPr/>
            <p:nvPr/>
          </p:nvSpPr>
          <p:spPr>
            <a:xfrm>
              <a:off x="967547" y="2874273"/>
              <a:ext cx="205354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86" name="TextBox 113">
              <a:extLst>
                <a:ext uri="{FF2B5EF4-FFF2-40B4-BE49-F238E27FC236}">
                  <a16:creationId xmlns:a16="http://schemas.microsoft.com/office/drawing/2014/main" id="{08081791-DD39-407D-A0C1-39A7A8529693}"/>
                </a:ext>
              </a:extLst>
            </p:cNvPr>
            <p:cNvSpPr txBox="1"/>
            <p:nvPr/>
          </p:nvSpPr>
          <p:spPr>
            <a:xfrm>
              <a:off x="1739885" y="2886124"/>
              <a:ext cx="357008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C2</a:t>
              </a:r>
            </a:p>
          </p:txBody>
        </p:sp>
      </p:grp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535021" y="4822910"/>
            <a:ext cx="16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18709" y="4822910"/>
            <a:ext cx="12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372343" y="57747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5770007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575952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575483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051109" y="6304141"/>
            <a:ext cx="123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grpSp>
        <p:nvGrpSpPr>
          <p:cNvPr id="294" name="Group 134">
            <a:extLst>
              <a:ext uri="{FF2B5EF4-FFF2-40B4-BE49-F238E27FC236}">
                <a16:creationId xmlns:a16="http://schemas.microsoft.com/office/drawing/2014/main" id="{8AB80533-398D-40B2-85CF-7319FF358F09}"/>
              </a:ext>
            </a:extLst>
          </p:cNvPr>
          <p:cNvGrpSpPr/>
          <p:nvPr/>
        </p:nvGrpSpPr>
        <p:grpSpPr>
          <a:xfrm>
            <a:off x="5440655" y="6274035"/>
            <a:ext cx="2043421" cy="369331"/>
            <a:chOff x="887083" y="2847609"/>
            <a:chExt cx="2011911" cy="387719"/>
          </a:xfrm>
        </p:grpSpPr>
        <p:sp>
          <p:nvSpPr>
            <p:cNvPr id="295" name="Rectangle 135">
              <a:extLst>
                <a:ext uri="{FF2B5EF4-FFF2-40B4-BE49-F238E27FC236}">
                  <a16:creationId xmlns:a16="http://schemas.microsoft.com/office/drawing/2014/main" id="{56B33939-09CF-4EDF-928A-5776E2572F3C}"/>
                </a:ext>
              </a:extLst>
            </p:cNvPr>
            <p:cNvSpPr/>
            <p:nvPr/>
          </p:nvSpPr>
          <p:spPr>
            <a:xfrm>
              <a:off x="887083" y="2874273"/>
              <a:ext cx="2011911" cy="327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296" name="TextBox 136">
              <a:extLst>
                <a:ext uri="{FF2B5EF4-FFF2-40B4-BE49-F238E27FC236}">
                  <a16:creationId xmlns:a16="http://schemas.microsoft.com/office/drawing/2014/main" id="{76876C3D-81CE-479A-AB61-E05D7066FDCB}"/>
                </a:ext>
              </a:extLst>
            </p:cNvPr>
            <p:cNvSpPr txBox="1"/>
            <p:nvPr/>
          </p:nvSpPr>
          <p:spPr>
            <a:xfrm>
              <a:off x="1439651" y="2847609"/>
              <a:ext cx="773676" cy="38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ngsanaUPC" panose="02020603050405020304" pitchFamily="18" charset="-34"/>
                  <a:cs typeface="AngsanaUPC" panose="02020603050405020304" pitchFamily="18" charset="-34"/>
                </a:rPr>
                <a:t>Tool / Oil</a:t>
              </a:r>
            </a:p>
          </p:txBody>
        </p:sp>
      </p:grp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6305510"/>
            <a:ext cx="71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6300812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426151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2" name="TextBox 100">
            <a:extLst>
              <a:ext uri="{FF2B5EF4-FFF2-40B4-BE49-F238E27FC236}">
                <a16:creationId xmlns:a16="http://schemas.microsoft.com/office/drawing/2014/main" id="{34D49827-BA3C-4DEF-AFA9-F1489422BB77}"/>
              </a:ext>
            </a:extLst>
          </p:cNvPr>
          <p:cNvSpPr txBox="1"/>
          <p:nvPr/>
        </p:nvSpPr>
        <p:spPr>
          <a:xfrm>
            <a:off x="4294039" y="24313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Company:</a:t>
            </a:r>
          </a:p>
        </p:txBody>
      </p:sp>
      <p:sp>
        <p:nvSpPr>
          <p:cNvPr id="303" name="TextBox 158">
            <a:extLst>
              <a:ext uri="{FF2B5EF4-FFF2-40B4-BE49-F238E27FC236}">
                <a16:creationId xmlns:a16="http://schemas.microsoft.com/office/drawing/2014/main" id="{53AC7666-2135-428E-AC9F-DEEA985314FD}"/>
              </a:ext>
            </a:extLst>
          </p:cNvPr>
          <p:cNvSpPr txBox="1"/>
          <p:nvPr/>
        </p:nvSpPr>
        <p:spPr>
          <a:xfrm>
            <a:off x="5790134" y="245376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SDM</a:t>
            </a:r>
          </a:p>
        </p:txBody>
      </p:sp>
      <p:sp>
        <p:nvSpPr>
          <p:cNvPr id="304" name="TextBox 160">
            <a:extLst>
              <a:ext uri="{FF2B5EF4-FFF2-40B4-BE49-F238E27FC236}">
                <a16:creationId xmlns:a16="http://schemas.microsoft.com/office/drawing/2014/main" id="{585C418D-C7D2-47D5-85C0-32D2383729B3}"/>
              </a:ext>
            </a:extLst>
          </p:cNvPr>
          <p:cNvSpPr txBox="1"/>
          <p:nvPr/>
        </p:nvSpPr>
        <p:spPr>
          <a:xfrm>
            <a:off x="6934251" y="247705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SKD</a:t>
            </a:r>
          </a:p>
        </p:txBody>
      </p:sp>
      <p:sp>
        <p:nvSpPr>
          <p:cNvPr id="305" name="TextBox 100">
            <a:extLst>
              <a:ext uri="{FF2B5EF4-FFF2-40B4-BE49-F238E27FC236}">
                <a16:creationId xmlns:a16="http://schemas.microsoft.com/office/drawing/2014/main" id="{657CD4A5-BA30-44E1-BF6B-49CD085FB9A9}"/>
              </a:ext>
            </a:extLst>
          </p:cNvPr>
          <p:cNvSpPr txBox="1"/>
          <p:nvPr/>
        </p:nvSpPr>
        <p:spPr>
          <a:xfrm>
            <a:off x="8156480" y="24380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Section :</a:t>
            </a: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42946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5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6025114" y="5745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HP5S</a:t>
            </a: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5871496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640152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8998095" y="2443844"/>
            <a:ext cx="2112880" cy="369332"/>
            <a:chOff x="7115673" y="1504039"/>
            <a:chExt cx="2112880" cy="369332"/>
          </a:xfrm>
        </p:grpSpPr>
        <p:grpSp>
          <p:nvGrpSpPr>
            <p:cNvPr id="325" name="Group 190">
              <a:extLst>
                <a:ext uri="{FF2B5EF4-FFF2-40B4-BE49-F238E27FC236}">
                  <a16:creationId xmlns:a16="http://schemas.microsoft.com/office/drawing/2014/main" id="{02A4A6CF-528E-4632-9B1F-FBA6FF52E9C5}"/>
                </a:ext>
              </a:extLst>
            </p:cNvPr>
            <p:cNvGrpSpPr/>
            <p:nvPr/>
          </p:nvGrpSpPr>
          <p:grpSpPr>
            <a:xfrm>
              <a:off x="7115673" y="1504039"/>
              <a:ext cx="2112880" cy="369332"/>
              <a:chOff x="967547" y="2874273"/>
              <a:chExt cx="2080297" cy="387719"/>
            </a:xfrm>
          </p:grpSpPr>
          <p:sp>
            <p:nvSpPr>
              <p:cNvPr id="327" name="Rectangle 191">
                <a:extLst>
                  <a:ext uri="{FF2B5EF4-FFF2-40B4-BE49-F238E27FC236}">
                    <a16:creationId xmlns:a16="http://schemas.microsoft.com/office/drawing/2014/main" id="{CC41FC00-9732-4D2B-8D3C-8BD452311954}"/>
                  </a:ext>
                </a:extLst>
              </p:cNvPr>
              <p:cNvSpPr/>
              <p:nvPr/>
            </p:nvSpPr>
            <p:spPr>
              <a:xfrm>
                <a:off x="967547" y="2874273"/>
                <a:ext cx="2080297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  <p:sp>
            <p:nvSpPr>
              <p:cNvPr id="328" name="TextBox 192">
                <a:extLst>
                  <a:ext uri="{FF2B5EF4-FFF2-40B4-BE49-F238E27FC236}">
                    <a16:creationId xmlns:a16="http://schemas.microsoft.com/office/drawing/2014/main" id="{093EA6FA-DDBF-4BD9-A77D-9B14DC6DF528}"/>
                  </a:ext>
                </a:extLst>
              </p:cNvPr>
              <p:cNvSpPr txBox="1"/>
              <p:nvPr/>
            </p:nvSpPr>
            <p:spPr>
              <a:xfrm>
                <a:off x="1580346" y="2874273"/>
                <a:ext cx="750000" cy="387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DPE-MC</a:t>
                </a:r>
              </a:p>
            </p:txBody>
          </p:sp>
        </p:grpSp>
        <p:sp>
          <p:nvSpPr>
            <p:cNvPr id="326" name="Isosceles Triangle 212">
              <a:extLst>
                <a:ext uri="{FF2B5EF4-FFF2-40B4-BE49-F238E27FC236}">
                  <a16:creationId xmlns:a16="http://schemas.microsoft.com/office/drawing/2014/main" id="{074DD8B3-8F67-4A88-94FD-171A58C7B72A}"/>
                </a:ext>
              </a:extLst>
            </p:cNvPr>
            <p:cNvSpPr/>
            <p:nvPr/>
          </p:nvSpPr>
          <p:spPr>
            <a:xfrm rot="10800000">
              <a:off x="9014851" y="1617693"/>
              <a:ext cx="102127" cy="101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329" name="Oval 186">
            <a:extLst>
              <a:ext uri="{FF2B5EF4-FFF2-40B4-BE49-F238E27FC236}">
                <a16:creationId xmlns:a16="http://schemas.microsoft.com/office/drawing/2014/main" id="{23933752-FF94-43E0-A58A-47DCEB1A51D5}"/>
              </a:ext>
            </a:extLst>
          </p:cNvPr>
          <p:cNvSpPr/>
          <p:nvPr/>
        </p:nvSpPr>
        <p:spPr>
          <a:xfrm>
            <a:off x="5578336" y="251880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0" name="Oval 189">
            <a:extLst>
              <a:ext uri="{FF2B5EF4-FFF2-40B4-BE49-F238E27FC236}">
                <a16:creationId xmlns:a16="http://schemas.microsoft.com/office/drawing/2014/main" id="{5C1E7F19-2DC3-4D63-BC9E-11E343D98AC5}"/>
              </a:ext>
            </a:extLst>
          </p:cNvPr>
          <p:cNvSpPr/>
          <p:nvPr/>
        </p:nvSpPr>
        <p:spPr>
          <a:xfrm>
            <a:off x="6584512" y="251880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7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07060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38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298471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39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07060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0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29787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1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25671" y="2558777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11084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4890928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480503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4890928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47990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4931159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4865950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478005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4865950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47740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4906181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3" name="Rectangle 10">
            <a:extLst>
              <a:ext uri="{FF2B5EF4-FFF2-40B4-BE49-F238E27FC236}">
                <a16:creationId xmlns:a16="http://schemas.microsoft.com/office/drawing/2014/main" id="{D2B9F7D5-C189-40EE-99B3-92281AED828C}"/>
              </a:ext>
            </a:extLst>
          </p:cNvPr>
          <p:cNvSpPr/>
          <p:nvPr/>
        </p:nvSpPr>
        <p:spPr>
          <a:xfrm>
            <a:off x="10067884" y="1924488"/>
            <a:ext cx="1598456" cy="27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22/07/2020</a:t>
            </a:r>
          </a:p>
        </p:txBody>
      </p:sp>
      <p:sp>
        <p:nvSpPr>
          <p:cNvPr id="354" name="TextBox 11">
            <a:extLst>
              <a:ext uri="{FF2B5EF4-FFF2-40B4-BE49-F238E27FC236}">
                <a16:creationId xmlns:a16="http://schemas.microsoft.com/office/drawing/2014/main" id="{AC00BC50-F98B-4017-AE5E-2956C07E9D69}"/>
              </a:ext>
            </a:extLst>
          </p:cNvPr>
          <p:cNvSpPr txBox="1"/>
          <p:nvPr/>
        </p:nvSpPr>
        <p:spPr>
          <a:xfrm>
            <a:off x="9107434" y="188359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Create Date :</a:t>
            </a:r>
          </a:p>
        </p:txBody>
      </p:sp>
      <p:sp>
        <p:nvSpPr>
          <p:cNvPr id="117" name="TextBox 23">
            <a:extLst>
              <a:ext uri="{FF2B5EF4-FFF2-40B4-BE49-F238E27FC236}">
                <a16:creationId xmlns:a16="http://schemas.microsoft.com/office/drawing/2014/main" id="{67E37E55-35B5-4C31-97F1-EB164B3C9159}"/>
              </a:ext>
            </a:extLst>
          </p:cNvPr>
          <p:cNvSpPr txBox="1"/>
          <p:nvPr/>
        </p:nvSpPr>
        <p:spPr>
          <a:xfrm>
            <a:off x="9510060" y="2971758"/>
            <a:ext cx="18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DN-FY20-001</a:t>
            </a:r>
            <a:endParaRPr lang="th-TH" dirty="0">
              <a:solidFill>
                <a:schemeClr val="bg1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9770" y="354832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maker to DTPC for electroplate#800</a:t>
            </a:r>
          </a:p>
        </p:txBody>
      </p:sp>
      <p:sp>
        <p:nvSpPr>
          <p:cNvPr id="119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863539" y="57244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</a:t>
            </a:r>
          </a:p>
        </p:txBody>
      </p:sp>
      <p:sp>
        <p:nvSpPr>
          <p:cNvPr id="120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863538" y="628646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Cost down</a:t>
            </a:r>
          </a:p>
        </p:txBody>
      </p:sp>
      <p:sp>
        <p:nvSpPr>
          <p:cNvPr id="145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5223061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5959021" y="52129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Toyota</a:t>
            </a:r>
          </a:p>
        </p:txBody>
      </p:sp>
      <p:sp>
        <p:nvSpPr>
          <p:cNvPr id="116" name="Rectangle 59">
            <a:hlinkClick r:id="rId12" action="ppaction://hlinksldjump"/>
            <a:extLst>
              <a:ext uri="{FF2B5EF4-FFF2-40B4-BE49-F238E27FC236}">
                <a16:creationId xmlns:a16="http://schemas.microsoft.com/office/drawing/2014/main" id="{5D53E250-085C-467F-A2C0-ADDF762018E8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2" name="Picture 44">
            <a:extLst>
              <a:ext uri="{FF2B5EF4-FFF2-40B4-BE49-F238E27FC236}">
                <a16:creationId xmlns:a16="http://schemas.microsoft.com/office/drawing/2014/main" id="{72BD902B-1A7E-4F54-B0C6-0EA86D78A7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23" name="Picture 45">
            <a:extLst>
              <a:ext uri="{FF2B5EF4-FFF2-40B4-BE49-F238E27FC236}">
                <a16:creationId xmlns:a16="http://schemas.microsoft.com/office/drawing/2014/main" id="{BA579B29-DAEF-4D1C-A698-E6ED64FDBD8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38" name="Rectangle 52">
            <a:hlinkClick r:id="rId12" action="ppaction://hlinksldjump"/>
            <a:extLst>
              <a:ext uri="{FF2B5EF4-FFF2-40B4-BE49-F238E27FC236}">
                <a16:creationId xmlns:a16="http://schemas.microsoft.com/office/drawing/2014/main" id="{AA463DDE-CDF4-47C5-9DA0-EBA61D411A26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1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B619CDB4-F63D-4B89-8486-F29B3CBAC8BD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2" name="Picture 124">
            <a:hlinkClick r:id="rId12" action="ppaction://hlinksldjump"/>
            <a:extLst>
              <a:ext uri="{FF2B5EF4-FFF2-40B4-BE49-F238E27FC236}">
                <a16:creationId xmlns:a16="http://schemas.microsoft.com/office/drawing/2014/main" id="{DF1D29F0-4E06-49C3-B42F-7F05098403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48" name="Rectangle 55">
            <a:hlinkClick r:id="rId15" action="ppaction://hlinksldjump"/>
            <a:extLst>
              <a:ext uri="{FF2B5EF4-FFF2-40B4-BE49-F238E27FC236}">
                <a16:creationId xmlns:a16="http://schemas.microsoft.com/office/drawing/2014/main" id="{8EA89512-255C-48B1-9051-8A72B818DD90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9" name="Rectangle 56">
            <a:hlinkClick r:id="rId16" action="ppaction://hlinksldjump"/>
            <a:extLst>
              <a:ext uri="{FF2B5EF4-FFF2-40B4-BE49-F238E27FC236}">
                <a16:creationId xmlns:a16="http://schemas.microsoft.com/office/drawing/2014/main" id="{A44317BF-3981-4016-AF0E-20E166F2C09C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0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462A9DE1-1303-4024-8C39-3D1B88466349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2" name="Picture 29">
            <a:hlinkClick r:id="rId15" action="ppaction://hlinksldjump"/>
            <a:extLst>
              <a:ext uri="{FF2B5EF4-FFF2-40B4-BE49-F238E27FC236}">
                <a16:creationId xmlns:a16="http://schemas.microsoft.com/office/drawing/2014/main" id="{64575687-89AC-4EC4-97A5-777B93D375F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3" name="Picture 30">
            <a:hlinkClick r:id="rId16" action="ppaction://hlinksldjump"/>
            <a:extLst>
              <a:ext uri="{FF2B5EF4-FFF2-40B4-BE49-F238E27FC236}">
                <a16:creationId xmlns:a16="http://schemas.microsoft.com/office/drawing/2014/main" id="{D1D56FC6-4C02-4299-A7DB-DA36AB41DA2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5" name="Picture 147">
            <a:hlinkClick r:id="rId3" action="ppaction://hlinksldjump"/>
            <a:extLst>
              <a:ext uri="{FF2B5EF4-FFF2-40B4-BE49-F238E27FC236}">
                <a16:creationId xmlns:a16="http://schemas.microsoft.com/office/drawing/2014/main" id="{5CCC6321-C2E9-4909-85D3-D67096B09E8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hlinkClick r:id="rId15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58">
            <a:hlinkClick r:id="rId4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0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08277" y="1744293"/>
            <a:ext cx="8478015" cy="4917764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793221" y="1847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1842863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318556" y="24736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2468929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06157" y="24742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2469525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770399" y="3124739"/>
            <a:ext cx="16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47284" y="3124739"/>
            <a:ext cx="12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596183" y="39622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3957536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39470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39423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258035" y="4504370"/>
            <a:ext cx="13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449967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4505739"/>
            <a:ext cx="7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450104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960895" y="5041776"/>
            <a:ext cx="14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5046604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25652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25740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406093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46036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5065388"/>
            <a:ext cx="7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5060689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2" name="TextBox 210">
            <a:extLst>
              <a:ext uri="{FF2B5EF4-FFF2-40B4-BE49-F238E27FC236}">
                <a16:creationId xmlns:a16="http://schemas.microsoft.com/office/drawing/2014/main" id="{17E44A11-6CB4-4206-A4CD-0E384CA42FC2}"/>
              </a:ext>
            </a:extLst>
          </p:cNvPr>
          <p:cNvSpPr txBox="1"/>
          <p:nvPr/>
        </p:nvSpPr>
        <p:spPr>
          <a:xfrm>
            <a:off x="4185293" y="5582743"/>
            <a:ext cx="11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Process name :</a:t>
            </a:r>
          </a:p>
        </p:txBody>
      </p:sp>
      <p:sp>
        <p:nvSpPr>
          <p:cNvPr id="323" name="Rectangle 211">
            <a:extLst>
              <a:ext uri="{FF2B5EF4-FFF2-40B4-BE49-F238E27FC236}">
                <a16:creationId xmlns:a16="http://schemas.microsoft.com/office/drawing/2014/main" id="{4B038F6A-8CBC-44A8-A0DF-6832DF23B3B2}"/>
              </a:ext>
            </a:extLst>
          </p:cNvPr>
          <p:cNvSpPr/>
          <p:nvPr/>
        </p:nvSpPr>
        <p:spPr>
          <a:xfrm>
            <a:off x="5443119" y="5578045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192757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31068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192757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3100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23298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316777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3081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316777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3075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320801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3817833" y="6025085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hlinkClick r:id="" action="ppaction://noaction"/>
          </p:cNvPr>
          <p:cNvSpPr/>
          <p:nvPr/>
        </p:nvSpPr>
        <p:spPr>
          <a:xfrm>
            <a:off x="3713093" y="6050801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7" name="Rounded Rectangle 356">
            <a:hlinkClick r:id="rId13" action="ppaction://hlinksldjump"/>
          </p:cNvPr>
          <p:cNvSpPr/>
          <p:nvPr/>
        </p:nvSpPr>
        <p:spPr>
          <a:xfrm>
            <a:off x="5542668" y="60232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488080" y="605887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5959021" y="449639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Tool / Oil</a:t>
            </a:r>
          </a:p>
        </p:txBody>
      </p:sp>
      <p:sp>
        <p:nvSpPr>
          <p:cNvPr id="104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6025114" y="391870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HP5S</a:t>
            </a:r>
          </a:p>
        </p:txBody>
      </p:sp>
      <p:sp>
        <p:nvSpPr>
          <p:cNvPr id="105" name="TextBox 109">
            <a:extLst>
              <a:ext uri="{FF2B5EF4-FFF2-40B4-BE49-F238E27FC236}">
                <a16:creationId xmlns:a16="http://schemas.microsoft.com/office/drawing/2014/main" id="{808C49A9-057B-4E2B-8D28-E4D9E71EC297}"/>
              </a:ext>
            </a:extLst>
          </p:cNvPr>
          <p:cNvSpPr txBox="1"/>
          <p:nvPr/>
        </p:nvSpPr>
        <p:spPr>
          <a:xfrm>
            <a:off x="6186197" y="24963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New</a:t>
            </a:r>
          </a:p>
        </p:txBody>
      </p:sp>
      <p:sp>
        <p:nvSpPr>
          <p:cNvPr id="106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717489" y="391837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</a:t>
            </a:r>
          </a:p>
        </p:txBody>
      </p:sp>
      <p:sp>
        <p:nvSpPr>
          <p:cNvPr id="107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85738" y="44776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Cost down</a:t>
            </a:r>
          </a:p>
        </p:txBody>
      </p:sp>
      <p:sp>
        <p:nvSpPr>
          <p:cNvPr id="108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35365" y="505350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 GR</a:t>
            </a:r>
          </a:p>
        </p:txBody>
      </p:sp>
      <p:sp>
        <p:nvSpPr>
          <p:cNvPr id="114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6230871" y="506720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All</a:t>
            </a:r>
          </a:p>
        </p:txBody>
      </p:sp>
      <p:sp>
        <p:nvSpPr>
          <p:cNvPr id="115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5816112" y="554503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Seat &amp; ID5.5 grinding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789770" y="186627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maker to DTPC for electroplate#800</a:t>
            </a:r>
          </a:p>
        </p:txBody>
      </p:sp>
      <p:sp>
        <p:nvSpPr>
          <p:cNvPr id="118" name="TextBox 113">
            <a:extLst>
              <a:ext uri="{FF2B5EF4-FFF2-40B4-BE49-F238E27FC236}">
                <a16:creationId xmlns:a16="http://schemas.microsoft.com/office/drawing/2014/main" id="{08081791-DD39-407D-A0C1-39A7A8529693}"/>
              </a:ext>
            </a:extLst>
          </p:cNvPr>
          <p:cNvSpPr txBox="1"/>
          <p:nvPr/>
        </p:nvSpPr>
        <p:spPr>
          <a:xfrm>
            <a:off x="9809706" y="249834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C2</a:t>
            </a:r>
          </a:p>
        </p:txBody>
      </p:sp>
      <p:sp>
        <p:nvSpPr>
          <p:cNvPr id="134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8" y="3474401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5959021" y="34603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Toyota</a:t>
            </a:r>
          </a:p>
        </p:txBody>
      </p:sp>
      <p:sp>
        <p:nvSpPr>
          <p:cNvPr id="124" name="Rectangle 59">
            <a:hlinkClick r:id="rId14" action="ppaction://hlinksldjump"/>
            <a:extLst>
              <a:ext uri="{FF2B5EF4-FFF2-40B4-BE49-F238E27FC236}">
                <a16:creationId xmlns:a16="http://schemas.microsoft.com/office/drawing/2014/main" id="{A6809EC5-30C3-4623-9AAA-7770D4F118CF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0" name="Picture 44">
            <a:extLst>
              <a:ext uri="{FF2B5EF4-FFF2-40B4-BE49-F238E27FC236}">
                <a16:creationId xmlns:a16="http://schemas.microsoft.com/office/drawing/2014/main" id="{9DE3B714-BBE0-4D13-BC89-47BC9738B70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31" name="Picture 45">
            <a:extLst>
              <a:ext uri="{FF2B5EF4-FFF2-40B4-BE49-F238E27FC236}">
                <a16:creationId xmlns:a16="http://schemas.microsoft.com/office/drawing/2014/main" id="{24812274-A788-474E-B32E-31516788C36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32" name="Rectangle 52">
            <a:hlinkClick r:id="rId14" action="ppaction://hlinksldjump"/>
            <a:extLst>
              <a:ext uri="{FF2B5EF4-FFF2-40B4-BE49-F238E27FC236}">
                <a16:creationId xmlns:a16="http://schemas.microsoft.com/office/drawing/2014/main" id="{91FD34A2-7F15-4D77-835A-9487F7A19615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8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828A73F4-F2E5-4460-94C9-886F3233BF81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9" name="Picture 124">
            <a:hlinkClick r:id="rId14" action="ppaction://hlinksldjump"/>
            <a:extLst>
              <a:ext uri="{FF2B5EF4-FFF2-40B4-BE49-F238E27FC236}">
                <a16:creationId xmlns:a16="http://schemas.microsoft.com/office/drawing/2014/main" id="{4BFCB423-E4BA-47DA-B8DB-97D9662DF6A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42" name="Rectangle 55">
            <a:hlinkClick r:id="rId17" action="ppaction://hlinksldjump"/>
            <a:extLst>
              <a:ext uri="{FF2B5EF4-FFF2-40B4-BE49-F238E27FC236}">
                <a16:creationId xmlns:a16="http://schemas.microsoft.com/office/drawing/2014/main" id="{A9708E43-601D-462C-84DB-E46D81C7A07B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3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65F3F38-9AC0-4A45-88C3-46C9C618791E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4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AD975689-CCB3-4346-89D1-F10026B27EFC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6" name="Picture 29">
            <a:hlinkClick r:id="rId17" action="ppaction://hlinksldjump"/>
            <a:extLst>
              <a:ext uri="{FF2B5EF4-FFF2-40B4-BE49-F238E27FC236}">
                <a16:creationId xmlns:a16="http://schemas.microsoft.com/office/drawing/2014/main" id="{6A7F4F3D-D0DE-49BF-BF83-7EF6807F5CF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47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040837C-6565-4384-8F61-0E3B77031C3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49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459D10B8-A175-49B5-B44C-E498D5A6889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hlinkClick r:id="rId17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6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2698005"/>
            <a:ext cx="212862" cy="212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31598"/>
            <a:ext cx="227283" cy="227283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7" y="4459342"/>
            <a:ext cx="219099" cy="2190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72914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Annual Plan FORM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08277" y="1744293"/>
            <a:ext cx="8478015" cy="4917764"/>
          </a:xfrm>
          <a:prstGeom prst="roundRect">
            <a:avLst>
              <a:gd name="adj" fmla="val 2148"/>
            </a:avLst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102">
            <a:extLst>
              <a:ext uri="{FF2B5EF4-FFF2-40B4-BE49-F238E27FC236}">
                <a16:creationId xmlns:a16="http://schemas.microsoft.com/office/drawing/2014/main" id="{5A39583D-B082-4F35-B763-BFDC163FE1DD}"/>
              </a:ext>
            </a:extLst>
          </p:cNvPr>
          <p:cNvSpPr txBox="1"/>
          <p:nvPr/>
        </p:nvSpPr>
        <p:spPr>
          <a:xfrm>
            <a:off x="4793221" y="1847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Title :</a:t>
            </a:r>
          </a:p>
        </p:txBody>
      </p:sp>
      <p:sp>
        <p:nvSpPr>
          <p:cNvPr id="278" name="Rectangle 104">
            <a:extLst>
              <a:ext uri="{FF2B5EF4-FFF2-40B4-BE49-F238E27FC236}">
                <a16:creationId xmlns:a16="http://schemas.microsoft.com/office/drawing/2014/main" id="{C8249926-C73A-4DB4-9EC3-B8652E32DEA0}"/>
              </a:ext>
            </a:extLst>
          </p:cNvPr>
          <p:cNvSpPr/>
          <p:nvPr/>
        </p:nvSpPr>
        <p:spPr>
          <a:xfrm>
            <a:off x="5439639" y="1842863"/>
            <a:ext cx="5671336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79" name="TextBox 106">
            <a:extLst>
              <a:ext uri="{FF2B5EF4-FFF2-40B4-BE49-F238E27FC236}">
                <a16:creationId xmlns:a16="http://schemas.microsoft.com/office/drawing/2014/main" id="{23CAE9F5-AA81-4EF9-B7DF-E7BCDFF28FE8}"/>
              </a:ext>
            </a:extLst>
          </p:cNvPr>
          <p:cNvSpPr txBox="1"/>
          <p:nvPr/>
        </p:nvSpPr>
        <p:spPr>
          <a:xfrm>
            <a:off x="4318556" y="247362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type :</a:t>
            </a:r>
          </a:p>
        </p:txBody>
      </p:sp>
      <p:sp>
        <p:nvSpPr>
          <p:cNvPr id="281" name="Rectangle 108">
            <a:extLst>
              <a:ext uri="{FF2B5EF4-FFF2-40B4-BE49-F238E27FC236}">
                <a16:creationId xmlns:a16="http://schemas.microsoft.com/office/drawing/2014/main" id="{7C6F6A51-5BA0-454A-B2D0-DA791B5B818E}"/>
              </a:ext>
            </a:extLst>
          </p:cNvPr>
          <p:cNvSpPr/>
          <p:nvPr/>
        </p:nvSpPr>
        <p:spPr>
          <a:xfrm>
            <a:off x="5440655" y="2468929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3" name="TextBox 110">
            <a:extLst>
              <a:ext uri="{FF2B5EF4-FFF2-40B4-BE49-F238E27FC236}">
                <a16:creationId xmlns:a16="http://schemas.microsoft.com/office/drawing/2014/main" id="{41972425-C4FD-4A39-AB8E-179104619BFB}"/>
              </a:ext>
            </a:extLst>
          </p:cNvPr>
          <p:cNvSpPr txBox="1"/>
          <p:nvPr/>
        </p:nvSpPr>
        <p:spPr>
          <a:xfrm>
            <a:off x="8206157" y="24742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Rank :</a:t>
            </a:r>
          </a:p>
        </p:txBody>
      </p:sp>
      <p:sp>
        <p:nvSpPr>
          <p:cNvPr id="285" name="Rectangle 112">
            <a:extLst>
              <a:ext uri="{FF2B5EF4-FFF2-40B4-BE49-F238E27FC236}">
                <a16:creationId xmlns:a16="http://schemas.microsoft.com/office/drawing/2014/main" id="{63AB6835-7679-4B78-8E7B-3CD5E2390A34}"/>
              </a:ext>
            </a:extLst>
          </p:cNvPr>
          <p:cNvSpPr/>
          <p:nvPr/>
        </p:nvSpPr>
        <p:spPr>
          <a:xfrm>
            <a:off x="9025271" y="2469525"/>
            <a:ext cx="2085704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87" name="TextBox 114">
            <a:extLst>
              <a:ext uri="{FF2B5EF4-FFF2-40B4-BE49-F238E27FC236}">
                <a16:creationId xmlns:a16="http://schemas.microsoft.com/office/drawing/2014/main" id="{21196821-3BBB-4ADF-842F-CF44E80C0083}"/>
              </a:ext>
            </a:extLst>
          </p:cNvPr>
          <p:cNvSpPr txBox="1"/>
          <p:nvPr/>
        </p:nvSpPr>
        <p:spPr>
          <a:xfrm>
            <a:off x="3770399" y="3124739"/>
            <a:ext cx="16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 :</a:t>
            </a:r>
          </a:p>
        </p:txBody>
      </p:sp>
      <p:sp>
        <p:nvSpPr>
          <p:cNvPr id="288" name="TextBox 118">
            <a:extLst>
              <a:ext uri="{FF2B5EF4-FFF2-40B4-BE49-F238E27FC236}">
                <a16:creationId xmlns:a16="http://schemas.microsoft.com/office/drawing/2014/main" id="{7EAE3073-F90B-4406-BA55-F6EAA93C3AB2}"/>
              </a:ext>
            </a:extLst>
          </p:cNvPr>
          <p:cNvSpPr txBox="1"/>
          <p:nvPr/>
        </p:nvSpPr>
        <p:spPr>
          <a:xfrm>
            <a:off x="7647284" y="3124739"/>
            <a:ext cx="12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review :</a:t>
            </a:r>
          </a:p>
        </p:txBody>
      </p:sp>
      <p:sp>
        <p:nvSpPr>
          <p:cNvPr id="289" name="TextBox 122">
            <a:extLst>
              <a:ext uri="{FF2B5EF4-FFF2-40B4-BE49-F238E27FC236}">
                <a16:creationId xmlns:a16="http://schemas.microsoft.com/office/drawing/2014/main" id="{C071BC0D-0A27-48DB-96F7-9084E76DBC60}"/>
              </a:ext>
            </a:extLst>
          </p:cNvPr>
          <p:cNvSpPr txBox="1"/>
          <p:nvPr/>
        </p:nvSpPr>
        <p:spPr>
          <a:xfrm>
            <a:off x="4596183" y="369553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Product :</a:t>
            </a:r>
          </a:p>
        </p:txBody>
      </p:sp>
      <p:sp>
        <p:nvSpPr>
          <p:cNvPr id="290" name="Rectangle 124">
            <a:extLst>
              <a:ext uri="{FF2B5EF4-FFF2-40B4-BE49-F238E27FC236}">
                <a16:creationId xmlns:a16="http://schemas.microsoft.com/office/drawing/2014/main" id="{A92D46C0-8F60-4E32-8A3B-C98FF541C022}"/>
              </a:ext>
            </a:extLst>
          </p:cNvPr>
          <p:cNvSpPr/>
          <p:nvPr/>
        </p:nvSpPr>
        <p:spPr>
          <a:xfrm>
            <a:off x="5439639" y="3690836"/>
            <a:ext cx="2044438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1" name="TextBox 126">
            <a:extLst>
              <a:ext uri="{FF2B5EF4-FFF2-40B4-BE49-F238E27FC236}">
                <a16:creationId xmlns:a16="http://schemas.microsoft.com/office/drawing/2014/main" id="{5736FCAD-A790-4BD7-B943-C1D08E5337BF}"/>
              </a:ext>
            </a:extLst>
          </p:cNvPr>
          <p:cNvSpPr txBox="1"/>
          <p:nvPr/>
        </p:nvSpPr>
        <p:spPr>
          <a:xfrm>
            <a:off x="7980160" y="36803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Part name :</a:t>
            </a:r>
          </a:p>
        </p:txBody>
      </p:sp>
      <p:sp>
        <p:nvSpPr>
          <p:cNvPr id="292" name="Rectangle 128">
            <a:extLst>
              <a:ext uri="{FF2B5EF4-FFF2-40B4-BE49-F238E27FC236}">
                <a16:creationId xmlns:a16="http://schemas.microsoft.com/office/drawing/2014/main" id="{59749495-39CA-4DF4-87A6-73C294993026}"/>
              </a:ext>
            </a:extLst>
          </p:cNvPr>
          <p:cNvSpPr/>
          <p:nvPr/>
        </p:nvSpPr>
        <p:spPr>
          <a:xfrm>
            <a:off x="9032992" y="3675660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3" name="TextBox 133">
            <a:extLst>
              <a:ext uri="{FF2B5EF4-FFF2-40B4-BE49-F238E27FC236}">
                <a16:creationId xmlns:a16="http://schemas.microsoft.com/office/drawing/2014/main" id="{CE18AAC5-1D4A-4B5F-A063-05707E8687EA}"/>
              </a:ext>
            </a:extLst>
          </p:cNvPr>
          <p:cNvSpPr txBox="1"/>
          <p:nvPr/>
        </p:nvSpPr>
        <p:spPr>
          <a:xfrm>
            <a:off x="4258035" y="4263070"/>
            <a:ext cx="131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point :</a:t>
            </a:r>
          </a:p>
        </p:txBody>
      </p:sp>
      <p:sp>
        <p:nvSpPr>
          <p:cNvPr id="295" name="Rectangle 135">
            <a:extLst>
              <a:ext uri="{FF2B5EF4-FFF2-40B4-BE49-F238E27FC236}">
                <a16:creationId xmlns:a16="http://schemas.microsoft.com/office/drawing/2014/main" id="{56B33939-09CF-4EDF-928A-5776E2572F3C}"/>
              </a:ext>
            </a:extLst>
          </p:cNvPr>
          <p:cNvSpPr/>
          <p:nvPr/>
        </p:nvSpPr>
        <p:spPr>
          <a:xfrm>
            <a:off x="5440655" y="4258370"/>
            <a:ext cx="2043422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7" name="TextBox 137">
            <a:extLst>
              <a:ext uri="{FF2B5EF4-FFF2-40B4-BE49-F238E27FC236}">
                <a16:creationId xmlns:a16="http://schemas.microsoft.com/office/drawing/2014/main" id="{66FC8D28-8786-4E8E-87E9-E13A2561A3EC}"/>
              </a:ext>
            </a:extLst>
          </p:cNvPr>
          <p:cNvSpPr txBox="1"/>
          <p:nvPr/>
        </p:nvSpPr>
        <p:spPr>
          <a:xfrm>
            <a:off x="8165664" y="4264439"/>
            <a:ext cx="7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Output :</a:t>
            </a:r>
          </a:p>
        </p:txBody>
      </p:sp>
      <p:sp>
        <p:nvSpPr>
          <p:cNvPr id="298" name="Rectangle 138">
            <a:extLst>
              <a:ext uri="{FF2B5EF4-FFF2-40B4-BE49-F238E27FC236}">
                <a16:creationId xmlns:a16="http://schemas.microsoft.com/office/drawing/2014/main" id="{F3229F76-975E-4B27-A213-25038D7BD38D}"/>
              </a:ext>
            </a:extLst>
          </p:cNvPr>
          <p:cNvSpPr/>
          <p:nvPr/>
        </p:nvSpPr>
        <p:spPr>
          <a:xfrm>
            <a:off x="9032991" y="4259741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9" name="TextBox 140">
            <a:extLst>
              <a:ext uri="{FF2B5EF4-FFF2-40B4-BE49-F238E27FC236}">
                <a16:creationId xmlns:a16="http://schemas.microsoft.com/office/drawing/2014/main" id="{A9EC3694-26E9-41A2-BD74-C9AFAA414A1D}"/>
              </a:ext>
            </a:extLst>
          </p:cNvPr>
          <p:cNvSpPr txBox="1"/>
          <p:nvPr/>
        </p:nvSpPr>
        <p:spPr>
          <a:xfrm>
            <a:off x="3960895" y="4800476"/>
            <a:ext cx="14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Customer concern :</a:t>
            </a:r>
          </a:p>
        </p:txBody>
      </p:sp>
      <p:sp>
        <p:nvSpPr>
          <p:cNvPr id="300" name="Rectangle 142">
            <a:extLst>
              <a:ext uri="{FF2B5EF4-FFF2-40B4-BE49-F238E27FC236}">
                <a16:creationId xmlns:a16="http://schemas.microsoft.com/office/drawing/2014/main" id="{31902C5A-DABF-4FE0-B9FE-435C1A7196CD}"/>
              </a:ext>
            </a:extLst>
          </p:cNvPr>
          <p:cNvSpPr/>
          <p:nvPr/>
        </p:nvSpPr>
        <p:spPr>
          <a:xfrm>
            <a:off x="5439638" y="4805304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1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7282745" y="256525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6" name="Isosceles Triangle 194">
            <a:extLst>
              <a:ext uri="{FF2B5EF4-FFF2-40B4-BE49-F238E27FC236}">
                <a16:creationId xmlns:a16="http://schemas.microsoft.com/office/drawing/2014/main" id="{15C4C13E-CBFE-4DAB-A20A-6BB852674846}"/>
              </a:ext>
            </a:extLst>
          </p:cNvPr>
          <p:cNvSpPr/>
          <p:nvPr/>
        </p:nvSpPr>
        <p:spPr>
          <a:xfrm rot="10800000">
            <a:off x="10925216" y="25740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6" name="Isosceles Triangle 204">
            <a:extLst>
              <a:ext uri="{FF2B5EF4-FFF2-40B4-BE49-F238E27FC236}">
                <a16:creationId xmlns:a16="http://schemas.microsoft.com/office/drawing/2014/main" id="{2EE1CFA5-5FEF-465E-873B-C51E1CB88302}"/>
              </a:ext>
            </a:extLst>
          </p:cNvPr>
          <p:cNvSpPr/>
          <p:nvPr/>
        </p:nvSpPr>
        <p:spPr>
          <a:xfrm rot="10800000">
            <a:off x="7281199" y="3794230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7" name="Isosceles Triangle 205">
            <a:extLst>
              <a:ext uri="{FF2B5EF4-FFF2-40B4-BE49-F238E27FC236}">
                <a16:creationId xmlns:a16="http://schemas.microsoft.com/office/drawing/2014/main" id="{EC40CE70-5CB6-4BA3-B228-6F9FAC13B545}"/>
              </a:ext>
            </a:extLst>
          </p:cNvPr>
          <p:cNvSpPr/>
          <p:nvPr/>
        </p:nvSpPr>
        <p:spPr>
          <a:xfrm rot="10800000">
            <a:off x="7274849" y="4362354"/>
            <a:ext cx="102127" cy="101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18" name="TextBox 206">
            <a:extLst>
              <a:ext uri="{FF2B5EF4-FFF2-40B4-BE49-F238E27FC236}">
                <a16:creationId xmlns:a16="http://schemas.microsoft.com/office/drawing/2014/main" id="{A929AF8C-65C3-48CE-835C-8D7FA25DA442}"/>
              </a:ext>
            </a:extLst>
          </p:cNvPr>
          <p:cNvSpPr txBox="1"/>
          <p:nvPr/>
        </p:nvSpPr>
        <p:spPr>
          <a:xfrm>
            <a:off x="8266124" y="4824088"/>
            <a:ext cx="76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Line :</a:t>
            </a:r>
          </a:p>
        </p:txBody>
      </p:sp>
      <p:sp>
        <p:nvSpPr>
          <p:cNvPr id="319" name="Rectangle 207">
            <a:extLst>
              <a:ext uri="{FF2B5EF4-FFF2-40B4-BE49-F238E27FC236}">
                <a16:creationId xmlns:a16="http://schemas.microsoft.com/office/drawing/2014/main" id="{3BE4C2DD-D246-49C2-996F-8273879BA07C}"/>
              </a:ext>
            </a:extLst>
          </p:cNvPr>
          <p:cNvSpPr/>
          <p:nvPr/>
        </p:nvSpPr>
        <p:spPr>
          <a:xfrm>
            <a:off x="9032991" y="4819389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0" name="TextBox 208">
            <a:extLst>
              <a:ext uri="{FF2B5EF4-FFF2-40B4-BE49-F238E27FC236}">
                <a16:creationId xmlns:a16="http://schemas.microsoft.com/office/drawing/2014/main" id="{D094D661-23BE-4400-9BAF-5BFF3042C045}"/>
              </a:ext>
            </a:extLst>
          </p:cNvPr>
          <p:cNvSpPr txBox="1"/>
          <p:nvPr/>
        </p:nvSpPr>
        <p:spPr>
          <a:xfrm>
            <a:off x="4694485" y="537014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Model :</a:t>
            </a:r>
          </a:p>
        </p:txBody>
      </p:sp>
      <p:sp>
        <p:nvSpPr>
          <p:cNvPr id="321" name="Rectangle 209">
            <a:extLst>
              <a:ext uri="{FF2B5EF4-FFF2-40B4-BE49-F238E27FC236}">
                <a16:creationId xmlns:a16="http://schemas.microsoft.com/office/drawing/2014/main" id="{2735F311-ECF8-40DF-B081-E997C7EAE6F2}"/>
              </a:ext>
            </a:extLst>
          </p:cNvPr>
          <p:cNvSpPr/>
          <p:nvPr/>
        </p:nvSpPr>
        <p:spPr>
          <a:xfrm>
            <a:off x="5439638" y="5384796"/>
            <a:ext cx="204010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22" name="TextBox 210">
            <a:extLst>
              <a:ext uri="{FF2B5EF4-FFF2-40B4-BE49-F238E27FC236}">
                <a16:creationId xmlns:a16="http://schemas.microsoft.com/office/drawing/2014/main" id="{17E44A11-6CB4-4206-A4CD-0E384CA42FC2}"/>
              </a:ext>
            </a:extLst>
          </p:cNvPr>
          <p:cNvSpPr txBox="1"/>
          <p:nvPr/>
        </p:nvSpPr>
        <p:spPr>
          <a:xfrm>
            <a:off x="7775165" y="5404943"/>
            <a:ext cx="11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Process name :</a:t>
            </a:r>
          </a:p>
        </p:txBody>
      </p:sp>
      <p:sp>
        <p:nvSpPr>
          <p:cNvPr id="323" name="Rectangle 211">
            <a:extLst>
              <a:ext uri="{FF2B5EF4-FFF2-40B4-BE49-F238E27FC236}">
                <a16:creationId xmlns:a16="http://schemas.microsoft.com/office/drawing/2014/main" id="{4B038F6A-8CBC-44A8-A0DF-6832DF23B3B2}"/>
              </a:ext>
            </a:extLst>
          </p:cNvPr>
          <p:cNvSpPr/>
          <p:nvPr/>
        </p:nvSpPr>
        <p:spPr>
          <a:xfrm>
            <a:off x="9032991" y="5400245"/>
            <a:ext cx="2077983" cy="31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3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5584920" y="3192757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4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5783937" y="31068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45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6601004" y="3192757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6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6954558" y="3100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47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631918" y="3232988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8" name="Oval 186">
            <a:extLst>
              <a:ext uri="{FF2B5EF4-FFF2-40B4-BE49-F238E27FC236}">
                <a16:creationId xmlns:a16="http://schemas.microsoft.com/office/drawing/2014/main" id="{D4C7180F-42EE-455E-A1A2-E221846B3701}"/>
              </a:ext>
            </a:extLst>
          </p:cNvPr>
          <p:cNvSpPr/>
          <p:nvPr/>
        </p:nvSpPr>
        <p:spPr>
          <a:xfrm>
            <a:off x="9038218" y="3167779"/>
            <a:ext cx="175948" cy="159690"/>
          </a:xfrm>
          <a:prstGeom prst="ellipse">
            <a:avLst/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9" name="TextBox 188">
            <a:extLst>
              <a:ext uri="{FF2B5EF4-FFF2-40B4-BE49-F238E27FC236}">
                <a16:creationId xmlns:a16="http://schemas.microsoft.com/office/drawing/2014/main" id="{9885A04C-F3D6-4D74-9F07-CC591B6BD520}"/>
              </a:ext>
            </a:extLst>
          </p:cNvPr>
          <p:cNvSpPr txBox="1"/>
          <p:nvPr/>
        </p:nvSpPr>
        <p:spPr>
          <a:xfrm>
            <a:off x="9237235" y="3081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Yes</a:t>
            </a:r>
          </a:p>
        </p:txBody>
      </p:sp>
      <p:sp>
        <p:nvSpPr>
          <p:cNvPr id="350" name="Oval 189">
            <a:extLst>
              <a:ext uri="{FF2B5EF4-FFF2-40B4-BE49-F238E27FC236}">
                <a16:creationId xmlns:a16="http://schemas.microsoft.com/office/drawing/2014/main" id="{AFEB70AD-E4BB-4C94-802D-78A15AE9A90D}"/>
              </a:ext>
            </a:extLst>
          </p:cNvPr>
          <p:cNvSpPr/>
          <p:nvPr/>
        </p:nvSpPr>
        <p:spPr>
          <a:xfrm>
            <a:off x="10054302" y="3167779"/>
            <a:ext cx="175948" cy="159690"/>
          </a:xfrm>
          <a:prstGeom prst="ellipse">
            <a:avLst/>
          </a:prstGeom>
          <a:solidFill>
            <a:schemeClr val="bg1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1" name="TextBox 190">
            <a:extLst>
              <a:ext uri="{FF2B5EF4-FFF2-40B4-BE49-F238E27FC236}">
                <a16:creationId xmlns:a16="http://schemas.microsoft.com/office/drawing/2014/main" id="{2A5816B8-6B0E-48A9-8A1E-BB22BB8CE2A0}"/>
              </a:ext>
            </a:extLst>
          </p:cNvPr>
          <p:cNvSpPr txBox="1"/>
          <p:nvPr/>
        </p:nvSpPr>
        <p:spPr>
          <a:xfrm>
            <a:off x="10407856" y="3075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352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9085216" y="3208010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3817833" y="6025085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3713093" y="6050801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Submit</a:t>
            </a:r>
            <a:endParaRPr lang="en-US" sz="2400" b="1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5542668" y="6023269"/>
            <a:ext cx="1486343" cy="529246"/>
          </a:xfrm>
          <a:prstGeom prst="roundRect">
            <a:avLst>
              <a:gd name="adj" fmla="val 6612"/>
            </a:avLst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488080" y="6058875"/>
            <a:ext cx="16125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Cancel</a:t>
            </a:r>
            <a:endParaRPr lang="en-US" sz="2400" b="1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3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5959021" y="425509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Tool / Oil</a:t>
            </a:r>
          </a:p>
        </p:txBody>
      </p:sp>
      <p:sp>
        <p:nvSpPr>
          <p:cNvPr id="104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6025114" y="365200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HP5S</a:t>
            </a:r>
          </a:p>
        </p:txBody>
      </p:sp>
      <p:sp>
        <p:nvSpPr>
          <p:cNvPr id="105" name="TextBox 109">
            <a:extLst>
              <a:ext uri="{FF2B5EF4-FFF2-40B4-BE49-F238E27FC236}">
                <a16:creationId xmlns:a16="http://schemas.microsoft.com/office/drawing/2014/main" id="{808C49A9-057B-4E2B-8D28-E4D9E71EC297}"/>
              </a:ext>
            </a:extLst>
          </p:cNvPr>
          <p:cNvSpPr txBox="1"/>
          <p:nvPr/>
        </p:nvSpPr>
        <p:spPr>
          <a:xfrm>
            <a:off x="6186197" y="24963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New</a:t>
            </a:r>
          </a:p>
        </p:txBody>
      </p:sp>
      <p:sp>
        <p:nvSpPr>
          <p:cNvPr id="106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717489" y="365167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</a:t>
            </a:r>
          </a:p>
        </p:txBody>
      </p:sp>
      <p:sp>
        <p:nvSpPr>
          <p:cNvPr id="107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85738" y="42363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Cost down</a:t>
            </a:r>
          </a:p>
        </p:txBody>
      </p:sp>
      <p:sp>
        <p:nvSpPr>
          <p:cNvPr id="108" name="TextBox 203">
            <a:extLst>
              <a:ext uri="{FF2B5EF4-FFF2-40B4-BE49-F238E27FC236}">
                <a16:creationId xmlns:a16="http://schemas.microsoft.com/office/drawing/2014/main" id="{7CE84F2D-0549-4A68-8E68-B1AA937FAC32}"/>
              </a:ext>
            </a:extLst>
          </p:cNvPr>
          <p:cNvSpPr txBox="1"/>
          <p:nvPr/>
        </p:nvSpPr>
        <p:spPr>
          <a:xfrm>
            <a:off x="9635365" y="481220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Cylinder GR</a:t>
            </a:r>
          </a:p>
        </p:txBody>
      </p:sp>
      <p:sp>
        <p:nvSpPr>
          <p:cNvPr id="114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6230871" y="482590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All</a:t>
            </a:r>
          </a:p>
        </p:txBody>
      </p:sp>
      <p:sp>
        <p:nvSpPr>
          <p:cNvPr id="115" name="TextBox 136">
            <a:extLst>
              <a:ext uri="{FF2B5EF4-FFF2-40B4-BE49-F238E27FC236}">
                <a16:creationId xmlns:a16="http://schemas.microsoft.com/office/drawing/2014/main" id="{76876C3D-81CE-479A-AB61-E05D7066FDCB}"/>
              </a:ext>
            </a:extLst>
          </p:cNvPr>
          <p:cNvSpPr txBox="1"/>
          <p:nvPr/>
        </p:nvSpPr>
        <p:spPr>
          <a:xfrm>
            <a:off x="9405984" y="536723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Seat &amp; ID5.5 grinding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2788" y="5379956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G3S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789770" y="186627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Change maker to DTPC for electroplate#800</a:t>
            </a:r>
          </a:p>
        </p:txBody>
      </p:sp>
      <p:sp>
        <p:nvSpPr>
          <p:cNvPr id="118" name="TextBox 113">
            <a:extLst>
              <a:ext uri="{FF2B5EF4-FFF2-40B4-BE49-F238E27FC236}">
                <a16:creationId xmlns:a16="http://schemas.microsoft.com/office/drawing/2014/main" id="{08081791-DD39-407D-A0C1-39A7A8529693}"/>
              </a:ext>
            </a:extLst>
          </p:cNvPr>
          <p:cNvSpPr txBox="1"/>
          <p:nvPr/>
        </p:nvSpPr>
        <p:spPr>
          <a:xfrm>
            <a:off x="9809706" y="249834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C2</a:t>
            </a:r>
          </a:p>
        </p:txBody>
      </p:sp>
      <p:sp>
        <p:nvSpPr>
          <p:cNvPr id="109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8730"/>
            <a:ext cx="12192000" cy="686673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11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20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Submit ?</a:t>
                </a: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hlinkClick r:id="rId18" action="ppaction://hlinksldjump"/>
            </p:cNvPr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Rounded Rectangle 115">
              <a:hlinkClick r:id="" action="ppaction://noaction"/>
            </p:cNvPr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hlinkClick r:id="rId19" action="ppaction://hlinksldjump"/>
            </p:cNvPr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2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5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3"/>
          <a:stretch/>
        </p:blipFill>
        <p:spPr bwMode="auto">
          <a:xfrm>
            <a:off x="-704850" y="0"/>
            <a:ext cx="68258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859285" y="219831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76950" y="0"/>
            <a:ext cx="6115050" cy="6858000"/>
          </a:xfrm>
          <a:prstGeom prst="rect">
            <a:avLst/>
          </a:prstGeom>
          <a:solidFill>
            <a:srgbClr val="A6ADB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59285" y="3785513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968" y="742950"/>
            <a:ext cx="5702088" cy="470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61176" y="42101"/>
            <a:ext cx="135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381" y="3334869"/>
            <a:ext cx="39981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 of Production engineering……………………………………………………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06045" y="7140691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59285" y="5412838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702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485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21" y="2586837"/>
            <a:ext cx="491234" cy="4912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5516" y="2586837"/>
            <a:ext cx="491234" cy="49123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00751" y="5703857"/>
            <a:ext cx="1985832" cy="699418"/>
            <a:chOff x="4301514" y="3465158"/>
            <a:chExt cx="3390900" cy="454405"/>
          </a:xfrm>
        </p:grpSpPr>
        <p:sp>
          <p:nvSpPr>
            <p:cNvPr id="19" name="Rounded Rectangle 18"/>
            <p:cNvSpPr/>
            <p:nvPr/>
          </p:nvSpPr>
          <p:spPr>
            <a:xfrm>
              <a:off x="4301514" y="3465158"/>
              <a:ext cx="3390900" cy="454405"/>
            </a:xfrm>
            <a:prstGeom prst="roundRect">
              <a:avLst/>
            </a:prstGeom>
            <a:solidFill>
              <a:srgbClr val="B6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5576" y="3482403"/>
              <a:ext cx="2509753" cy="4199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SIGN IN</a:t>
              </a:r>
              <a:endParaRPr lang="en-US" sz="36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21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-680178" y="-50976"/>
            <a:ext cx="12872178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86923" y="493486"/>
            <a:ext cx="5524851" cy="5965643"/>
            <a:chOff x="3627716" y="493486"/>
            <a:chExt cx="4883784" cy="5965643"/>
          </a:xfrm>
        </p:grpSpPr>
        <p:grpSp>
          <p:nvGrpSpPr>
            <p:cNvPr id="23" name="Group 22"/>
            <p:cNvGrpSpPr/>
            <p:nvPr/>
          </p:nvGrpSpPr>
          <p:grpSpPr>
            <a:xfrm>
              <a:off x="3627716" y="493486"/>
              <a:ext cx="4883784" cy="5965643"/>
              <a:chOff x="3863692" y="493486"/>
              <a:chExt cx="4883784" cy="596564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863692" y="493486"/>
                <a:ext cx="4883784" cy="5965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922299" y="2611388"/>
                <a:ext cx="66485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Name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553158" y="1787532"/>
                <a:ext cx="127558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BFBFBF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Employ code</a:t>
                </a: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599107" y="5115146"/>
                <a:ext cx="3390900" cy="648412"/>
                <a:chOff x="4456440" y="3386388"/>
                <a:chExt cx="3390900" cy="648412"/>
              </a:xfrm>
            </p:grpSpPr>
            <p:sp>
              <p:nvSpPr>
                <p:cNvPr id="42" name="Rounded Rectangle 41">
                  <a:hlinkClick r:id="rId4" action="ppaction://hlinksldjump"/>
                </p:cNvPr>
                <p:cNvSpPr/>
                <p:nvPr/>
              </p:nvSpPr>
              <p:spPr>
                <a:xfrm>
                  <a:off x="4456440" y="3386388"/>
                  <a:ext cx="3390900" cy="590550"/>
                </a:xfrm>
                <a:prstGeom prst="roundRect">
                  <a:avLst/>
                </a:prstGeom>
                <a:solidFill>
                  <a:srgbClr val="B66D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514606" y="3388469"/>
                  <a:ext cx="1248661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b="1" cap="none" spc="0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SIGN UP</a:t>
                  </a: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4698185" y="4821352"/>
                <a:ext cx="169707" cy="1600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B66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94836" y="4714987"/>
                <a:ext cx="187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9A9EA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I agree to all terms conditions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59543" y="1749414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658935" y="2583918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hlinkClick r:id="rId5" action="ppaction://hlinksldjump"/>
              </p:cNvPr>
              <p:cNvSpPr txBox="1"/>
              <p:nvPr/>
            </p:nvSpPr>
            <p:spPr>
              <a:xfrm>
                <a:off x="4679629" y="5894123"/>
                <a:ext cx="2647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Already have an account? </a:t>
                </a:r>
                <a:r>
                  <a:rPr lang="en-US" sz="2400" b="1" dirty="0">
                    <a:solidFill>
                      <a:srgbClr val="B66DFF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Login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701857" y="3379068"/>
                <a:ext cx="110696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department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659543" y="3351598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922821" y="4129173"/>
                <a:ext cx="6634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9A9EA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Email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658752" y="4101703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480" y="921618"/>
              <a:ext cx="522514" cy="5225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5281616" y="823965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7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4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4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>
              <a:hlinkClick r:id="" action="ppaction://noaction"/>
            </p:cNvPr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15818" y="3798935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39789" y="5200536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16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71713" y="521282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68676" y="4544912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>
              <a:hlinkClick r:id="rId17" action="ppaction://hlinksldjump"/>
            </p:cNvPr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17661" y="1302899"/>
              <a:ext cx="627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SDM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59">
            <a:hlinkClick r:id="rId18" action="ppaction://hlinksldjump"/>
            <a:extLst>
              <a:ext uri="{FF2B5EF4-FFF2-40B4-BE49-F238E27FC236}">
                <a16:creationId xmlns:a16="http://schemas.microsoft.com/office/drawing/2014/main" id="{5A9632F3-D829-47C5-8630-3EB81091A4E1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8" name="Picture 44">
            <a:extLst>
              <a:ext uri="{FF2B5EF4-FFF2-40B4-BE49-F238E27FC236}">
                <a16:creationId xmlns:a16="http://schemas.microsoft.com/office/drawing/2014/main" id="{4BCFC31B-A47C-45BD-AD6F-5FB496B5985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19" name="Picture 45">
            <a:extLst>
              <a:ext uri="{FF2B5EF4-FFF2-40B4-BE49-F238E27FC236}">
                <a16:creationId xmlns:a16="http://schemas.microsoft.com/office/drawing/2014/main" id="{7E0FEC12-1093-4F42-943D-2A98FCBE62A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20" name="Rectangle 52">
            <a:hlinkClick r:id="rId18" action="ppaction://hlinksldjump"/>
            <a:extLst>
              <a:ext uri="{FF2B5EF4-FFF2-40B4-BE49-F238E27FC236}">
                <a16:creationId xmlns:a16="http://schemas.microsoft.com/office/drawing/2014/main" id="{8F2D9462-620A-4408-B3FF-E51DF683C789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1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1C0147DA-8493-42E3-ADFF-18BF9CD41E91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2" name="Picture 124">
            <a:hlinkClick r:id="rId18" action="ppaction://hlinksldjump"/>
            <a:extLst>
              <a:ext uri="{FF2B5EF4-FFF2-40B4-BE49-F238E27FC236}">
                <a16:creationId xmlns:a16="http://schemas.microsoft.com/office/drawing/2014/main" id="{1E7B6C04-B0E3-4382-B5F0-BAD7EF51B07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25" name="Rectangle 55">
            <a:hlinkClick r:id="rId21" action="ppaction://hlinksldjump"/>
            <a:extLst>
              <a:ext uri="{FF2B5EF4-FFF2-40B4-BE49-F238E27FC236}">
                <a16:creationId xmlns:a16="http://schemas.microsoft.com/office/drawing/2014/main" id="{4F8CCB6F-903A-4665-9D2E-6F3113C9EBFC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D7C8285-221B-4A1D-B227-5E258FFC479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765F3F34-5F25-4568-8EBB-E3B37D2CC735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9" name="Picture 29">
            <a:hlinkClick r:id="rId21" action="ppaction://hlinksldjump"/>
            <a:extLst>
              <a:ext uri="{FF2B5EF4-FFF2-40B4-BE49-F238E27FC236}">
                <a16:creationId xmlns:a16="http://schemas.microsoft.com/office/drawing/2014/main" id="{41980A25-CB25-4EA0-B9A0-9A2A99C6246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0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D75D682F-8E5C-4B61-B868-7715D20E65C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2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3CC8E453-DDE0-40D5-BE65-C13914D2F63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34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137" name="สี่เหลี่ยมผืนผ้า: มุมมน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38" name="รูปภาพ 8" descr="รูปภาพประกอบด้วย รูปวาด, สัญลักษณ์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39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140" name="สี่เหลี่ยมผืนผ้า: มุมมน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1" name="รูปภาพ 131" descr="รูปภาพประกอบด้วย รูปวาด, สัญลักษณ์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42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143" name="สี่เหลี่ยมผืนผ้า: มุมมน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4" name="รูปภาพ 134" descr="รูปภาพประกอบด้วย รูปวาด, สัญลักษณ์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45" name="Group 144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146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7" name="Picture 146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14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0" name="Picture 149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51" name="Group 150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15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3" name="Picture 152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hlinkClick r:id="rId21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5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4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4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>
              <a:hlinkClick r:id="" action="ppaction://noaction"/>
            </p:cNvPr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15818" y="3798935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39789" y="5200536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16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71713" y="521282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68676" y="4544912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771225" y="1302899"/>
              <a:ext cx="151996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Select Company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59">
            <a:hlinkClick r:id="rId17" action="ppaction://hlinksldjump"/>
            <a:extLst>
              <a:ext uri="{FF2B5EF4-FFF2-40B4-BE49-F238E27FC236}">
                <a16:creationId xmlns:a16="http://schemas.microsoft.com/office/drawing/2014/main" id="{5A9632F3-D829-47C5-8630-3EB81091A4E1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8" name="Picture 44">
            <a:extLst>
              <a:ext uri="{FF2B5EF4-FFF2-40B4-BE49-F238E27FC236}">
                <a16:creationId xmlns:a16="http://schemas.microsoft.com/office/drawing/2014/main" id="{4BCFC31B-A47C-45BD-AD6F-5FB496B5985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19" name="Picture 45">
            <a:extLst>
              <a:ext uri="{FF2B5EF4-FFF2-40B4-BE49-F238E27FC236}">
                <a16:creationId xmlns:a16="http://schemas.microsoft.com/office/drawing/2014/main" id="{7E0FEC12-1093-4F42-943D-2A98FCBE62A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20" name="Rectangle 52">
            <a:hlinkClick r:id="rId17" action="ppaction://hlinksldjump"/>
            <a:extLst>
              <a:ext uri="{FF2B5EF4-FFF2-40B4-BE49-F238E27FC236}">
                <a16:creationId xmlns:a16="http://schemas.microsoft.com/office/drawing/2014/main" id="{8F2D9462-620A-4408-B3FF-E51DF683C789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1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1C0147DA-8493-42E3-ADFF-18BF9CD41E91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2" name="Picture 124">
            <a:hlinkClick r:id="rId17" action="ppaction://hlinksldjump"/>
            <a:extLst>
              <a:ext uri="{FF2B5EF4-FFF2-40B4-BE49-F238E27FC236}">
                <a16:creationId xmlns:a16="http://schemas.microsoft.com/office/drawing/2014/main" id="{1E7B6C04-B0E3-4382-B5F0-BAD7EF51B07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25" name="Rectangle 55">
            <a:hlinkClick r:id="rId20" action="ppaction://hlinksldjump"/>
            <a:extLst>
              <a:ext uri="{FF2B5EF4-FFF2-40B4-BE49-F238E27FC236}">
                <a16:creationId xmlns:a16="http://schemas.microsoft.com/office/drawing/2014/main" id="{4F8CCB6F-903A-4665-9D2E-6F3113C9EBFC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D7C8285-221B-4A1D-B227-5E258FFC479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765F3F34-5F25-4568-8EBB-E3B37D2CC735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9" name="Picture 29">
            <a:hlinkClick r:id="rId20" action="ppaction://hlinksldjump"/>
            <a:extLst>
              <a:ext uri="{FF2B5EF4-FFF2-40B4-BE49-F238E27FC236}">
                <a16:creationId xmlns:a16="http://schemas.microsoft.com/office/drawing/2014/main" id="{41980A25-CB25-4EA0-B9A0-9A2A99C6246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0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D75D682F-8E5C-4B61-B868-7715D20E65C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2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3CC8E453-DDE0-40D5-BE65-C13914D2F637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133" name="Rounded Rectangle 132"/>
          <p:cNvSpPr/>
          <p:nvPr/>
        </p:nvSpPr>
        <p:spPr>
          <a:xfrm>
            <a:off x="6145963" y="1808468"/>
            <a:ext cx="2996743" cy="1443698"/>
          </a:xfrm>
          <a:prstGeom prst="roundRect">
            <a:avLst>
              <a:gd name="adj" fmla="val 6612"/>
            </a:avLst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hlinkClick r:id="rId24" action="ppaction://hlinksldjump"/>
          </p:cNvPr>
          <p:cNvSpPr/>
          <p:nvPr/>
        </p:nvSpPr>
        <p:spPr>
          <a:xfrm>
            <a:off x="7202999" y="1980361"/>
            <a:ext cx="6270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SDM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219831" y="2590515"/>
            <a:ext cx="593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SKD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137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138" name="สี่เหลี่ยมผืนผ้า: มุมมน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39" name="รูปภาพ 8" descr="รูปภาพประกอบด้วย รูปวาด, สัญลักษณ์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40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141" name="สี่เหลี่ยมผืนผ้า: มุมมน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2" name="รูปภาพ 131" descr="รูปภาพประกอบด้วย รูปวาด, สัญลักษณ์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43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144" name="สี่เหลี่ยมผืนผ้า: มุมมน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5" name="รูปภาพ 134" descr="รูปภาพประกอบด้วย รูปวาด, สัญลักษณ์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46" name="Group 145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14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8" name="Picture 147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49" name="Group 148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15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1" name="Picture 150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52" name="Group 151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15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4" name="Picture 153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55" name="Group 154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hlinkClick r:id="rId20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9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4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4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>
              <a:hlinkClick r:id="rId15" action="ppaction://hlinksldjump"/>
            </p:cNvPr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15818" y="3798935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39789" y="5200536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17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71713" y="521282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68676" y="4544912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>
              <a:hlinkClick r:id="rId18" action="ppaction://hlinksldjump"/>
            </p:cNvPr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17661" y="1302899"/>
              <a:ext cx="627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SDM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59">
            <a:hlinkClick r:id="rId19" action="ppaction://hlinksldjump"/>
            <a:extLst>
              <a:ext uri="{FF2B5EF4-FFF2-40B4-BE49-F238E27FC236}">
                <a16:creationId xmlns:a16="http://schemas.microsoft.com/office/drawing/2014/main" id="{5A9632F3-D829-47C5-8630-3EB81091A4E1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8" name="Picture 44">
            <a:extLst>
              <a:ext uri="{FF2B5EF4-FFF2-40B4-BE49-F238E27FC236}">
                <a16:creationId xmlns:a16="http://schemas.microsoft.com/office/drawing/2014/main" id="{4BCFC31B-A47C-45BD-AD6F-5FB496B5985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19" name="Picture 45">
            <a:extLst>
              <a:ext uri="{FF2B5EF4-FFF2-40B4-BE49-F238E27FC236}">
                <a16:creationId xmlns:a16="http://schemas.microsoft.com/office/drawing/2014/main" id="{7E0FEC12-1093-4F42-943D-2A98FCBE62A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20" name="Rectangle 52">
            <a:hlinkClick r:id="rId19" action="ppaction://hlinksldjump"/>
            <a:extLst>
              <a:ext uri="{FF2B5EF4-FFF2-40B4-BE49-F238E27FC236}">
                <a16:creationId xmlns:a16="http://schemas.microsoft.com/office/drawing/2014/main" id="{8F2D9462-620A-4408-B3FF-E51DF683C789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1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1C0147DA-8493-42E3-ADFF-18BF9CD41E91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2" name="Picture 124">
            <a:hlinkClick r:id="rId19" action="ppaction://hlinksldjump"/>
            <a:extLst>
              <a:ext uri="{FF2B5EF4-FFF2-40B4-BE49-F238E27FC236}">
                <a16:creationId xmlns:a16="http://schemas.microsoft.com/office/drawing/2014/main" id="{1E7B6C04-B0E3-4382-B5F0-BAD7EF51B07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25" name="Rectangle 55">
            <a:hlinkClick r:id="rId22" action="ppaction://hlinksldjump"/>
            <a:extLst>
              <a:ext uri="{FF2B5EF4-FFF2-40B4-BE49-F238E27FC236}">
                <a16:creationId xmlns:a16="http://schemas.microsoft.com/office/drawing/2014/main" id="{4F8CCB6F-903A-4665-9D2E-6F3113C9EBFC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D7C8285-221B-4A1D-B227-5E258FFC479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765F3F34-5F25-4568-8EBB-E3B37D2CC735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9" name="Picture 29">
            <a:hlinkClick r:id="rId22" action="ppaction://hlinksldjump"/>
            <a:extLst>
              <a:ext uri="{FF2B5EF4-FFF2-40B4-BE49-F238E27FC236}">
                <a16:creationId xmlns:a16="http://schemas.microsoft.com/office/drawing/2014/main" id="{41980A25-CB25-4EA0-B9A0-9A2A99C6246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0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D75D682F-8E5C-4B61-B868-7715D20E65C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2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3CC8E453-DDE0-40D5-BE65-C13914D2F63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34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137" name="สี่เหลี่ยมผืนผ้า: มุมมน 13">
              <a:hlinkClick r:id="rId26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38" name="รูปภาพ 8" descr="รูปภาพประกอบด้วย รูปวาด, สัญลักษณ์&#10;&#10;คำอธิบายที่สร้างโดยอัตโนมัติ">
              <a:hlinkClick r:id="rId27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39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140" name="สี่เหลี่ยมผืนผ้า: มุมมน 13">
              <a:hlinkClick r:id="rId26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1" name="รูปภาพ 131" descr="รูปภาพประกอบด้วย รูปวาด, สัญลักษณ์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42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143" name="สี่เหลี่ยมผืนผ้า: มุมมน 13">
              <a:hlinkClick r:id="rId26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4" name="รูปภาพ 134" descr="รูปภาพประกอบด้วย รูปวาด, สัญลักษณ์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45" name="Group 144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146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7" name="Picture 146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14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0" name="Picture 149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51" name="Group 150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15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3" name="Picture 152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hlinkClick r:id="rId22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5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9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9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/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438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117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219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20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1" name="รูปภาพ 8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2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23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4" name="รูปภาพ 131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5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26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7" name="รูปภาพ 134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2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0" name="Picture 229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3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3" name="Picture 232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3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6" name="Picture 235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6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80529" y="5212820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77492" y="4544912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17661" y="1302899"/>
              <a:ext cx="627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SDM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-11961" y="0"/>
            <a:ext cx="12192000" cy="3391243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5980658" y="4085198"/>
            <a:ext cx="187769" cy="1792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14307" y="2073490"/>
            <a:ext cx="6395777" cy="3478931"/>
            <a:chOff x="3314307" y="2073490"/>
            <a:chExt cx="6395777" cy="3478931"/>
          </a:xfrm>
        </p:grpSpPr>
        <p:grpSp>
          <p:nvGrpSpPr>
            <p:cNvPr id="118" name="Group 117"/>
            <p:cNvGrpSpPr/>
            <p:nvPr/>
          </p:nvGrpSpPr>
          <p:grpSpPr>
            <a:xfrm>
              <a:off x="3314307" y="2073490"/>
              <a:ext cx="6395777" cy="3478931"/>
              <a:chOff x="4022222" y="1523622"/>
              <a:chExt cx="6395777" cy="3478931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4022222" y="1523622"/>
                <a:ext cx="6395777" cy="3478931"/>
                <a:chOff x="3422292" y="1194535"/>
                <a:chExt cx="6203883" cy="3478931"/>
              </a:xfrm>
            </p:grpSpPr>
            <p:sp>
              <p:nvSpPr>
                <p:cNvPr id="130" name="Rectangle 91">
                  <a:extLst>
                    <a:ext uri="{FF2B5EF4-FFF2-40B4-BE49-F238E27FC236}">
                      <a16:creationId xmlns:a16="http://schemas.microsoft.com/office/drawing/2014/main" id="{7A83D1B1-BDD5-411A-AAC6-F142D6F7E0F4}"/>
                    </a:ext>
                  </a:extLst>
                </p:cNvPr>
                <p:cNvSpPr/>
                <p:nvPr/>
              </p:nvSpPr>
              <p:spPr>
                <a:xfrm>
                  <a:off x="3422292" y="1194535"/>
                  <a:ext cx="6203883" cy="34789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ounded Rectangle 130">
                  <a:hlinkClick r:id="" action="ppaction://noaction"/>
                </p:cNvPr>
                <p:cNvSpPr/>
                <p:nvPr/>
              </p:nvSpPr>
              <p:spPr>
                <a:xfrm>
                  <a:off x="3817828" y="3966050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B66DFF"/>
                </a:solidFill>
                <a:ln>
                  <a:solidFill>
                    <a:srgbClr val="B66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3713088" y="3991766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Submit</a:t>
                  </a:r>
                  <a:endParaRPr lang="en-US" sz="2400" b="1" cap="none" spc="0" dirty="0">
                    <a:ln w="0"/>
                    <a:solidFill>
                      <a:schemeClr val="bg1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5542663" y="3964234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F8F9FA"/>
                </a:solidFill>
                <a:ln>
                  <a:solidFill>
                    <a:srgbClr val="F8F9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hlinkClick r:id="" action="ppaction://noaction"/>
                </p:cNvPr>
                <p:cNvSpPr/>
                <p:nvPr/>
              </p:nvSpPr>
              <p:spPr>
                <a:xfrm>
                  <a:off x="5488075" y="3999840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Cancel</a:t>
                  </a:r>
                  <a:endParaRPr lang="en-US" sz="2400" b="1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</p:grpSp>
          <p:sp>
            <p:nvSpPr>
              <p:cNvPr id="120" name="Rectangle 53">
                <a:extLst>
                  <a:ext uri="{FF2B5EF4-FFF2-40B4-BE49-F238E27FC236}">
                    <a16:creationId xmlns:a16="http://schemas.microsoft.com/office/drawing/2014/main" id="{605AB71C-32F7-4580-8D1B-3252E72AE9DF}"/>
                  </a:ext>
                </a:extLst>
              </p:cNvPr>
              <p:cNvSpPr/>
              <p:nvPr/>
            </p:nvSpPr>
            <p:spPr>
              <a:xfrm>
                <a:off x="6382566" y="1578660"/>
                <a:ext cx="16674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ngsanaUPC" panose="02020603050405020304" pitchFamily="18" charset="-34"/>
                    <a:cs typeface="AngsanaUPC" panose="02020603050405020304" pitchFamily="18" charset="-34"/>
                  </a:rPr>
                  <a:t>Add Approver</a:t>
                </a: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4285937" y="2406509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28" name="Rectangle 127">
                  <a:hlinkClick r:id="" action="ppaction://noaction"/>
                </p:cNvPr>
                <p:cNvSpPr/>
                <p:nvPr/>
              </p:nvSpPr>
              <p:spPr>
                <a:xfrm>
                  <a:off x="5927051" y="2033129"/>
                  <a:ext cx="75213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Name</a:t>
                  </a: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7387409" y="2404175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5822056" y="2033129"/>
                  <a:ext cx="96212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Position</a:t>
                  </a: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4294250" y="3361792"/>
                <a:ext cx="2701439" cy="525852"/>
                <a:chOff x="4990787" y="2085874"/>
                <a:chExt cx="2701439" cy="525852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5964491" y="2088506"/>
                  <a:ext cx="63350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Role</a:t>
                  </a: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4990787" y="2085874"/>
                  <a:ext cx="2701439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9" name="Rectangle 138"/>
            <p:cNvSpPr/>
            <p:nvPr/>
          </p:nvSpPr>
          <p:spPr>
            <a:xfrm>
              <a:off x="7446143" y="3856581"/>
              <a:ext cx="110799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chemeClr val="bg1">
                      <a:lumMod val="75000"/>
                    </a:scheme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Company</a:t>
              </a:r>
              <a:endParaRPr lang="en-US" sz="28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687807" y="3909326"/>
              <a:ext cx="2709752" cy="480496"/>
            </a:xfrm>
            <a:prstGeom prst="rect">
              <a:avLst/>
            </a:prstGeom>
            <a:noFill/>
            <a:ln>
              <a:solidFill>
                <a:srgbClr val="E9EC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9123090" y="407904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42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5989365" y="4079048"/>
            <a:ext cx="187769" cy="1792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3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4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9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9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/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438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117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219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20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1" name="รูปภาพ 8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2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23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4" name="รูปภาพ 131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5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26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7" name="รูปภาพ 134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2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0" name="Picture 229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3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3" name="Picture 232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3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6" name="Picture 235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6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80529" y="5212820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77492" y="4544912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17661" y="1302899"/>
              <a:ext cx="627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SDM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314307" y="2073490"/>
            <a:ext cx="6395777" cy="3478931"/>
            <a:chOff x="3314307" y="2073490"/>
            <a:chExt cx="6395777" cy="3478931"/>
          </a:xfrm>
        </p:grpSpPr>
        <p:grpSp>
          <p:nvGrpSpPr>
            <p:cNvPr id="139" name="Group 138"/>
            <p:cNvGrpSpPr/>
            <p:nvPr/>
          </p:nvGrpSpPr>
          <p:grpSpPr>
            <a:xfrm>
              <a:off x="3314307" y="2073490"/>
              <a:ext cx="6395777" cy="3478931"/>
              <a:chOff x="4022222" y="1523622"/>
              <a:chExt cx="6395777" cy="3478931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022222" y="1523622"/>
                <a:ext cx="6395777" cy="3478931"/>
                <a:chOff x="3422292" y="1194535"/>
                <a:chExt cx="6203883" cy="3478931"/>
              </a:xfrm>
            </p:grpSpPr>
            <p:sp>
              <p:nvSpPr>
                <p:cNvPr id="154" name="Rectangle 91">
                  <a:extLst>
                    <a:ext uri="{FF2B5EF4-FFF2-40B4-BE49-F238E27FC236}">
                      <a16:creationId xmlns:a16="http://schemas.microsoft.com/office/drawing/2014/main" id="{7A83D1B1-BDD5-411A-AAC6-F142D6F7E0F4}"/>
                    </a:ext>
                  </a:extLst>
                </p:cNvPr>
                <p:cNvSpPr/>
                <p:nvPr/>
              </p:nvSpPr>
              <p:spPr>
                <a:xfrm>
                  <a:off x="3422292" y="1194535"/>
                  <a:ext cx="6203883" cy="34789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ounded Rectangle 154">
                  <a:hlinkClick r:id="rId27" action="ppaction://hlinksldjump"/>
                </p:cNvPr>
                <p:cNvSpPr/>
                <p:nvPr/>
              </p:nvSpPr>
              <p:spPr>
                <a:xfrm>
                  <a:off x="3817828" y="3966050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B66DFF"/>
                </a:solidFill>
                <a:ln>
                  <a:solidFill>
                    <a:srgbClr val="B66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3713088" y="3991766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Submit</a:t>
                  </a:r>
                  <a:endParaRPr lang="en-US" sz="2400" b="1" cap="none" spc="0" dirty="0">
                    <a:ln w="0"/>
                    <a:solidFill>
                      <a:schemeClr val="bg1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57" name="Rounded Rectangle 156">
                  <a:hlinkClick r:id="rId28" action="ppaction://hlinksldjump"/>
                </p:cNvPr>
                <p:cNvSpPr/>
                <p:nvPr/>
              </p:nvSpPr>
              <p:spPr>
                <a:xfrm>
                  <a:off x="5542663" y="3964234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F8F9FA"/>
                </a:solidFill>
                <a:ln>
                  <a:solidFill>
                    <a:srgbClr val="F8F9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488075" y="3999840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Cancel</a:t>
                  </a:r>
                  <a:endParaRPr lang="en-US" sz="2400" b="1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</p:grpSp>
          <p:sp>
            <p:nvSpPr>
              <p:cNvPr id="144" name="Rectangle 53">
                <a:extLst>
                  <a:ext uri="{FF2B5EF4-FFF2-40B4-BE49-F238E27FC236}">
                    <a16:creationId xmlns:a16="http://schemas.microsoft.com/office/drawing/2014/main" id="{605AB71C-32F7-4580-8D1B-3252E72AE9DF}"/>
                  </a:ext>
                </a:extLst>
              </p:cNvPr>
              <p:cNvSpPr/>
              <p:nvPr/>
            </p:nvSpPr>
            <p:spPr>
              <a:xfrm>
                <a:off x="6382566" y="1578660"/>
                <a:ext cx="16674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ngsanaUPC" panose="02020603050405020304" pitchFamily="18" charset="-34"/>
                    <a:cs typeface="AngsanaUPC" panose="02020603050405020304" pitchFamily="18" charset="-34"/>
                  </a:rPr>
                  <a:t>Add Approver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285937" y="2406509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2" name="Rectangle 151">
                  <a:hlinkClick r:id="" action="ppaction://noaction"/>
                </p:cNvPr>
                <p:cNvSpPr/>
                <p:nvPr/>
              </p:nvSpPr>
              <p:spPr>
                <a:xfrm>
                  <a:off x="5592025" y="2033129"/>
                  <a:ext cx="142218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 smtClean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Mr.xxx xxxx</a:t>
                  </a:r>
                  <a:endParaRPr lang="en-US" sz="2800" b="0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7387409" y="2404175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6020027" y="2033129"/>
                  <a:ext cx="56618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 smtClean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AM</a:t>
                  </a:r>
                  <a:endParaRPr lang="en-US" sz="2800" b="0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4294250" y="3361792"/>
                <a:ext cx="2701439" cy="525852"/>
                <a:chOff x="4990787" y="2085874"/>
                <a:chExt cx="2701439" cy="525852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5938043" y="2088506"/>
                  <a:ext cx="686406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 smtClean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QAC</a:t>
                  </a:r>
                  <a:endParaRPr lang="en-US" sz="2800" b="0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990787" y="2085874"/>
                  <a:ext cx="2701439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0" name="Rectangle 139"/>
            <p:cNvSpPr/>
            <p:nvPr/>
          </p:nvSpPr>
          <p:spPr>
            <a:xfrm>
              <a:off x="7651328" y="3856581"/>
              <a:ext cx="69762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SDM</a:t>
              </a:r>
              <a:endParaRPr lang="en-US" sz="28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687807" y="3909326"/>
              <a:ext cx="2709752" cy="480496"/>
            </a:xfrm>
            <a:prstGeom prst="rect">
              <a:avLst/>
            </a:prstGeom>
            <a:noFill/>
            <a:ln>
              <a:solidFill>
                <a:srgbClr val="E9EC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9123090" y="407904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59" name="Isosceles Triangle 178">
            <a:extLst>
              <a:ext uri="{FF2B5EF4-FFF2-40B4-BE49-F238E27FC236}">
                <a16:creationId xmlns:a16="http://schemas.microsoft.com/office/drawing/2014/main" id="{77776838-6DAA-4B8D-9CD3-2B8C79F6F26F}"/>
              </a:ext>
            </a:extLst>
          </p:cNvPr>
          <p:cNvSpPr/>
          <p:nvPr/>
        </p:nvSpPr>
        <p:spPr>
          <a:xfrm rot="10800000">
            <a:off x="5989365" y="4079048"/>
            <a:ext cx="187769" cy="1792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0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61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4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4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>
              <a:hlinkClick r:id="" action="ppaction://noaction"/>
            </p:cNvPr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15818" y="3798935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39789" y="5200536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219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20" name="สี่เหลี่ยมผืนผ้า: มุมมน 13">
              <a:hlinkClick r:id="rId16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1" name="รูปภาพ 8" descr="รูปภาพประกอบด้วย รูปวาด, สัญลักษณ์&#10;&#10;คำอธิบายที่สร้างโดยอัตโนมัติ">
              <a:hlinkClick r:id="rId16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2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23" name="สี่เหลี่ยมผืนผ้า: มุมมน 13">
              <a:hlinkClick r:id="rId16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4" name="รูปภาพ 131" descr="รูปภาพประกอบด้วย รูปวาด, สัญลักษณ์&#10;&#10;คำอธิบายที่สร้างโดยอัตโนมัติ">
              <a:hlinkClick r:id="rId16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5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26" name="สี่เหลี่ยมผืนผ้า: มุมมน 13">
              <a:hlinkClick r:id="rId16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7" name="รูปภาพ 134" descr="รูปภาพประกอบด้วย รูปวาด, สัญลักษณ์&#10;&#10;คำอธิบายที่สร้างโดยอัตโนมัติ">
              <a:hlinkClick r:id="rId18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2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0" name="Picture 229">
              <a:hlinkClick r:id="rId19" action="ppaction://hlinksldjump"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3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3" name="Picture 232">
              <a:hlinkClick r:id="rId19" action="ppaction://hlinksldjump"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3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6" name="Picture 235">
              <a:hlinkClick r:id="rId19" action="ppaction://hlinksldjump"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1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71713" y="521282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68676" y="4544912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17661" y="1302899"/>
              <a:ext cx="627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SDM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59">
            <a:hlinkClick r:id="rId22" action="ppaction://hlinksldjump"/>
            <a:extLst>
              <a:ext uri="{FF2B5EF4-FFF2-40B4-BE49-F238E27FC236}">
                <a16:creationId xmlns:a16="http://schemas.microsoft.com/office/drawing/2014/main" id="{5A9632F3-D829-47C5-8630-3EB81091A4E1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8" name="Picture 44">
            <a:extLst>
              <a:ext uri="{FF2B5EF4-FFF2-40B4-BE49-F238E27FC236}">
                <a16:creationId xmlns:a16="http://schemas.microsoft.com/office/drawing/2014/main" id="{4BCFC31B-A47C-45BD-AD6F-5FB496B5985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19" name="Picture 45">
            <a:extLst>
              <a:ext uri="{FF2B5EF4-FFF2-40B4-BE49-F238E27FC236}">
                <a16:creationId xmlns:a16="http://schemas.microsoft.com/office/drawing/2014/main" id="{7E0FEC12-1093-4F42-943D-2A98FCBE62AD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20" name="Rectangle 52">
            <a:hlinkClick r:id="rId22" action="ppaction://hlinksldjump"/>
            <a:extLst>
              <a:ext uri="{FF2B5EF4-FFF2-40B4-BE49-F238E27FC236}">
                <a16:creationId xmlns:a16="http://schemas.microsoft.com/office/drawing/2014/main" id="{8F2D9462-620A-4408-B3FF-E51DF683C789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1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1C0147DA-8493-42E3-ADFF-18BF9CD41E91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2" name="Picture 124">
            <a:hlinkClick r:id="rId22" action="ppaction://hlinksldjump"/>
            <a:extLst>
              <a:ext uri="{FF2B5EF4-FFF2-40B4-BE49-F238E27FC236}">
                <a16:creationId xmlns:a16="http://schemas.microsoft.com/office/drawing/2014/main" id="{1E7B6C04-B0E3-4382-B5F0-BAD7EF51B07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25" name="Rectangle 55">
            <a:hlinkClick r:id="rId25" action="ppaction://hlinksldjump"/>
            <a:extLst>
              <a:ext uri="{FF2B5EF4-FFF2-40B4-BE49-F238E27FC236}">
                <a16:creationId xmlns:a16="http://schemas.microsoft.com/office/drawing/2014/main" id="{4F8CCB6F-903A-4665-9D2E-6F3113C9EBFC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D7C8285-221B-4A1D-B227-5E258FFC479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765F3F34-5F25-4568-8EBB-E3B37D2CC735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9" name="Picture 29">
            <a:hlinkClick r:id="rId25" action="ppaction://hlinksldjump"/>
            <a:extLst>
              <a:ext uri="{FF2B5EF4-FFF2-40B4-BE49-F238E27FC236}">
                <a16:creationId xmlns:a16="http://schemas.microsoft.com/office/drawing/2014/main" id="{41980A25-CB25-4EA0-B9A0-9A2A99C6246E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0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D75D682F-8E5C-4B61-B868-7715D20E65C6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2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3CC8E453-DDE0-40D5-BE65-C13914D2F637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133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35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40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Submit ?</a:t>
                </a:r>
              </a:p>
            </p:txBody>
          </p:sp>
        </p:grpSp>
        <p:sp>
          <p:nvSpPr>
            <p:cNvPr id="136" name="Rounded Rectangle 135">
              <a:hlinkClick r:id="rId29" action="ppaction://hlinksldjump"/>
            </p:cNvPr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38" name="Rounded Rectangle 137">
              <a:hlinkClick r:id="rId29" action="ppaction://hlinksldjump"/>
            </p:cNvPr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42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3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9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9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/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438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117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219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20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1" name="รูปภาพ 8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2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23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4" name="รูปภาพ 131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5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26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7" name="รูปภาพ 134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2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0" name="Picture 229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3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3" name="Picture 232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3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6" name="Picture 235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6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80529" y="5212820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77492" y="4544912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17661" y="1302899"/>
              <a:ext cx="627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SDM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3314307" y="2073490"/>
            <a:ext cx="6395777" cy="3478931"/>
            <a:chOff x="3314307" y="2073490"/>
            <a:chExt cx="6395777" cy="3478931"/>
          </a:xfrm>
        </p:grpSpPr>
        <p:grpSp>
          <p:nvGrpSpPr>
            <p:cNvPr id="141" name="Group 140"/>
            <p:cNvGrpSpPr/>
            <p:nvPr/>
          </p:nvGrpSpPr>
          <p:grpSpPr>
            <a:xfrm>
              <a:off x="3314307" y="2073490"/>
              <a:ext cx="6395777" cy="3478931"/>
              <a:chOff x="4022222" y="1523622"/>
              <a:chExt cx="6395777" cy="3478931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4022222" y="1523622"/>
                <a:ext cx="6395777" cy="3478931"/>
                <a:chOff x="3422292" y="1194535"/>
                <a:chExt cx="6203883" cy="3478931"/>
              </a:xfrm>
            </p:grpSpPr>
            <p:sp>
              <p:nvSpPr>
                <p:cNvPr id="159" name="Rectangle 91">
                  <a:extLst>
                    <a:ext uri="{FF2B5EF4-FFF2-40B4-BE49-F238E27FC236}">
                      <a16:creationId xmlns:a16="http://schemas.microsoft.com/office/drawing/2014/main" id="{7A83D1B1-BDD5-411A-AAC6-F142D6F7E0F4}"/>
                    </a:ext>
                  </a:extLst>
                </p:cNvPr>
                <p:cNvSpPr/>
                <p:nvPr/>
              </p:nvSpPr>
              <p:spPr>
                <a:xfrm>
                  <a:off x="3422292" y="1194535"/>
                  <a:ext cx="6203883" cy="34789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ounded Rectangle 159">
                  <a:hlinkClick r:id="" action="ppaction://noaction"/>
                </p:cNvPr>
                <p:cNvSpPr/>
                <p:nvPr/>
              </p:nvSpPr>
              <p:spPr>
                <a:xfrm>
                  <a:off x="3817828" y="3966050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B66DFF"/>
                </a:solidFill>
                <a:ln>
                  <a:solidFill>
                    <a:srgbClr val="B66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713088" y="3991766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Submit</a:t>
                  </a:r>
                  <a:endParaRPr lang="en-US" sz="2400" b="1" cap="none" spc="0" dirty="0">
                    <a:ln w="0"/>
                    <a:solidFill>
                      <a:schemeClr val="bg1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62" name="Rounded Rectangle 161">
                  <a:hlinkClick r:id="" action="ppaction://noaction"/>
                </p:cNvPr>
                <p:cNvSpPr/>
                <p:nvPr/>
              </p:nvSpPr>
              <p:spPr>
                <a:xfrm>
                  <a:off x="5542663" y="3964234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F8F9FA"/>
                </a:solidFill>
                <a:ln>
                  <a:solidFill>
                    <a:srgbClr val="F8F9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5488075" y="3999840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Cancel</a:t>
                  </a:r>
                  <a:endParaRPr lang="en-US" sz="2400" b="1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</p:grpSp>
          <p:sp>
            <p:nvSpPr>
              <p:cNvPr id="146" name="Rectangle 53">
                <a:extLst>
                  <a:ext uri="{FF2B5EF4-FFF2-40B4-BE49-F238E27FC236}">
                    <a16:creationId xmlns:a16="http://schemas.microsoft.com/office/drawing/2014/main" id="{605AB71C-32F7-4580-8D1B-3252E72AE9DF}"/>
                  </a:ext>
                </a:extLst>
              </p:cNvPr>
              <p:cNvSpPr/>
              <p:nvPr/>
            </p:nvSpPr>
            <p:spPr>
              <a:xfrm>
                <a:off x="6382567" y="1578660"/>
                <a:ext cx="16674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ngsanaUPC" panose="02020603050405020304" pitchFamily="18" charset="-34"/>
                    <a:cs typeface="AngsanaUPC" panose="02020603050405020304" pitchFamily="18" charset="-34"/>
                  </a:rPr>
                  <a:t>Edit Approver</a:t>
                </a: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4285937" y="2406509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7" name="Rectangle 156">
                  <a:hlinkClick r:id="" action="ppaction://noaction"/>
                </p:cNvPr>
                <p:cNvSpPr/>
                <p:nvPr/>
              </p:nvSpPr>
              <p:spPr>
                <a:xfrm>
                  <a:off x="5927051" y="2033129"/>
                  <a:ext cx="75213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Name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7387409" y="2404175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5822056" y="2033129"/>
                  <a:ext cx="96212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Position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4294250" y="3309047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5986362" y="2033129"/>
                  <a:ext cx="63350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Role</a:t>
                  </a: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7395722" y="3306713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5732290" y="2033129"/>
                  <a:ext cx="114165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solidFill>
                        <a:schemeClr val="bg1">
                          <a:lumMod val="75000"/>
                        </a:schemeClr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New Role</a:t>
                  </a: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2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5966144" y="40851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43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9123090" y="407904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742" y="4039138"/>
              <a:ext cx="295187" cy="295187"/>
            </a:xfrm>
            <a:prstGeom prst="rect">
              <a:avLst/>
            </a:prstGeom>
          </p:spPr>
        </p:pic>
      </p:grpSp>
      <p:sp>
        <p:nvSpPr>
          <p:cNvPr id="16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65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9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9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/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438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117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219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20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1" name="รูปภาพ 8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2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23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4" name="รูปภาพ 131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5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26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7" name="รูปภาพ 134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2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0" name="Picture 229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3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3" name="Picture 232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3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6" name="Picture 235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6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80529" y="5212820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77492" y="4544912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17661" y="1302899"/>
              <a:ext cx="627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SDM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3314307" y="2073490"/>
            <a:ext cx="6395777" cy="3478931"/>
            <a:chOff x="3314307" y="2073490"/>
            <a:chExt cx="6395777" cy="3478931"/>
          </a:xfrm>
        </p:grpSpPr>
        <p:grpSp>
          <p:nvGrpSpPr>
            <p:cNvPr id="141" name="Group 140"/>
            <p:cNvGrpSpPr/>
            <p:nvPr/>
          </p:nvGrpSpPr>
          <p:grpSpPr>
            <a:xfrm>
              <a:off x="3314307" y="2073490"/>
              <a:ext cx="6395777" cy="3478931"/>
              <a:chOff x="4022222" y="1523622"/>
              <a:chExt cx="6395777" cy="3478931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4022222" y="1523622"/>
                <a:ext cx="6395777" cy="3478931"/>
                <a:chOff x="3422292" y="1194535"/>
                <a:chExt cx="6203883" cy="3478931"/>
              </a:xfrm>
            </p:grpSpPr>
            <p:sp>
              <p:nvSpPr>
                <p:cNvPr id="159" name="Rectangle 91">
                  <a:extLst>
                    <a:ext uri="{FF2B5EF4-FFF2-40B4-BE49-F238E27FC236}">
                      <a16:creationId xmlns:a16="http://schemas.microsoft.com/office/drawing/2014/main" id="{7A83D1B1-BDD5-411A-AAC6-F142D6F7E0F4}"/>
                    </a:ext>
                  </a:extLst>
                </p:cNvPr>
                <p:cNvSpPr/>
                <p:nvPr/>
              </p:nvSpPr>
              <p:spPr>
                <a:xfrm>
                  <a:off x="3422292" y="1194535"/>
                  <a:ext cx="6203883" cy="34789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ounded Rectangle 159">
                  <a:hlinkClick r:id="rId27" action="ppaction://hlinksldjump"/>
                </p:cNvPr>
                <p:cNvSpPr/>
                <p:nvPr/>
              </p:nvSpPr>
              <p:spPr>
                <a:xfrm>
                  <a:off x="3817828" y="3966050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B66DFF"/>
                </a:solidFill>
                <a:ln>
                  <a:solidFill>
                    <a:srgbClr val="B66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713088" y="3991766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Submit</a:t>
                  </a:r>
                  <a:endParaRPr lang="en-US" sz="2400" b="1" cap="none" spc="0" dirty="0">
                    <a:ln w="0"/>
                    <a:solidFill>
                      <a:schemeClr val="bg1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62" name="Rounded Rectangle 161">
                  <a:hlinkClick r:id="rId28" action="ppaction://hlinksldjump"/>
                </p:cNvPr>
                <p:cNvSpPr/>
                <p:nvPr/>
              </p:nvSpPr>
              <p:spPr>
                <a:xfrm>
                  <a:off x="5542663" y="3964234"/>
                  <a:ext cx="1486343" cy="529246"/>
                </a:xfrm>
                <a:prstGeom prst="roundRect">
                  <a:avLst>
                    <a:gd name="adj" fmla="val 6612"/>
                  </a:avLst>
                </a:prstGeom>
                <a:solidFill>
                  <a:srgbClr val="F8F9FA"/>
                </a:solidFill>
                <a:ln>
                  <a:solidFill>
                    <a:srgbClr val="F8F9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5488075" y="3999840"/>
                  <a:ext cx="161253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Cancel</a:t>
                  </a:r>
                  <a:endParaRPr lang="en-US" sz="2400" b="1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</p:grpSp>
          <p:sp>
            <p:nvSpPr>
              <p:cNvPr id="146" name="Rectangle 53">
                <a:extLst>
                  <a:ext uri="{FF2B5EF4-FFF2-40B4-BE49-F238E27FC236}">
                    <a16:creationId xmlns:a16="http://schemas.microsoft.com/office/drawing/2014/main" id="{605AB71C-32F7-4580-8D1B-3252E72AE9DF}"/>
                  </a:ext>
                </a:extLst>
              </p:cNvPr>
              <p:cNvSpPr/>
              <p:nvPr/>
            </p:nvSpPr>
            <p:spPr>
              <a:xfrm>
                <a:off x="6382567" y="1578660"/>
                <a:ext cx="16674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ngsanaUPC" panose="02020603050405020304" pitchFamily="18" charset="-34"/>
                    <a:cs typeface="AngsanaUPC" panose="02020603050405020304" pitchFamily="18" charset="-34"/>
                  </a:rPr>
                  <a:t>Edit Approver</a:t>
                </a: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4285937" y="2406509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5532714" y="2033129"/>
                  <a:ext cx="154080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 smtClean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Mr.xxx xxxxx</a:t>
                  </a:r>
                  <a:endParaRPr lang="en-US" sz="2800" b="0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7387409" y="2404175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5980753" y="2033129"/>
                  <a:ext cx="64472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</a:t>
                  </a:r>
                  <a:r>
                    <a:rPr lang="en-US" sz="2800" b="0" cap="none" spc="0" dirty="0" smtClean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taff</a:t>
                  </a:r>
                  <a:endParaRPr lang="en-US" sz="2800" b="0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4294250" y="3309047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5959914" y="2033129"/>
                  <a:ext cx="686406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 smtClean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QAC</a:t>
                  </a:r>
                  <a:endParaRPr lang="en-US" sz="2800" b="0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7395722" y="3306713"/>
                <a:ext cx="2709752" cy="533241"/>
                <a:chOff x="4990787" y="2033129"/>
                <a:chExt cx="2709752" cy="533241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5973542" y="2033129"/>
                  <a:ext cx="659156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 smtClean="0">
                      <a:ln w="0"/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QAP</a:t>
                  </a:r>
                  <a:endParaRPr lang="en-US" sz="2800" b="0" cap="none" spc="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4990787" y="2085874"/>
                  <a:ext cx="2709752" cy="480496"/>
                </a:xfrm>
                <a:prstGeom prst="rect">
                  <a:avLst/>
                </a:prstGeom>
                <a:noFill/>
                <a:ln>
                  <a:solidFill>
                    <a:srgbClr val="E9EC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2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5966144" y="40851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43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9123090" y="407904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742" y="4039138"/>
              <a:ext cx="295187" cy="295187"/>
            </a:xfrm>
            <a:prstGeom prst="rect">
              <a:avLst/>
            </a:prstGeom>
          </p:spPr>
        </p:pic>
      </p:grpSp>
      <p:sp>
        <p:nvSpPr>
          <p:cNvPr id="16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65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9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9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/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438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117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20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219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220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1" name="รูปภาพ 8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2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223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4" name="รูปภาพ 131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5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226" name="สี่เหลี่ยมผืนผ้า: มุมมน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27" name="รูปภาพ 134" descr="รูปภาพประกอบด้วย รูปวาด, สัญลักษณ์&#10;&#10;คำอธิบายที่สร้างโดยอัตโนมัติ">
              <a:hlinkClick r:id="rId23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22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0" name="Picture 229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232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3" name="Picture 232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23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236" name="Picture 235">
              <a:hlinkClick r:id="rId24" action="ppaction://hlinksldjump"/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6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75794" y="3811219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80529" y="5212820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77492" y="4544912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17661" y="1302899"/>
              <a:ext cx="627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SDM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-1"/>
            <a:ext cx="12192000" cy="6855519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65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70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Submit ?</a:t>
                </a:r>
              </a:p>
            </p:txBody>
          </p:sp>
        </p:grpSp>
        <p:sp>
          <p:nvSpPr>
            <p:cNvPr id="166" name="Rounded Rectangle 165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hlinkClick r:id="rId27" action="ppaction://hlinksldjump"/>
            </p:cNvPr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68" name="Rounded Rectangle 167">
              <a:hlinkClick r:id="rId28" action="ppaction://hlinksldjump"/>
            </p:cNvPr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hlinkClick r:id="rId28" action="ppaction://hlinksldjump"/>
            </p:cNvPr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2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7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17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Approver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14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14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157692" y="1181530"/>
            <a:ext cx="2356005" cy="590550"/>
            <a:chOff x="3157692" y="1181530"/>
            <a:chExt cx="2356005" cy="590550"/>
          </a:xfrm>
        </p:grpSpPr>
        <p:sp>
          <p:nvSpPr>
            <p:cNvPr id="184" name="Rounded Rectangle 183">
              <a:hlinkClick r:id="" action="ppaction://noaction"/>
            </p:cNvPr>
            <p:cNvSpPr/>
            <p:nvPr/>
          </p:nvSpPr>
          <p:spPr>
            <a:xfrm>
              <a:off x="3157692" y="1181530"/>
              <a:ext cx="2356005" cy="590550"/>
            </a:xfrm>
            <a:prstGeom prst="roundRect">
              <a:avLst>
                <a:gd name="adj" fmla="val 6612"/>
              </a:avLst>
            </a:prstGeom>
            <a:solidFill>
              <a:srgbClr val="B66DFF"/>
            </a:solidFill>
            <a:ln>
              <a:solidFill>
                <a:srgbClr val="B66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919044" y="1247686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Approver</a:t>
              </a:r>
              <a:endParaRPr lang="en-US" sz="2400" b="0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>
              <a:off x="3588398" y="1437204"/>
              <a:ext cx="89420" cy="79004"/>
            </a:xfrm>
            <a:prstGeom prst="plus">
              <a:avLst>
                <a:gd name="adj" fmla="val 4882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89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190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191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92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93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4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52431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195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6355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96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0028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55597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0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66904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8115818" y="3798935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sp>
        <p:nvSpPr>
          <p:cNvPr id="2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55556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66863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55556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205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66863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06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8139789" y="5200536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cxnSp>
        <p:nvCxnSpPr>
          <p:cNvPr id="207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80125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209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211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3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16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241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242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44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250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294231" y="330027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Role</a:t>
            </a:r>
          </a:p>
        </p:txBody>
      </p:sp>
      <p:sp>
        <p:nvSpPr>
          <p:cNvPr id="25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284610" y="3811219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QAP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52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271713" y="521282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5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268676" y="4544912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QAC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6145964" y="1182660"/>
            <a:ext cx="2996743" cy="590550"/>
            <a:chOff x="6145964" y="1233460"/>
            <a:chExt cx="2996743" cy="590550"/>
          </a:xfrm>
        </p:grpSpPr>
        <p:sp>
          <p:nvSpPr>
            <p:cNvPr id="114" name="Rounded Rectangle 113"/>
            <p:cNvSpPr/>
            <p:nvPr/>
          </p:nvSpPr>
          <p:spPr>
            <a:xfrm>
              <a:off x="6145964" y="1233460"/>
              <a:ext cx="2996743" cy="590550"/>
            </a:xfrm>
            <a:prstGeom prst="roundRect">
              <a:avLst>
                <a:gd name="adj" fmla="val 6612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17661" y="1302899"/>
              <a:ext cx="627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SDM</a:t>
              </a:r>
              <a:endParaRPr lang="en-US" sz="2400" b="0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16" name="Isosceles Triangle 178">
              <a:extLst>
                <a:ext uri="{FF2B5EF4-FFF2-40B4-BE49-F238E27FC236}">
                  <a16:creationId xmlns:a16="http://schemas.microsoft.com/office/drawing/2014/main" id="{77776838-6DAA-4B8D-9CD3-2B8C79F6F26F}"/>
                </a:ext>
              </a:extLst>
            </p:cNvPr>
            <p:cNvSpPr/>
            <p:nvPr/>
          </p:nvSpPr>
          <p:spPr>
            <a:xfrm rot="10800000">
              <a:off x="8785544" y="1468998"/>
              <a:ext cx="187769" cy="1792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7" name="Rectangle 59">
            <a:hlinkClick r:id="rId17" action="ppaction://hlinksldjump"/>
            <a:extLst>
              <a:ext uri="{FF2B5EF4-FFF2-40B4-BE49-F238E27FC236}">
                <a16:creationId xmlns:a16="http://schemas.microsoft.com/office/drawing/2014/main" id="{5A9632F3-D829-47C5-8630-3EB81091A4E1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8" name="Picture 44">
            <a:extLst>
              <a:ext uri="{FF2B5EF4-FFF2-40B4-BE49-F238E27FC236}">
                <a16:creationId xmlns:a16="http://schemas.microsoft.com/office/drawing/2014/main" id="{4BCFC31B-A47C-45BD-AD6F-5FB496B5985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119" name="Picture 45">
            <a:extLst>
              <a:ext uri="{FF2B5EF4-FFF2-40B4-BE49-F238E27FC236}">
                <a16:creationId xmlns:a16="http://schemas.microsoft.com/office/drawing/2014/main" id="{7E0FEC12-1093-4F42-943D-2A98FCBE62A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120" name="Rectangle 52">
            <a:hlinkClick r:id="rId17" action="ppaction://hlinksldjump"/>
            <a:extLst>
              <a:ext uri="{FF2B5EF4-FFF2-40B4-BE49-F238E27FC236}">
                <a16:creationId xmlns:a16="http://schemas.microsoft.com/office/drawing/2014/main" id="{8F2D9462-620A-4408-B3FF-E51DF683C789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1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1C0147DA-8493-42E3-ADFF-18BF9CD41E91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2" name="Picture 124">
            <a:hlinkClick r:id="rId17" action="ppaction://hlinksldjump"/>
            <a:extLst>
              <a:ext uri="{FF2B5EF4-FFF2-40B4-BE49-F238E27FC236}">
                <a16:creationId xmlns:a16="http://schemas.microsoft.com/office/drawing/2014/main" id="{1E7B6C04-B0E3-4382-B5F0-BAD7EF51B07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125" name="Rectangle 55">
            <a:hlinkClick r:id="rId20" action="ppaction://hlinksldjump"/>
            <a:extLst>
              <a:ext uri="{FF2B5EF4-FFF2-40B4-BE49-F238E27FC236}">
                <a16:creationId xmlns:a16="http://schemas.microsoft.com/office/drawing/2014/main" id="{4F8CCB6F-903A-4665-9D2E-6F3113C9EBFC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D7C8285-221B-4A1D-B227-5E258FFC479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7" name="Rectangle 57">
            <a:hlinkClick r:id="rId21" action="ppaction://hlinksldjump"/>
            <a:extLst>
              <a:ext uri="{FF2B5EF4-FFF2-40B4-BE49-F238E27FC236}">
                <a16:creationId xmlns:a16="http://schemas.microsoft.com/office/drawing/2014/main" id="{765F3F34-5F25-4568-8EBB-E3B37D2CC735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9" name="Picture 29">
            <a:hlinkClick r:id="rId20" action="ppaction://hlinksldjump"/>
            <a:extLst>
              <a:ext uri="{FF2B5EF4-FFF2-40B4-BE49-F238E27FC236}">
                <a16:creationId xmlns:a16="http://schemas.microsoft.com/office/drawing/2014/main" id="{41980A25-CB25-4EA0-B9A0-9A2A99C6246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30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D75D682F-8E5C-4B61-B868-7715D20E65C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2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3CC8E453-DDE0-40D5-BE65-C13914D2F63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33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55109" y="3844092"/>
            <a:ext cx="325696" cy="243933"/>
            <a:chOff x="11113233" y="4173813"/>
            <a:chExt cx="325696" cy="243933"/>
          </a:xfrm>
        </p:grpSpPr>
        <p:sp>
          <p:nvSpPr>
            <p:cNvPr id="134" name="สี่เหลี่ยมผืนผ้า: มุมมน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35" name="รูปภาพ 8" descr="รูปภาพประกอบด้วย รูปวาด, สัญลักษณ์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36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57704" y="4579106"/>
            <a:ext cx="325696" cy="243933"/>
            <a:chOff x="11113233" y="4173813"/>
            <a:chExt cx="325696" cy="243933"/>
          </a:xfrm>
        </p:grpSpPr>
        <p:sp>
          <p:nvSpPr>
            <p:cNvPr id="137" name="สี่เหลี่ยมผืนผ้า: มุมมน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38" name="รูปภาพ 131" descr="รูปภาพประกอบด้วย รูปวาด, สัญลักษณ์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39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566481" y="5252874"/>
            <a:ext cx="325696" cy="243933"/>
            <a:chOff x="11113233" y="4173813"/>
            <a:chExt cx="325696" cy="243933"/>
          </a:xfrm>
        </p:grpSpPr>
        <p:sp>
          <p:nvSpPr>
            <p:cNvPr id="140" name="สี่เหลี่ยมผืนผ้า: มุมมน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1" name="รูปภาพ 134" descr="รูปภาพประกอบด้วย รูปวาด, สัญลักษณ์&#10;&#10;คำอธิบายที่สร้างโดยอัตโนมัติ">
              <a:hlinkClick r:id="" action="ppaction://noaction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42" name="Group 141"/>
          <p:cNvGrpSpPr/>
          <p:nvPr/>
        </p:nvGrpSpPr>
        <p:grpSpPr>
          <a:xfrm>
            <a:off x="10971964" y="3841161"/>
            <a:ext cx="325696" cy="243933"/>
            <a:chOff x="10867728" y="4537539"/>
            <a:chExt cx="325696" cy="243933"/>
          </a:xfrm>
        </p:grpSpPr>
        <p:sp>
          <p:nvSpPr>
            <p:cNvPr id="14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4" name="Picture 143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45" name="Group 144"/>
          <p:cNvGrpSpPr/>
          <p:nvPr/>
        </p:nvGrpSpPr>
        <p:grpSpPr>
          <a:xfrm>
            <a:off x="10987728" y="4569682"/>
            <a:ext cx="325696" cy="243933"/>
            <a:chOff x="10867728" y="4537539"/>
            <a:chExt cx="325696" cy="243933"/>
          </a:xfrm>
        </p:grpSpPr>
        <p:sp>
          <p:nvSpPr>
            <p:cNvPr id="146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47" name="Picture 146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10991339" y="5244002"/>
            <a:ext cx="325696" cy="243933"/>
            <a:chOff x="10867728" y="4537539"/>
            <a:chExt cx="325696" cy="243933"/>
          </a:xfrm>
        </p:grpSpPr>
        <p:sp>
          <p:nvSpPr>
            <p:cNvPr id="149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0" name="Picture 149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51" name="Group 150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hlinkClick r:id="rId20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396F3DEB-54AF-4835-A75A-75B5AD0D3A3B}"/>
              </a:ext>
            </a:extLst>
          </p:cNvPr>
          <p:cNvSpPr/>
          <p:nvPr/>
        </p:nvSpPr>
        <p:spPr>
          <a:xfrm>
            <a:off x="397653" y="3781843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6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CBDECEF7-9450-4EA9-A01B-C987B76C2F6E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ONOZUKURI to Make People Happy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3"/>
          <a:stretch/>
        </p:blipFill>
        <p:spPr bwMode="auto">
          <a:xfrm>
            <a:off x="-704850" y="0"/>
            <a:ext cx="68258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859285" y="2198312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76950" y="0"/>
            <a:ext cx="6115050" cy="6858000"/>
          </a:xfrm>
          <a:prstGeom prst="rect">
            <a:avLst/>
          </a:prstGeom>
          <a:solidFill>
            <a:srgbClr val="A6ADB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59285" y="3785513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968" y="742950"/>
            <a:ext cx="5702088" cy="470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61176" y="42101"/>
            <a:ext cx="135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381" y="3334869"/>
            <a:ext cx="39981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News of Production engineering……………………………………………………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06045" y="7140691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59285" y="5412838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7020" y="5305805"/>
            <a:ext cx="6040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Electronic Process Change Report System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4852" y="3334869"/>
            <a:ext cx="2534036" cy="14465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E-P</a:t>
            </a:r>
            <a:r>
              <a:rPr lang="en-US" sz="8800" b="1" dirty="0">
                <a:solidFill>
                  <a:srgbClr val="B6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CR</a:t>
            </a:r>
            <a:endParaRPr lang="th-TH" sz="8800" b="1" dirty="0">
              <a:solidFill>
                <a:srgbClr val="B66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21" y="2586837"/>
            <a:ext cx="491234" cy="4912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5516" y="2586837"/>
            <a:ext cx="491234" cy="49123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00751" y="5703857"/>
            <a:ext cx="1985832" cy="699418"/>
            <a:chOff x="4301514" y="3465158"/>
            <a:chExt cx="3390900" cy="454405"/>
          </a:xfrm>
        </p:grpSpPr>
        <p:sp>
          <p:nvSpPr>
            <p:cNvPr id="19" name="Rounded Rectangle 18"/>
            <p:cNvSpPr/>
            <p:nvPr/>
          </p:nvSpPr>
          <p:spPr>
            <a:xfrm>
              <a:off x="4301514" y="3465158"/>
              <a:ext cx="3390900" cy="454405"/>
            </a:xfrm>
            <a:prstGeom prst="roundRect">
              <a:avLst/>
            </a:prstGeom>
            <a:solidFill>
              <a:srgbClr val="B6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5576" y="3482403"/>
              <a:ext cx="2509753" cy="4199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SIGN IN</a:t>
              </a:r>
              <a:endParaRPr lang="en-US" sz="36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21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-680178" y="-50976"/>
            <a:ext cx="12872178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86923" y="493486"/>
            <a:ext cx="5524851" cy="5965643"/>
            <a:chOff x="3627716" y="493486"/>
            <a:chExt cx="4883784" cy="5965643"/>
          </a:xfrm>
        </p:grpSpPr>
        <p:grpSp>
          <p:nvGrpSpPr>
            <p:cNvPr id="23" name="Group 22"/>
            <p:cNvGrpSpPr/>
            <p:nvPr/>
          </p:nvGrpSpPr>
          <p:grpSpPr>
            <a:xfrm>
              <a:off x="3627716" y="493486"/>
              <a:ext cx="4883784" cy="5965643"/>
              <a:chOff x="3863692" y="493486"/>
              <a:chExt cx="4883784" cy="596564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863692" y="493486"/>
                <a:ext cx="4883784" cy="5965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154284" y="2611388"/>
                <a:ext cx="220088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Mr.xxxxxxxx xxxxxxxx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742327" y="1787532"/>
                <a:ext cx="89724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rPr>
                  <a:t>0000035</a:t>
                </a: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599107" y="5115146"/>
                <a:ext cx="3390900" cy="648412"/>
                <a:chOff x="4456440" y="3386388"/>
                <a:chExt cx="3390900" cy="648412"/>
              </a:xfrm>
            </p:grpSpPr>
            <p:sp>
              <p:nvSpPr>
                <p:cNvPr id="42" name="Rounded Rectangle 41">
                  <a:hlinkClick r:id="rId4" action="ppaction://hlinksldjump"/>
                </p:cNvPr>
                <p:cNvSpPr/>
                <p:nvPr/>
              </p:nvSpPr>
              <p:spPr>
                <a:xfrm>
                  <a:off x="4456440" y="3386388"/>
                  <a:ext cx="3390900" cy="590550"/>
                </a:xfrm>
                <a:prstGeom prst="roundRect">
                  <a:avLst/>
                </a:prstGeom>
                <a:solidFill>
                  <a:srgbClr val="B66D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514606" y="3388469"/>
                  <a:ext cx="1248661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b="1" cap="none" spc="0" dirty="0">
                      <a:ln w="0"/>
                      <a:solidFill>
                        <a:schemeClr val="bg1"/>
                      </a:solidFill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SIGN UP</a:t>
                  </a: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4698185" y="4821352"/>
                <a:ext cx="169707" cy="1600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B66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94836" y="4714987"/>
                <a:ext cx="187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9A9EA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I agree to all terms conditions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59543" y="1749414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658935" y="2583918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hlinkClick r:id="rId5" action="ppaction://hlinksldjump"/>
              </p:cNvPr>
              <p:cNvSpPr txBox="1"/>
              <p:nvPr/>
            </p:nvSpPr>
            <p:spPr>
              <a:xfrm>
                <a:off x="4679629" y="5894123"/>
                <a:ext cx="2647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Already have an account? </a:t>
                </a:r>
                <a:r>
                  <a:rPr lang="en-US" sz="2400" b="1" dirty="0">
                    <a:solidFill>
                      <a:srgbClr val="B66DFF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Login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175439" y="3379068"/>
                <a:ext cx="215979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>
                        <a:lumMod val="75000"/>
                      </a:schemeClr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Production Engineering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659543" y="3351598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298632" y="4129173"/>
                <a:ext cx="191181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latin typeface="AngsanaUPC" panose="02020603050405020304" pitchFamily="18" charset="-34"/>
                    <a:cs typeface="AngsanaUPC" panose="02020603050405020304" pitchFamily="18" charset="-34"/>
                  </a:rPr>
                  <a:t>kiiads@outlook.com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658752" y="4101703"/>
                <a:ext cx="3242697" cy="571359"/>
              </a:xfrm>
              <a:prstGeom prst="rect">
                <a:avLst/>
              </a:prstGeom>
              <a:noFill/>
              <a:ln>
                <a:solidFill>
                  <a:srgbClr val="E9EC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480" y="921618"/>
              <a:ext cx="522514" cy="5225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5281616" y="823965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77" y="4835629"/>
            <a:ext cx="154247" cy="1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>
            <a:hlinkClick r:id="rId12" action="ppaction://hlinksldjump"/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>
            <a:hlinkClick r:id="rId3" action="ppaction://hlinksldjump"/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483446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</a:p>
        </p:txBody>
      </p:sp>
      <p:sp>
        <p:nvSpPr>
          <p:cNvPr id="65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378085" y="3011690"/>
            <a:ext cx="3962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</a:t>
            </a:r>
          </a:p>
        </p:txBody>
      </p:sp>
      <p:sp>
        <p:nvSpPr>
          <p:cNvPr id="66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3968444" y="3030779"/>
            <a:ext cx="12843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Product name</a:t>
            </a:r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469956" y="3009879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021859" y="3009879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230333" y="3009879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970580" y="3009879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675164" y="2996815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84094" y="3845396"/>
            <a:ext cx="10148481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392465" y="4583752"/>
            <a:ext cx="10140109" cy="840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452624" y="3507762"/>
            <a:ext cx="2471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5" name="Rectangle 75">
            <a:extLst>
              <a:ext uri="{FF2B5EF4-FFF2-40B4-BE49-F238E27FC236}">
                <a16:creationId xmlns:a16="http://schemas.microsoft.com/office/drawing/2014/main" id="{4F20BC99-C006-4BBD-81ED-49FCB4774353}"/>
              </a:ext>
            </a:extLst>
          </p:cNvPr>
          <p:cNvSpPr/>
          <p:nvPr/>
        </p:nvSpPr>
        <p:spPr>
          <a:xfrm>
            <a:off x="3443697" y="4245199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76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164661" y="3507762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77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437895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386626" y="350776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515221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06822" y="35073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32071" y="3507762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2" name="Rectangle 82">
            <a:extLst>
              <a:ext uri="{FF2B5EF4-FFF2-40B4-BE49-F238E27FC236}">
                <a16:creationId xmlns:a16="http://schemas.microsoft.com/office/drawing/2014/main" id="{48BC00C5-C80F-46A2-8AA2-ED30F3CB7555}"/>
              </a:ext>
            </a:extLst>
          </p:cNvPr>
          <p:cNvSpPr/>
          <p:nvPr/>
        </p:nvSpPr>
        <p:spPr>
          <a:xfrm>
            <a:off x="4160577" y="4237382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8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5433813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6382542" y="423738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7511137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9102738" y="423692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7" name="Rectangle 107">
            <a:extLst>
              <a:ext uri="{FF2B5EF4-FFF2-40B4-BE49-F238E27FC236}">
                <a16:creationId xmlns:a16="http://schemas.microsoft.com/office/drawing/2014/main" id="{6C0A5AC0-E515-4C6A-9B07-BBC67AD12585}"/>
              </a:ext>
            </a:extLst>
          </p:cNvPr>
          <p:cNvSpPr/>
          <p:nvPr/>
        </p:nvSpPr>
        <p:spPr>
          <a:xfrm>
            <a:off x="3443697" y="4917179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88" name="Rectangle 108">
            <a:extLst>
              <a:ext uri="{FF2B5EF4-FFF2-40B4-BE49-F238E27FC236}">
                <a16:creationId xmlns:a16="http://schemas.microsoft.com/office/drawing/2014/main" id="{E00E39B6-5B75-4F8C-B02C-B6D41BCA868B}"/>
              </a:ext>
            </a:extLst>
          </p:cNvPr>
          <p:cNvSpPr/>
          <p:nvPr/>
        </p:nvSpPr>
        <p:spPr>
          <a:xfrm>
            <a:off x="4160577" y="4909363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89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5433813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0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6382542" y="490936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1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7511137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2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9102738" y="49089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3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754438" y="4909363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Urgent</a:t>
            </a:r>
          </a:p>
        </p:txBody>
      </p:sp>
      <p:cxnSp>
        <p:nvCxnSpPr>
          <p:cNvPr id="94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392465" y="5255733"/>
            <a:ext cx="10087740" cy="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724952" y="4241455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3195155" y="3103972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3824349" y="310636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530654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606346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831324" y="3114893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8885104" y="311398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9509811" y="3121956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9000925" y="5597518"/>
            <a:ext cx="2944905" cy="34726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325912" y="5558498"/>
            <a:ext cx="2335855" cy="254900"/>
          </a:xfrm>
          <a:prstGeom prst="rect">
            <a:avLst/>
          </a:prstGeom>
        </p:spPr>
      </p:pic>
      <p:sp>
        <p:nvSpPr>
          <p:cNvPr id="11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831754" y="3030779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11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694491" y="3507303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11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723316" y="4231199"/>
            <a:ext cx="851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13/07/62</a:t>
            </a:r>
          </a:p>
        </p:txBody>
      </p:sp>
      <p:sp>
        <p:nvSpPr>
          <p:cNvPr id="12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720910" y="4892435"/>
            <a:ext cx="8563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18/07/62</a:t>
            </a: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759952" y="2996815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728806" y="3480503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790411" y="4890762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590997" y="3109400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11587160" y="3121721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728806" y="4270229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137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138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139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3307777" y="6150756"/>
            <a:ext cx="8878134" cy="235529"/>
            <a:chOff x="3307777" y="6412014"/>
            <a:chExt cx="8878134" cy="235529"/>
          </a:xfrm>
        </p:grpSpPr>
        <p:pic>
          <p:nvPicPr>
            <p:cNvPr id="145" name="Picture 144">
              <a:hlinkClick r:id="rId18" action="ppaction://hlinksldjump"/>
            </p:cNvPr>
            <p:cNvPicPr>
              <a:picLocks noChangeAspect="1"/>
            </p:cNvPicPr>
            <p:nvPr/>
          </p:nvPicPr>
          <p:blipFill rotWithShape="1">
            <a:blip r:embed="rId19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 rotWithShape="1">
            <a:blip r:embed="rId19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pic>
        <p:nvPicPr>
          <p:cNvPr id="148" name="Picture 14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47" name="Group 146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hlinkClick r:id="rId12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7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04" name="Rectangle 103">
            <a:hlinkClick r:id="rId23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5" name="Picture 104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483446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713726" y="3009879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65629" y="3009879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74103" y="3009879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214350" y="3009879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918935" y="2996815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84094" y="3845396"/>
            <a:ext cx="8328749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392465" y="4569753"/>
            <a:ext cx="8378743" cy="22403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81665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630396" y="350776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758991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350592" y="35073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975841" y="3507762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677583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4626312" y="423738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754907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7346508" y="423692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9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677583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0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4626312" y="490936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1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754907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2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7346508" y="49089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3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998208" y="4909363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Urgent</a:t>
            </a:r>
          </a:p>
        </p:txBody>
      </p:sp>
      <p:cxnSp>
        <p:nvCxnSpPr>
          <p:cNvPr id="94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392465" y="5247457"/>
            <a:ext cx="8378743" cy="827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968722" y="4241455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98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868665" y="3009099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grpSp>
        <p:nvGrpSpPr>
          <p:cNvPr id="99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09496" y="3552585"/>
            <a:ext cx="325696" cy="243933"/>
            <a:chOff x="11511708" y="3431250"/>
            <a:chExt cx="397389" cy="280988"/>
          </a:xfrm>
        </p:grpSpPr>
        <p:sp>
          <p:nvSpPr>
            <p:cNvPr id="10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2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18555" y="4290713"/>
            <a:ext cx="325696" cy="243933"/>
            <a:chOff x="11511707" y="3431250"/>
            <a:chExt cx="397389" cy="280988"/>
          </a:xfrm>
        </p:grpSpPr>
        <p:sp>
          <p:nvSpPr>
            <p:cNvPr id="10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5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31226" y="4963472"/>
            <a:ext cx="325695" cy="243933"/>
            <a:chOff x="11511705" y="3431250"/>
            <a:chExt cx="397389" cy="280988"/>
          </a:xfrm>
        </p:grpSpPr>
        <p:sp>
          <p:nvSpPr>
            <p:cNvPr id="106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sp>
        <p:nvSpPr>
          <p:cNvPr id="110" name="Rounded Rectangle 109"/>
          <p:cNvSpPr/>
          <p:nvPr/>
        </p:nvSpPr>
        <p:spPr>
          <a:xfrm>
            <a:off x="355031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30723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075094" y="3114893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7128874" y="311398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7753581" y="3121956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9000925" y="5597518"/>
            <a:ext cx="2944905" cy="34726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325912" y="5558498"/>
            <a:ext cx="2335855" cy="254900"/>
          </a:xfrm>
          <a:prstGeom prst="rect">
            <a:avLst/>
          </a:prstGeom>
        </p:spPr>
      </p:pic>
      <p:sp>
        <p:nvSpPr>
          <p:cNvPr id="11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75524" y="3030779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11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38261" y="3507303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11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67086" y="4231199"/>
            <a:ext cx="851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13/07/62</a:t>
            </a:r>
          </a:p>
        </p:txBody>
      </p:sp>
      <p:sp>
        <p:nvSpPr>
          <p:cNvPr id="12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64680" y="4892435"/>
            <a:ext cx="8563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18/07/62</a:t>
            </a: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003722" y="2996815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72576" y="3480503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034181" y="4890762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11387147" y="3549937"/>
            <a:ext cx="325696" cy="243933"/>
            <a:chOff x="12804434" y="4240000"/>
            <a:chExt cx="325696" cy="243933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1387147" y="4286069"/>
            <a:ext cx="325696" cy="243933"/>
            <a:chOff x="12804434" y="4240000"/>
            <a:chExt cx="325696" cy="243933"/>
          </a:xfrm>
        </p:grpSpPr>
        <p:sp>
          <p:nvSpPr>
            <p:cNvPr id="12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11387147" y="4948067"/>
            <a:ext cx="325696" cy="243933"/>
            <a:chOff x="12804434" y="4240000"/>
            <a:chExt cx="325696" cy="243933"/>
          </a:xfrm>
        </p:grpSpPr>
        <p:sp>
          <p:nvSpPr>
            <p:cNvPr id="13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33" name="Rounded Rectangle 132"/>
          <p:cNvSpPr/>
          <p:nvPr/>
        </p:nvSpPr>
        <p:spPr>
          <a:xfrm>
            <a:off x="8834767" y="3109400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9830930" y="3121721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972576" y="4270229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137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138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139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20"/>
          <a:srcRect t="13703" r="952" b="35249"/>
          <a:stretch/>
        </p:blipFill>
        <p:spPr>
          <a:xfrm>
            <a:off x="3300424" y="6162545"/>
            <a:ext cx="8809287" cy="194737"/>
          </a:xfrm>
          <a:prstGeom prst="rect">
            <a:avLst/>
          </a:prstGeom>
        </p:spPr>
      </p:pic>
      <p:sp>
        <p:nvSpPr>
          <p:cNvPr id="145" name="Rectangle 55">
            <a:hlinkClick r:id="rId21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D6908FE-968A-4943-B4B2-17D553B4EA29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11016389-FE62-4BD8-B107-7AF34FCDFBD1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1" name="Picture 29">
            <a:hlinkClick r:id="rId21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39737B37-3B6B-433D-B844-6C93EBA7C6F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5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29CC0B6A-47C4-4B58-91B1-B773B81AF6C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hlinkClick r:id="rId21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60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49" name="Rectangle 148">
            <a:hlinkClick r:id="rId27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0" name="Picture 149">
            <a:hlinkClick r:id="rId27" action="ppaction://hlinksldjump"/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BBF6352-DDC2-49CE-847A-3B881F92C1D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525491C-4072-4D3A-A5DC-928999A2294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hlinkClick r:id="rId14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3164996" y="1652396"/>
            <a:ext cx="8864594" cy="5023149"/>
            <a:chOff x="1493631" y="1573587"/>
            <a:chExt cx="9189500" cy="5284412"/>
          </a:xfrm>
        </p:grpSpPr>
        <p:sp>
          <p:nvSpPr>
            <p:cNvPr id="173" name="Rectangle 77">
              <a:extLst>
                <a:ext uri="{FF2B5EF4-FFF2-40B4-BE49-F238E27FC236}">
                  <a16:creationId xmlns:a16="http://schemas.microsoft.com/office/drawing/2014/main" id="{EAA51861-9E5D-43D3-83AF-687A101F535B}"/>
                </a:ext>
              </a:extLst>
            </p:cNvPr>
            <p:cNvSpPr/>
            <p:nvPr/>
          </p:nvSpPr>
          <p:spPr>
            <a:xfrm>
              <a:off x="1493631" y="1573587"/>
              <a:ext cx="9189500" cy="5284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61">
              <a:extLst>
                <a:ext uri="{FF2B5EF4-FFF2-40B4-BE49-F238E27FC236}">
                  <a16:creationId xmlns:a16="http://schemas.microsoft.com/office/drawing/2014/main" id="{77CC5E32-7508-462C-9850-3449BE6BBDAA}"/>
                </a:ext>
              </a:extLst>
            </p:cNvPr>
            <p:cNvSpPr txBox="1"/>
            <p:nvPr/>
          </p:nvSpPr>
          <p:spPr>
            <a:xfrm>
              <a:off x="1856464" y="2434184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Department / Section :</a:t>
              </a:r>
            </a:p>
          </p:txBody>
        </p:sp>
        <p:sp>
          <p:nvSpPr>
            <p:cNvPr id="122" name="TextBox 62">
              <a:extLst>
                <a:ext uri="{FF2B5EF4-FFF2-40B4-BE49-F238E27FC236}">
                  <a16:creationId xmlns:a16="http://schemas.microsoft.com/office/drawing/2014/main" id="{F373A751-C6EE-4E7C-B0E6-8A25208ADCCA}"/>
                </a:ext>
              </a:extLst>
            </p:cNvPr>
            <p:cNvSpPr txBox="1"/>
            <p:nvPr/>
          </p:nvSpPr>
          <p:spPr>
            <a:xfrm>
              <a:off x="7378186" y="2434184"/>
              <a:ext cx="894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Registant :</a:t>
              </a:r>
            </a:p>
          </p:txBody>
        </p:sp>
        <p:sp>
          <p:nvSpPr>
            <p:cNvPr id="123" name="TextBox 63">
              <a:extLst>
                <a:ext uri="{FF2B5EF4-FFF2-40B4-BE49-F238E27FC236}">
                  <a16:creationId xmlns:a16="http://schemas.microsoft.com/office/drawing/2014/main" id="{5769E6D7-D39C-47EF-8F8D-5D39537F2CAB}"/>
                </a:ext>
              </a:extLst>
            </p:cNvPr>
            <p:cNvSpPr txBox="1"/>
            <p:nvPr/>
          </p:nvSpPr>
          <p:spPr>
            <a:xfrm>
              <a:off x="2279830" y="2921588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No.(Automatic) :</a:t>
              </a:r>
            </a:p>
          </p:txBody>
        </p:sp>
        <p:sp>
          <p:nvSpPr>
            <p:cNvPr id="124" name="TextBox 75">
              <a:extLst>
                <a:ext uri="{FF2B5EF4-FFF2-40B4-BE49-F238E27FC236}">
                  <a16:creationId xmlns:a16="http://schemas.microsoft.com/office/drawing/2014/main" id="{64513923-94E9-46FC-8FC5-EB049AFC1459}"/>
                </a:ext>
              </a:extLst>
            </p:cNvPr>
            <p:cNvSpPr txBox="1"/>
            <p:nvPr/>
          </p:nvSpPr>
          <p:spPr>
            <a:xfrm>
              <a:off x="2132279" y="3388064"/>
              <a:ext cx="1413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Judgement Rank :</a:t>
              </a:r>
            </a:p>
          </p:txBody>
        </p:sp>
        <p:sp>
          <p:nvSpPr>
            <p:cNvPr id="125" name="TextBox 100">
              <a:extLst>
                <a:ext uri="{FF2B5EF4-FFF2-40B4-BE49-F238E27FC236}">
                  <a16:creationId xmlns:a16="http://schemas.microsoft.com/office/drawing/2014/main" id="{50FDCC76-DFE3-4CCD-8754-D627D7AEB3D1}"/>
                </a:ext>
              </a:extLst>
            </p:cNvPr>
            <p:cNvSpPr txBox="1"/>
            <p:nvPr/>
          </p:nvSpPr>
          <p:spPr>
            <a:xfrm>
              <a:off x="8665554" y="1987824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Annual Plan No :  21</a:t>
              </a:r>
            </a:p>
          </p:txBody>
        </p:sp>
        <p:sp>
          <p:nvSpPr>
            <p:cNvPr id="126" name="TextBox 3">
              <a:extLst>
                <a:ext uri="{FF2B5EF4-FFF2-40B4-BE49-F238E27FC236}">
                  <a16:creationId xmlns:a16="http://schemas.microsoft.com/office/drawing/2014/main" id="{03A8255F-0BA9-48C1-B844-17A6AF70C485}"/>
                </a:ext>
              </a:extLst>
            </p:cNvPr>
            <p:cNvSpPr txBox="1"/>
            <p:nvPr/>
          </p:nvSpPr>
          <p:spPr>
            <a:xfrm>
              <a:off x="3506897" y="2460079"/>
              <a:ext cx="1883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Production Engineer</a:t>
              </a:r>
              <a:endParaRPr lang="th-TH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7" name="TextBox 108">
              <a:extLst>
                <a:ext uri="{FF2B5EF4-FFF2-40B4-BE49-F238E27FC236}">
                  <a16:creationId xmlns:a16="http://schemas.microsoft.com/office/drawing/2014/main" id="{B15A3A17-80DC-43A8-8B6C-2D95DB3223A1}"/>
                </a:ext>
              </a:extLst>
            </p:cNvPr>
            <p:cNvSpPr txBox="1"/>
            <p:nvPr/>
          </p:nvSpPr>
          <p:spPr>
            <a:xfrm>
              <a:off x="3509814" y="2935947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PCR-DPE-FYXX-AXXX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8" name="TextBox 109">
              <a:extLst>
                <a:ext uri="{FF2B5EF4-FFF2-40B4-BE49-F238E27FC236}">
                  <a16:creationId xmlns:a16="http://schemas.microsoft.com/office/drawing/2014/main" id="{B801B770-E1A2-433A-A6B6-352B6C8665AF}"/>
                </a:ext>
              </a:extLst>
            </p:cNvPr>
            <p:cNvSpPr txBox="1"/>
            <p:nvPr/>
          </p:nvSpPr>
          <p:spPr>
            <a:xfrm>
              <a:off x="8392165" y="2444786"/>
              <a:ext cx="19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MS.Kittiya Yangsao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9" name="TextBox 110">
              <a:extLst>
                <a:ext uri="{FF2B5EF4-FFF2-40B4-BE49-F238E27FC236}">
                  <a16:creationId xmlns:a16="http://schemas.microsoft.com/office/drawing/2014/main" id="{3ADBC184-649A-453E-AC81-C1A4E69057DD}"/>
                </a:ext>
              </a:extLst>
            </p:cNvPr>
            <p:cNvSpPr txBox="1"/>
            <p:nvPr/>
          </p:nvSpPr>
          <p:spPr>
            <a:xfrm>
              <a:off x="8377168" y="291721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30" name="TextBox 111">
              <a:extLst>
                <a:ext uri="{FF2B5EF4-FFF2-40B4-BE49-F238E27FC236}">
                  <a16:creationId xmlns:a16="http://schemas.microsoft.com/office/drawing/2014/main" id="{83373B8A-3675-4416-937E-880034565405}"/>
                </a:ext>
              </a:extLst>
            </p:cNvPr>
            <p:cNvSpPr txBox="1"/>
            <p:nvPr/>
          </p:nvSpPr>
          <p:spPr>
            <a:xfrm>
              <a:off x="3572412" y="3392792"/>
              <a:ext cx="1133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31" name="TextBox 152">
              <a:extLst>
                <a:ext uri="{FF2B5EF4-FFF2-40B4-BE49-F238E27FC236}">
                  <a16:creationId xmlns:a16="http://schemas.microsoft.com/office/drawing/2014/main" id="{22E3E42B-5988-4455-BB08-8A17FED38D19}"/>
                </a:ext>
              </a:extLst>
            </p:cNvPr>
            <p:cNvSpPr txBox="1"/>
            <p:nvPr/>
          </p:nvSpPr>
          <p:spPr>
            <a:xfrm>
              <a:off x="7242938" y="3431771"/>
              <a:ext cx="1075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Change type :</a:t>
              </a:r>
            </a:p>
          </p:txBody>
        </p:sp>
        <p:sp>
          <p:nvSpPr>
            <p:cNvPr id="132" name="TextBox 153">
              <a:extLst>
                <a:ext uri="{FF2B5EF4-FFF2-40B4-BE49-F238E27FC236}">
                  <a16:creationId xmlns:a16="http://schemas.microsoft.com/office/drawing/2014/main" id="{90D79AD8-8C76-45C0-90E9-05CF0D393A64}"/>
                </a:ext>
              </a:extLst>
            </p:cNvPr>
            <p:cNvSpPr txBox="1"/>
            <p:nvPr/>
          </p:nvSpPr>
          <p:spPr>
            <a:xfrm>
              <a:off x="8412413" y="339740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33" name="TextBox 154">
              <a:extLst>
                <a:ext uri="{FF2B5EF4-FFF2-40B4-BE49-F238E27FC236}">
                  <a16:creationId xmlns:a16="http://schemas.microsoft.com/office/drawing/2014/main" id="{4084CC29-79C4-4087-93B4-36F762927284}"/>
                </a:ext>
              </a:extLst>
            </p:cNvPr>
            <p:cNvSpPr txBox="1"/>
            <p:nvPr/>
          </p:nvSpPr>
          <p:spPr>
            <a:xfrm>
              <a:off x="7736296" y="2894818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Title :</a:t>
              </a:r>
            </a:p>
          </p:txBody>
        </p:sp>
        <p:sp>
          <p:nvSpPr>
            <p:cNvPr id="134" name="TextBox 155">
              <a:extLst>
                <a:ext uri="{FF2B5EF4-FFF2-40B4-BE49-F238E27FC236}">
                  <a16:creationId xmlns:a16="http://schemas.microsoft.com/office/drawing/2014/main" id="{CC08E7A6-2EC8-40B4-8277-D2FC0BC1E657}"/>
                </a:ext>
              </a:extLst>
            </p:cNvPr>
            <p:cNvSpPr txBox="1"/>
            <p:nvPr/>
          </p:nvSpPr>
          <p:spPr>
            <a:xfrm>
              <a:off x="1867686" y="3926844"/>
              <a:ext cx="1656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Customer submission:</a:t>
              </a:r>
            </a:p>
          </p:txBody>
        </p:sp>
        <p:sp>
          <p:nvSpPr>
            <p:cNvPr id="135" name="TextBox 156">
              <a:extLst>
                <a:ext uri="{FF2B5EF4-FFF2-40B4-BE49-F238E27FC236}">
                  <a16:creationId xmlns:a16="http://schemas.microsoft.com/office/drawing/2014/main" id="{CBE2FE1F-2CA1-4948-8B3E-0AFF4A23C10A}"/>
                </a:ext>
              </a:extLst>
            </p:cNvPr>
            <p:cNvSpPr txBox="1"/>
            <p:nvPr/>
          </p:nvSpPr>
          <p:spPr>
            <a:xfrm>
              <a:off x="1840940" y="1956533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Readtime :</a:t>
              </a:r>
            </a:p>
          </p:txBody>
        </p:sp>
        <p:sp>
          <p:nvSpPr>
            <p:cNvPr id="136" name="TextBox 158">
              <a:extLst>
                <a:ext uri="{FF2B5EF4-FFF2-40B4-BE49-F238E27FC236}">
                  <a16:creationId xmlns:a16="http://schemas.microsoft.com/office/drawing/2014/main" id="{2AED9F47-3AB0-4613-A917-B34A0BB649F5}"/>
                </a:ext>
              </a:extLst>
            </p:cNvPr>
            <p:cNvSpPr txBox="1"/>
            <p:nvPr/>
          </p:nvSpPr>
          <p:spPr>
            <a:xfrm>
              <a:off x="2899144" y="19777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ahnschrift Light Condensed" panose="020B0502040204020203" pitchFamily="34" charset="0"/>
                </a:rPr>
                <a:t>Normal</a:t>
              </a:r>
            </a:p>
          </p:txBody>
        </p:sp>
        <p:sp>
          <p:nvSpPr>
            <p:cNvPr id="137" name="TextBox 177">
              <a:extLst>
                <a:ext uri="{FF2B5EF4-FFF2-40B4-BE49-F238E27FC236}">
                  <a16:creationId xmlns:a16="http://schemas.microsoft.com/office/drawing/2014/main" id="{A28F7233-3308-41AC-BC1F-68528684993E}"/>
                </a:ext>
              </a:extLst>
            </p:cNvPr>
            <p:cNvSpPr txBox="1"/>
            <p:nvPr/>
          </p:nvSpPr>
          <p:spPr>
            <a:xfrm>
              <a:off x="3710740" y="3918901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Yes</a:t>
              </a:r>
            </a:p>
          </p:txBody>
        </p:sp>
        <p:sp>
          <p:nvSpPr>
            <p:cNvPr id="138" name="TextBox 180">
              <a:extLst>
                <a:ext uri="{FF2B5EF4-FFF2-40B4-BE49-F238E27FC236}">
                  <a16:creationId xmlns:a16="http://schemas.microsoft.com/office/drawing/2014/main" id="{595ACE3A-4209-4BE3-90B7-333F01BC403F}"/>
                </a:ext>
              </a:extLst>
            </p:cNvPr>
            <p:cNvSpPr txBox="1"/>
            <p:nvPr/>
          </p:nvSpPr>
          <p:spPr>
            <a:xfrm>
              <a:off x="7091745" y="3895028"/>
              <a:ext cx="12731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Customer name:</a:t>
              </a:r>
            </a:p>
          </p:txBody>
        </p:sp>
        <p:sp>
          <p:nvSpPr>
            <p:cNvPr id="139" name="TextBox 183">
              <a:extLst>
                <a:ext uri="{FF2B5EF4-FFF2-40B4-BE49-F238E27FC236}">
                  <a16:creationId xmlns:a16="http://schemas.microsoft.com/office/drawing/2014/main" id="{145E2F14-F9D6-4110-830F-652EE912CFBC}"/>
                </a:ext>
              </a:extLst>
            </p:cNvPr>
            <p:cNvSpPr txBox="1"/>
            <p:nvPr/>
          </p:nvSpPr>
          <p:spPr>
            <a:xfrm>
              <a:off x="8418051" y="387937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42" name="TextBox 184">
              <a:extLst>
                <a:ext uri="{FF2B5EF4-FFF2-40B4-BE49-F238E27FC236}">
                  <a16:creationId xmlns:a16="http://schemas.microsoft.com/office/drawing/2014/main" id="{53A55853-8E55-44BA-A5E4-D9A8724980B5}"/>
                </a:ext>
              </a:extLst>
            </p:cNvPr>
            <p:cNvSpPr txBox="1"/>
            <p:nvPr/>
          </p:nvSpPr>
          <p:spPr>
            <a:xfrm>
              <a:off x="2206420" y="4338238"/>
              <a:ext cx="1308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Planning review:</a:t>
              </a:r>
            </a:p>
          </p:txBody>
        </p:sp>
        <p:sp>
          <p:nvSpPr>
            <p:cNvPr id="143" name="TextBox 188">
              <a:extLst>
                <a:ext uri="{FF2B5EF4-FFF2-40B4-BE49-F238E27FC236}">
                  <a16:creationId xmlns:a16="http://schemas.microsoft.com/office/drawing/2014/main" id="{5C8F4EE7-32CC-41C0-97F8-9FE9B20E0F7F}"/>
                </a:ext>
              </a:extLst>
            </p:cNvPr>
            <p:cNvSpPr txBox="1"/>
            <p:nvPr/>
          </p:nvSpPr>
          <p:spPr>
            <a:xfrm>
              <a:off x="3718190" y="4361873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Yes</a:t>
              </a:r>
            </a:p>
          </p:txBody>
        </p:sp>
        <p:sp>
          <p:nvSpPr>
            <p:cNvPr id="144" name="TextBox 100">
              <a:extLst>
                <a:ext uri="{FF2B5EF4-FFF2-40B4-BE49-F238E27FC236}">
                  <a16:creationId xmlns:a16="http://schemas.microsoft.com/office/drawing/2014/main" id="{A78AD39B-D551-47B0-85EB-309CDCF56667}"/>
                </a:ext>
              </a:extLst>
            </p:cNvPr>
            <p:cNvSpPr txBox="1"/>
            <p:nvPr/>
          </p:nvSpPr>
          <p:spPr>
            <a:xfrm>
              <a:off x="9159202" y="1646368"/>
              <a:ext cx="960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Issue No. 111</a:t>
              </a:r>
            </a:p>
          </p:txBody>
        </p:sp>
        <p:sp>
          <p:nvSpPr>
            <p:cNvPr id="147" name="TextBox 96">
              <a:extLst>
                <a:ext uri="{FF2B5EF4-FFF2-40B4-BE49-F238E27FC236}">
                  <a16:creationId xmlns:a16="http://schemas.microsoft.com/office/drawing/2014/main" id="{98DB7AFE-465A-4AC4-B7E7-7369DC4C9285}"/>
                </a:ext>
              </a:extLst>
            </p:cNvPr>
            <p:cNvSpPr txBox="1"/>
            <p:nvPr/>
          </p:nvSpPr>
          <p:spPr>
            <a:xfrm>
              <a:off x="6984880" y="4592937"/>
              <a:ext cx="1346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Internal process :</a:t>
              </a:r>
            </a:p>
          </p:txBody>
        </p:sp>
        <p:sp>
          <p:nvSpPr>
            <p:cNvPr id="153" name="TextBox 121">
              <a:extLst>
                <a:ext uri="{FF2B5EF4-FFF2-40B4-BE49-F238E27FC236}">
                  <a16:creationId xmlns:a16="http://schemas.microsoft.com/office/drawing/2014/main" id="{6EAE907F-8B8D-4654-9664-C7B472B6C816}"/>
                </a:ext>
              </a:extLst>
            </p:cNvPr>
            <p:cNvSpPr txBox="1"/>
            <p:nvPr/>
          </p:nvSpPr>
          <p:spPr>
            <a:xfrm>
              <a:off x="3704226" y="477496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4" name="TextBox 138">
              <a:extLst>
                <a:ext uri="{FF2B5EF4-FFF2-40B4-BE49-F238E27FC236}">
                  <a16:creationId xmlns:a16="http://schemas.microsoft.com/office/drawing/2014/main" id="{CCDBB785-FF30-4A40-842F-384600964FF5}"/>
                </a:ext>
              </a:extLst>
            </p:cNvPr>
            <p:cNvSpPr txBox="1"/>
            <p:nvPr/>
          </p:nvSpPr>
          <p:spPr>
            <a:xfrm>
              <a:off x="8381791" y="459774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5" name="TextBox 148">
              <a:extLst>
                <a:ext uri="{FF2B5EF4-FFF2-40B4-BE49-F238E27FC236}">
                  <a16:creationId xmlns:a16="http://schemas.microsoft.com/office/drawing/2014/main" id="{9F37F7FC-A036-432D-8140-007B01F7D6A2}"/>
                </a:ext>
              </a:extLst>
            </p:cNvPr>
            <p:cNvSpPr txBox="1"/>
            <p:nvPr/>
          </p:nvSpPr>
          <p:spPr>
            <a:xfrm>
              <a:off x="7556339" y="4293406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Product :</a:t>
              </a:r>
            </a:p>
          </p:txBody>
        </p:sp>
        <p:sp>
          <p:nvSpPr>
            <p:cNvPr id="157" name="TextBox 151">
              <a:extLst>
                <a:ext uri="{FF2B5EF4-FFF2-40B4-BE49-F238E27FC236}">
                  <a16:creationId xmlns:a16="http://schemas.microsoft.com/office/drawing/2014/main" id="{C5A9FC19-5D65-40E7-90B9-D407FF9FB184}"/>
                </a:ext>
              </a:extLst>
            </p:cNvPr>
            <p:cNvSpPr txBox="1"/>
            <p:nvPr/>
          </p:nvSpPr>
          <p:spPr>
            <a:xfrm>
              <a:off x="2051594" y="4763334"/>
              <a:ext cx="1478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Supplier/Process :</a:t>
              </a:r>
            </a:p>
            <a:p>
              <a:r>
                <a:rPr lang="th-TH" sz="1600" dirty="0">
                  <a:latin typeface="Bahnschrift Light Condensed" panose="020B0502040204020203" pitchFamily="34" charset="0"/>
                </a:rPr>
                <a:t>(</a:t>
              </a:r>
              <a:r>
                <a:rPr lang="en-US" sz="1600" dirty="0">
                  <a:latin typeface="Bahnschrift Light Condensed" panose="020B0502040204020203" pitchFamily="34" charset="0"/>
                </a:rPr>
                <a:t>Only PCR Supplier</a:t>
              </a:r>
              <a:r>
                <a:rPr lang="th-TH" sz="1600" dirty="0">
                  <a:latin typeface="Bahnschrift Light Condensed" panose="020B0502040204020203" pitchFamily="34" charset="0"/>
                </a:rPr>
                <a:t>)</a:t>
              </a:r>
              <a:endParaRPr lang="en-US" sz="16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159" name="TextBox 152">
              <a:extLst>
                <a:ext uri="{FF2B5EF4-FFF2-40B4-BE49-F238E27FC236}">
                  <a16:creationId xmlns:a16="http://schemas.microsoft.com/office/drawing/2014/main" id="{5EEB493B-86F8-48B2-A32A-D243BCFFFF5D}"/>
                </a:ext>
              </a:extLst>
            </p:cNvPr>
            <p:cNvSpPr txBox="1"/>
            <p:nvPr/>
          </p:nvSpPr>
          <p:spPr>
            <a:xfrm>
              <a:off x="8417571" y="4317223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ahnschrift Light Condensed" panose="020B0502040204020203" pitchFamily="34" charset="0"/>
                </a:rPr>
                <a:t>HP3</a:t>
              </a:r>
            </a:p>
          </p:txBody>
        </p:sp>
        <p:sp>
          <p:nvSpPr>
            <p:cNvPr id="160" name="TextBox 153">
              <a:extLst>
                <a:ext uri="{FF2B5EF4-FFF2-40B4-BE49-F238E27FC236}">
                  <a16:creationId xmlns:a16="http://schemas.microsoft.com/office/drawing/2014/main" id="{0111229B-176F-4C83-AD2A-232642204BBD}"/>
                </a:ext>
              </a:extLst>
            </p:cNvPr>
            <p:cNvSpPr txBox="1"/>
            <p:nvPr/>
          </p:nvSpPr>
          <p:spPr>
            <a:xfrm>
              <a:off x="8950024" y="4310210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ahnschrift Light Condensed" panose="020B0502040204020203" pitchFamily="34" charset="0"/>
                </a:rPr>
                <a:t>HP5S</a:t>
              </a:r>
            </a:p>
          </p:txBody>
        </p:sp>
        <p:sp>
          <p:nvSpPr>
            <p:cNvPr id="161" name="TextBox 204">
              <a:extLst>
                <a:ext uri="{FF2B5EF4-FFF2-40B4-BE49-F238E27FC236}">
                  <a16:creationId xmlns:a16="http://schemas.microsoft.com/office/drawing/2014/main" id="{B98EF042-C2B0-4BB4-956E-FC45C9198573}"/>
                </a:ext>
              </a:extLst>
            </p:cNvPr>
            <p:cNvSpPr txBox="1"/>
            <p:nvPr/>
          </p:nvSpPr>
          <p:spPr>
            <a:xfrm>
              <a:off x="7138958" y="4934383"/>
              <a:ext cx="1122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Change point :</a:t>
              </a:r>
            </a:p>
          </p:txBody>
        </p:sp>
        <p:sp>
          <p:nvSpPr>
            <p:cNvPr id="162" name="TextBox 221">
              <a:extLst>
                <a:ext uri="{FF2B5EF4-FFF2-40B4-BE49-F238E27FC236}">
                  <a16:creationId xmlns:a16="http://schemas.microsoft.com/office/drawing/2014/main" id="{6DD4B465-7833-4825-91C9-2804469E8522}"/>
                </a:ext>
              </a:extLst>
            </p:cNvPr>
            <p:cNvSpPr txBox="1"/>
            <p:nvPr/>
          </p:nvSpPr>
          <p:spPr>
            <a:xfrm>
              <a:off x="8395874" y="4974039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3" name="TextBox 214">
              <a:extLst>
                <a:ext uri="{FF2B5EF4-FFF2-40B4-BE49-F238E27FC236}">
                  <a16:creationId xmlns:a16="http://schemas.microsoft.com/office/drawing/2014/main" id="{C7B8F06A-821C-43E1-AE25-78AC55878048}"/>
                </a:ext>
              </a:extLst>
            </p:cNvPr>
            <p:cNvSpPr txBox="1"/>
            <p:nvPr/>
          </p:nvSpPr>
          <p:spPr>
            <a:xfrm>
              <a:off x="7542919" y="5287291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Output :</a:t>
              </a:r>
            </a:p>
          </p:txBody>
        </p:sp>
        <p:sp>
          <p:nvSpPr>
            <p:cNvPr id="164" name="TextBox 220">
              <a:extLst>
                <a:ext uri="{FF2B5EF4-FFF2-40B4-BE49-F238E27FC236}">
                  <a16:creationId xmlns:a16="http://schemas.microsoft.com/office/drawing/2014/main" id="{8E21674D-B1FB-41B5-964F-AD12CF3D87D3}"/>
                </a:ext>
              </a:extLst>
            </p:cNvPr>
            <p:cNvSpPr txBox="1"/>
            <p:nvPr/>
          </p:nvSpPr>
          <p:spPr>
            <a:xfrm>
              <a:off x="2476411" y="5305138"/>
              <a:ext cx="989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Parts name:</a:t>
              </a:r>
            </a:p>
          </p:txBody>
        </p:sp>
        <p:sp>
          <p:nvSpPr>
            <p:cNvPr id="165" name="TextBox 221">
              <a:extLst>
                <a:ext uri="{FF2B5EF4-FFF2-40B4-BE49-F238E27FC236}">
                  <a16:creationId xmlns:a16="http://schemas.microsoft.com/office/drawing/2014/main" id="{102EFBDD-6E67-42FA-AE40-D1F36C04E933}"/>
                </a:ext>
              </a:extLst>
            </p:cNvPr>
            <p:cNvSpPr txBox="1"/>
            <p:nvPr/>
          </p:nvSpPr>
          <p:spPr>
            <a:xfrm>
              <a:off x="3720338" y="531976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TextBox 223">
              <a:extLst>
                <a:ext uri="{FF2B5EF4-FFF2-40B4-BE49-F238E27FC236}">
                  <a16:creationId xmlns:a16="http://schemas.microsoft.com/office/drawing/2014/main" id="{3C693FE5-BDBA-42B9-9EA3-F8C6DEC483CE}"/>
                </a:ext>
              </a:extLst>
            </p:cNvPr>
            <p:cNvSpPr txBox="1"/>
            <p:nvPr/>
          </p:nvSpPr>
          <p:spPr>
            <a:xfrm>
              <a:off x="2339314" y="5617682"/>
              <a:ext cx="1136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Parts number:</a:t>
              </a:r>
            </a:p>
          </p:txBody>
        </p:sp>
        <p:sp>
          <p:nvSpPr>
            <p:cNvPr id="167" name="TextBox 224">
              <a:extLst>
                <a:ext uri="{FF2B5EF4-FFF2-40B4-BE49-F238E27FC236}">
                  <a16:creationId xmlns:a16="http://schemas.microsoft.com/office/drawing/2014/main" id="{23221ECB-665B-4DB9-8BAE-D81A103AB742}"/>
                </a:ext>
              </a:extLst>
            </p:cNvPr>
            <p:cNvSpPr txBox="1"/>
            <p:nvPr/>
          </p:nvSpPr>
          <p:spPr>
            <a:xfrm>
              <a:off x="3726799" y="5638389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TextBox 225">
              <a:extLst>
                <a:ext uri="{FF2B5EF4-FFF2-40B4-BE49-F238E27FC236}">
                  <a16:creationId xmlns:a16="http://schemas.microsoft.com/office/drawing/2014/main" id="{CBEC0E1F-F8E7-47D7-8BD2-97C87789B0A7}"/>
                </a:ext>
              </a:extLst>
            </p:cNvPr>
            <p:cNvSpPr txBox="1"/>
            <p:nvPr/>
          </p:nvSpPr>
          <p:spPr>
            <a:xfrm>
              <a:off x="7423034" y="5674879"/>
              <a:ext cx="856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SC Point </a:t>
              </a:r>
              <a:r>
                <a:rPr lang="en-US" sz="1600" dirty="0">
                  <a:solidFill>
                    <a:srgbClr val="FF0000"/>
                  </a:solidFill>
                  <a:latin typeface="Bahnschrift Light Condensed" panose="020B0502040204020203" pitchFamily="34" charset="0"/>
                </a:rPr>
                <a:t>*</a:t>
              </a:r>
              <a:r>
                <a:rPr lang="en-US" sz="1600" dirty="0">
                  <a:latin typeface="Bahnschrift Light Condensed" panose="020B0502040204020203" pitchFamily="34" charset="0"/>
                </a:rPr>
                <a:t>:</a:t>
              </a:r>
            </a:p>
          </p:txBody>
        </p:sp>
        <p:grpSp>
          <p:nvGrpSpPr>
            <p:cNvPr id="169" name="Group 14">
              <a:extLst>
                <a:ext uri="{FF2B5EF4-FFF2-40B4-BE49-F238E27FC236}">
                  <a16:creationId xmlns:a16="http://schemas.microsoft.com/office/drawing/2014/main" id="{F0790472-732B-4F29-9D0F-0F6F7774D54E}"/>
                </a:ext>
              </a:extLst>
            </p:cNvPr>
            <p:cNvGrpSpPr/>
            <p:nvPr/>
          </p:nvGrpSpPr>
          <p:grpSpPr>
            <a:xfrm>
              <a:off x="8431561" y="5718551"/>
              <a:ext cx="248744" cy="247703"/>
              <a:chOff x="6863497" y="5210938"/>
              <a:chExt cx="248744" cy="247703"/>
            </a:xfrm>
          </p:grpSpPr>
          <p:sp>
            <p:nvSpPr>
              <p:cNvPr id="171" name="Oval 248">
                <a:extLst>
                  <a:ext uri="{FF2B5EF4-FFF2-40B4-BE49-F238E27FC236}">
                    <a16:creationId xmlns:a16="http://schemas.microsoft.com/office/drawing/2014/main" id="{D0EB571E-A88E-4315-8332-74EF3746E3ED}"/>
                  </a:ext>
                </a:extLst>
              </p:cNvPr>
              <p:cNvSpPr/>
              <p:nvPr/>
            </p:nvSpPr>
            <p:spPr>
              <a:xfrm>
                <a:off x="6863497" y="5210938"/>
                <a:ext cx="248744" cy="247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Light SemiCondensed" panose="020B0502040204020203" pitchFamily="34" charset="0"/>
                    <a:cs typeface="Aharoni" panose="02010803020104030203" pitchFamily="2" charset="-79"/>
                  </a:rPr>
                  <a:t>S</a:t>
                </a:r>
              </a:p>
            </p:txBody>
          </p:sp>
          <p:sp>
            <p:nvSpPr>
              <p:cNvPr id="172" name="Oval 13">
                <a:extLst>
                  <a:ext uri="{FF2B5EF4-FFF2-40B4-BE49-F238E27FC236}">
                    <a16:creationId xmlns:a16="http://schemas.microsoft.com/office/drawing/2014/main" id="{A72393A0-E021-46F5-BD02-CABCC56CACCD}"/>
                  </a:ext>
                </a:extLst>
              </p:cNvPr>
              <p:cNvSpPr/>
              <p:nvPr/>
            </p:nvSpPr>
            <p:spPr>
              <a:xfrm>
                <a:off x="6885225" y="5240051"/>
                <a:ext cx="185628" cy="175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TextBox 224">
              <a:extLst>
                <a:ext uri="{FF2B5EF4-FFF2-40B4-BE49-F238E27FC236}">
                  <a16:creationId xmlns:a16="http://schemas.microsoft.com/office/drawing/2014/main" id="{8B841B30-FB05-4FE2-99EF-972CB7AF7789}"/>
                </a:ext>
              </a:extLst>
            </p:cNvPr>
            <p:cNvSpPr txBox="1"/>
            <p:nvPr/>
          </p:nvSpPr>
          <p:spPr>
            <a:xfrm>
              <a:off x="8261381" y="533033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75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76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77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78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79" name="Rectangle 178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80" name="Picture 17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87" name="Rectangle 86">
            <a:hlinkClick r:id="rId19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8" name="Picture 87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824962"/>
            <a:ext cx="8875463" cy="5850584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BBF6352-DDC2-49CE-847A-3B881F92C1D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525491C-4072-4D3A-A5DC-928999A2294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hlinkClick r:id="rId14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77">
            <a:extLst>
              <a:ext uri="{FF2B5EF4-FFF2-40B4-BE49-F238E27FC236}">
                <a16:creationId xmlns:a16="http://schemas.microsoft.com/office/drawing/2014/main" id="{EAA51861-9E5D-43D3-83AF-687A101F535B}"/>
              </a:ext>
            </a:extLst>
          </p:cNvPr>
          <p:cNvSpPr/>
          <p:nvPr/>
        </p:nvSpPr>
        <p:spPr>
          <a:xfrm>
            <a:off x="3180699" y="824962"/>
            <a:ext cx="8848891" cy="6030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60">
            <a:extLst>
              <a:ext uri="{FF2B5EF4-FFF2-40B4-BE49-F238E27FC236}">
                <a16:creationId xmlns:a16="http://schemas.microsoft.com/office/drawing/2014/main" id="{BD5DB896-AE4F-42A0-9F92-C3F4E2974A6F}"/>
              </a:ext>
            </a:extLst>
          </p:cNvPr>
          <p:cNvSpPr txBox="1"/>
          <p:nvPr/>
        </p:nvSpPr>
        <p:spPr>
          <a:xfrm>
            <a:off x="3642410" y="1441750"/>
            <a:ext cx="1911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Details of Process Change :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3642409" y="2128006"/>
          <a:ext cx="8232791" cy="2392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224">
                  <a:extLst>
                    <a:ext uri="{9D8B030D-6E8A-4147-A177-3AD203B41FA5}">
                      <a16:colId xmlns:a16="http://schemas.microsoft.com/office/drawing/2014/main" val="6433159"/>
                    </a:ext>
                  </a:extLst>
                </a:gridCol>
                <a:gridCol w="2302219">
                  <a:extLst>
                    <a:ext uri="{9D8B030D-6E8A-4147-A177-3AD203B41FA5}">
                      <a16:colId xmlns:a16="http://schemas.microsoft.com/office/drawing/2014/main" val="1760845911"/>
                    </a:ext>
                  </a:extLst>
                </a:gridCol>
                <a:gridCol w="3208348">
                  <a:extLst>
                    <a:ext uri="{9D8B030D-6E8A-4147-A177-3AD203B41FA5}">
                      <a16:colId xmlns:a16="http://schemas.microsoft.com/office/drawing/2014/main" val="2691823362"/>
                    </a:ext>
                  </a:extLst>
                </a:gridCol>
              </a:tblGrid>
              <a:tr h="5213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Existing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 Process</a:t>
                      </a:r>
                      <a:endParaRPr lang="en-US" sz="1800" dirty="0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endParaRPr>
                    </a:p>
                  </a:txBody>
                  <a:tcPr marL="88405" marR="88405" marT="44203" marB="44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69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Proposed</a:t>
                      </a:r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 Process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88405" marR="88405" marT="44203" marB="44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69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Characeristics values affected/Remark</a:t>
                      </a:r>
                    </a:p>
                  </a:txBody>
                  <a:tcPr marL="88405" marR="88405" marT="44203" marB="44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6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44530"/>
                  </a:ext>
                </a:extLst>
              </a:tr>
              <a:tr h="1870818">
                <a:tc gridSpan="3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8405" marR="88405" marT="44203" marB="44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9205"/>
                  </a:ext>
                </a:extLst>
              </a:tr>
            </a:tbl>
          </a:graphicData>
        </a:graphic>
      </p:graphicFrame>
      <p:pic>
        <p:nvPicPr>
          <p:cNvPr id="94" name="Picture 9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61" y="2737354"/>
            <a:ext cx="4019986" cy="156978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610927" y="4657437"/>
            <a:ext cx="2354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1 ) Re – organizing processes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65207" y="4657437"/>
            <a:ext cx="52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89271" y="4670860"/>
            <a:ext cx="67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612652" y="5106745"/>
            <a:ext cx="276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2 ) Surverying process capability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33088" y="4648643"/>
            <a:ext cx="88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79848" y="5104479"/>
            <a:ext cx="62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03912" y="5117902"/>
            <a:ext cx="612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47729" y="5095685"/>
            <a:ext cx="87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5618847" y="1505672"/>
            <a:ext cx="314886" cy="223249"/>
            <a:chOff x="3726282" y="3271557"/>
            <a:chExt cx="325696" cy="243933"/>
          </a:xfrm>
        </p:grpSpPr>
        <p:sp>
          <p:nvSpPr>
            <p:cNvPr id="11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3726282" y="3271557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250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981" y="3281659"/>
              <a:ext cx="205309" cy="205309"/>
            </a:xfrm>
            <a:prstGeom prst="rect">
              <a:avLst/>
            </a:prstGeom>
          </p:spPr>
        </p:pic>
      </p:grpSp>
      <p:sp>
        <p:nvSpPr>
          <p:cNvPr id="4" name="Rectangle 3">
            <a:hlinkClick r:id="rId17" action="ppaction://hlinksldjump"/>
          </p:cNvPr>
          <p:cNvSpPr/>
          <p:nvPr/>
        </p:nvSpPr>
        <p:spPr>
          <a:xfrm>
            <a:off x="6088380" y="1504841"/>
            <a:ext cx="1007452" cy="2240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View online</a:t>
            </a: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0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1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45" name="Rectangle 144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6" name="Picture 14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14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9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59" name="Rectangle 58">
            <a:hlinkClick r:id="rId22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0" name="Picture 59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7255078" y="1507866"/>
            <a:ext cx="1007452" cy="22408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Download</a:t>
            </a: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686" r="833" b="4463"/>
          <a:stretch/>
        </p:blipFill>
        <p:spPr>
          <a:xfrm>
            <a:off x="0" y="0"/>
            <a:ext cx="12192000" cy="7025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02564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621767">
            <a:off x="-113206" y="392033"/>
            <a:ext cx="3680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SUPATCHAI G.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Production Engineering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 rot="19621767">
            <a:off x="8106233" y="4720193"/>
            <a:ext cx="36808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SUPATCHAI G.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Production Engineering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 rot="19621767">
            <a:off x="3473274" y="3633074"/>
            <a:ext cx="3680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SUPATCHAI G.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Production Engineering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4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951228"/>
            <a:ext cx="8875463" cy="572431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BBF6352-DDC2-49CE-847A-3B881F92C1D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525491C-4072-4D3A-A5DC-928999A2294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hlinkClick r:id="rId14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77">
            <a:extLst>
              <a:ext uri="{FF2B5EF4-FFF2-40B4-BE49-F238E27FC236}">
                <a16:creationId xmlns:a16="http://schemas.microsoft.com/office/drawing/2014/main" id="{EAA51861-9E5D-43D3-83AF-687A101F535B}"/>
              </a:ext>
            </a:extLst>
          </p:cNvPr>
          <p:cNvSpPr/>
          <p:nvPr/>
        </p:nvSpPr>
        <p:spPr>
          <a:xfrm>
            <a:off x="3180699" y="824963"/>
            <a:ext cx="8848891" cy="5850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646004" y="1010108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3 ) Preparing standard document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584" y="101010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73648" y="102455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47729" y="145941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4 ) PFMEA/QA Network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17465" y="100131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64225" y="145715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88289" y="147159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32106" y="144835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73129" y="1878984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5 ) PCC Concerning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64225" y="187671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88289" y="189116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32106" y="186792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85829" y="2296421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6 ) Production  started date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64225" y="2294155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88289" y="2308599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232106" y="2285361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85829" y="2689333"/>
            <a:ext cx="2838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7 ) Other;(Safety,Environment,BKD,etc)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49584" y="266219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73648" y="267663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17465" y="265339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43277" y="3632193"/>
            <a:ext cx="111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2 .QA Network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99286" y="3627950"/>
            <a:ext cx="70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1 .PFMEA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94169" y="3627949"/>
            <a:ext cx="123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Doc No. :  0000000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85829" y="31982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Bahnschrift Condensed" panose="020B0502040204020203" pitchFamily="34" charset="0"/>
              </a:rPr>
              <a:t>Need attachments 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40657" y="3632192"/>
            <a:ext cx="123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Doc No. :  0000002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66696" y="4063015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Approve plan :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49507" y="438492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Prepared :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55159" y="4764232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PE Approver :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65928" y="4432486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MS.Kittiya Yangsao</a:t>
            </a:r>
            <a:endParaRPr lang="th-TH" sz="1600" dirty="0">
              <a:solidFill>
                <a:schemeClr val="tx1">
                  <a:lumMod val="95000"/>
                  <a:lumOff val="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854030" y="4758376"/>
            <a:ext cx="18405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MS.Patcharaporn  Intana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962866" y="4776896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PE Approver :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061737" y="4771040"/>
            <a:ext cx="1624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MS.Kanyarat Rodtong</a:t>
            </a:r>
          </a:p>
        </p:txBody>
      </p:sp>
      <p:sp>
        <p:nvSpPr>
          <p:cNvPr id="124" name="Rounded Rectangle 123">
            <a:hlinkClick r:id="rId15" action="ppaction://hlinksldjump"/>
          </p:cNvPr>
          <p:cNvSpPr/>
          <p:nvPr/>
        </p:nvSpPr>
        <p:spPr>
          <a:xfrm>
            <a:off x="10350433" y="5897058"/>
            <a:ext cx="1549966" cy="5198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th-TH" dirty="0"/>
          </a:p>
        </p:txBody>
      </p:sp>
      <p:sp>
        <p:nvSpPr>
          <p:cNvPr id="125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6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27" name="Rectangle 126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8" name="Picture 12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12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0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90" name="Rectangle 89">
            <a:hlinkClick r:id="rId20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2" name="Picture 91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483446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713726" y="3009879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65629" y="3009879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74103" y="3009879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214350" y="3009879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918935" y="2996815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84094" y="3845396"/>
            <a:ext cx="8328749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392465" y="4569753"/>
            <a:ext cx="8378743" cy="22403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81665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630396" y="350776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758991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350592" y="35073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975841" y="3507762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677583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4626312" y="423738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754907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7346508" y="423692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9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677583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0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4626312" y="490936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1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754907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2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7346508" y="49089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3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998208" y="4909363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Urgent</a:t>
            </a:r>
          </a:p>
        </p:txBody>
      </p:sp>
      <p:cxnSp>
        <p:nvCxnSpPr>
          <p:cNvPr id="94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392465" y="5247457"/>
            <a:ext cx="8378743" cy="827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968722" y="4241455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98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868665" y="3009099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grpSp>
        <p:nvGrpSpPr>
          <p:cNvPr id="99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09496" y="3552585"/>
            <a:ext cx="325696" cy="243933"/>
            <a:chOff x="11511708" y="3431250"/>
            <a:chExt cx="397389" cy="280988"/>
          </a:xfrm>
        </p:grpSpPr>
        <p:sp>
          <p:nvSpPr>
            <p:cNvPr id="10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2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18555" y="4290713"/>
            <a:ext cx="325696" cy="243933"/>
            <a:chOff x="11511707" y="3431250"/>
            <a:chExt cx="397389" cy="280988"/>
          </a:xfrm>
        </p:grpSpPr>
        <p:sp>
          <p:nvSpPr>
            <p:cNvPr id="10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5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31226" y="4963472"/>
            <a:ext cx="325695" cy="243933"/>
            <a:chOff x="11511705" y="3431250"/>
            <a:chExt cx="397389" cy="280988"/>
          </a:xfrm>
        </p:grpSpPr>
        <p:sp>
          <p:nvSpPr>
            <p:cNvPr id="106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sp>
        <p:nvSpPr>
          <p:cNvPr id="110" name="Rounded Rectangle 109"/>
          <p:cNvSpPr/>
          <p:nvPr/>
        </p:nvSpPr>
        <p:spPr>
          <a:xfrm>
            <a:off x="355031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30723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075094" y="3114893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7128874" y="311398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7753581" y="3121956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9000925" y="5597518"/>
            <a:ext cx="2944905" cy="34726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325912" y="5558498"/>
            <a:ext cx="2335855" cy="254900"/>
          </a:xfrm>
          <a:prstGeom prst="rect">
            <a:avLst/>
          </a:prstGeom>
        </p:spPr>
      </p:pic>
      <p:sp>
        <p:nvSpPr>
          <p:cNvPr id="11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75524" y="3030779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11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38261" y="3507303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11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67086" y="4231199"/>
            <a:ext cx="851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13/07/62</a:t>
            </a:r>
          </a:p>
        </p:txBody>
      </p:sp>
      <p:sp>
        <p:nvSpPr>
          <p:cNvPr id="12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64680" y="4892435"/>
            <a:ext cx="8563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18/07/62</a:t>
            </a: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003722" y="2996815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72576" y="3480503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034181" y="4890762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11387147" y="3549937"/>
            <a:ext cx="325696" cy="243933"/>
            <a:chOff x="12804434" y="4240000"/>
            <a:chExt cx="325696" cy="243933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1387147" y="4286069"/>
            <a:ext cx="325696" cy="243933"/>
            <a:chOff x="12804434" y="4240000"/>
            <a:chExt cx="325696" cy="243933"/>
          </a:xfrm>
        </p:grpSpPr>
        <p:sp>
          <p:nvSpPr>
            <p:cNvPr id="12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11387147" y="4948067"/>
            <a:ext cx="325696" cy="243933"/>
            <a:chOff x="12804434" y="4240000"/>
            <a:chExt cx="325696" cy="243933"/>
          </a:xfrm>
        </p:grpSpPr>
        <p:sp>
          <p:nvSpPr>
            <p:cNvPr id="13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33" name="Rounded Rectangle 132"/>
          <p:cNvSpPr/>
          <p:nvPr/>
        </p:nvSpPr>
        <p:spPr>
          <a:xfrm>
            <a:off x="8834767" y="3109400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9830930" y="3121721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972576" y="4270229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137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138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139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20"/>
          <a:srcRect t="13703" r="952" b="35249"/>
          <a:stretch/>
        </p:blipFill>
        <p:spPr>
          <a:xfrm>
            <a:off x="3300424" y="6162545"/>
            <a:ext cx="8809287" cy="194737"/>
          </a:xfrm>
          <a:prstGeom prst="rect">
            <a:avLst/>
          </a:prstGeom>
        </p:spPr>
      </p:pic>
      <p:sp>
        <p:nvSpPr>
          <p:cNvPr id="145" name="Rectangle 55">
            <a:hlinkClick r:id="rId21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D6908FE-968A-4943-B4B2-17D553B4EA29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11016389-FE62-4BD8-B107-7AF34FCDFBD1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1" name="Picture 29">
            <a:hlinkClick r:id="rId21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39737B37-3B6B-433D-B844-6C93EBA7C6F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5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29CC0B6A-47C4-4B58-91B1-B773B81AF6C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hlinkClick r:id="rId21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60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49" name="Rectangle 148">
            <a:hlinkClick r:id="rId27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0" name="Picture 149">
            <a:hlinkClick r:id="rId27" action="ppaction://hlinksldjump"/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7647" y="1810870"/>
            <a:ext cx="5656729" cy="2922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 Admin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15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hlinkClick r:id="rId6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>
            <a:hlinkClick r:id="rId6" action="ppaction://hlinksldjump"/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>
            <a:hlinkClick r:id="rId3" action="ppaction://hlinksldjump"/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9" name="Rectangle 58">
            <a:hlinkClick r:id="rId5" action="ppaction://hlinksldjump"/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0" name="Rectangle 59">
            <a:hlinkClick r:id="rId13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36" name="Picture 3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83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60373" y="3302863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130081" y="3321952"/>
            <a:ext cx="11208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Product name</a:t>
            </a:r>
          </a:p>
        </p:txBody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561061" y="3301052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101742" y="3301052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3342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175498" y="3301052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7798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10674743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10666372" cy="12147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52128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93" name="Rectangle 75">
            <a:extLst>
              <a:ext uri="{FF2B5EF4-FFF2-40B4-BE49-F238E27FC236}">
                <a16:creationId xmlns:a16="http://schemas.microsoft.com/office/drawing/2014/main" id="{4F20BC99-C006-4BBD-81ED-49FCB4774353}"/>
              </a:ext>
            </a:extLst>
          </p:cNvPr>
          <p:cNvSpPr/>
          <p:nvPr/>
        </p:nvSpPr>
        <p:spPr>
          <a:xfrm>
            <a:off x="3528390" y="453637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</a:t>
            </a:r>
          </a:p>
        </p:txBody>
      </p:sp>
      <p:sp>
        <p:nvSpPr>
          <p:cNvPr id="94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268590" y="379893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53380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4705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6111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90713" y="37984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8480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00" name="Rectangle 82">
            <a:extLst>
              <a:ext uri="{FF2B5EF4-FFF2-40B4-BE49-F238E27FC236}">
                <a16:creationId xmlns:a16="http://schemas.microsoft.com/office/drawing/2014/main" id="{48BC00C5-C80F-46A2-8AA2-ED30F3CB7555}"/>
              </a:ext>
            </a:extLst>
          </p:cNvPr>
          <p:cNvSpPr/>
          <p:nvPr/>
        </p:nvSpPr>
        <p:spPr>
          <a:xfrm>
            <a:off x="4264506" y="452855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101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552972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64664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76070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9186629" y="452809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5" name="Rectangle 107">
            <a:extLst>
              <a:ext uri="{FF2B5EF4-FFF2-40B4-BE49-F238E27FC236}">
                <a16:creationId xmlns:a16="http://schemas.microsoft.com/office/drawing/2014/main" id="{6C0A5AC0-E515-4C6A-9B07-BBC67AD12585}"/>
              </a:ext>
            </a:extLst>
          </p:cNvPr>
          <p:cNvSpPr/>
          <p:nvPr/>
        </p:nvSpPr>
        <p:spPr>
          <a:xfrm>
            <a:off x="3528390" y="520835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3</a:t>
            </a:r>
          </a:p>
        </p:txBody>
      </p:sp>
      <p:sp>
        <p:nvSpPr>
          <p:cNvPr id="106" name="Rectangle 108">
            <a:extLst>
              <a:ext uri="{FF2B5EF4-FFF2-40B4-BE49-F238E27FC236}">
                <a16:creationId xmlns:a16="http://schemas.microsoft.com/office/drawing/2014/main" id="{E00E39B6-5B75-4F8C-B02C-B6D41BCA868B}"/>
              </a:ext>
            </a:extLst>
          </p:cNvPr>
          <p:cNvSpPr/>
          <p:nvPr/>
        </p:nvSpPr>
        <p:spPr>
          <a:xfrm>
            <a:off x="4264506" y="5200536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107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552972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64664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76070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9186629" y="52000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8671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472349" y="5546906"/>
            <a:ext cx="10666372" cy="2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8409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9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8903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0811096" y="3771676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0884972" y="4480216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654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Reject</a:t>
            </a:r>
          </a:p>
        </p:txBody>
      </p: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10759958" y="5209385"/>
            <a:ext cx="880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Complete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42" name="Picture 41">
              <a:hlinkClick r:id="rId20" action="ppaction://hlinksldjump"/>
            </p:cNvPr>
            <p:cNvPicPr>
              <a:picLocks noChangeAspect="1"/>
            </p:cNvPicPr>
            <p:nvPr/>
          </p:nvPicPr>
          <p:blipFill rotWithShape="1">
            <a:blip r:embed="rId21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 rotWithShape="1">
            <a:blip r:embed="rId21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86" name="Rounded Rectangle 185">
            <a:hlinkClick r:id="rId22" action="ppaction://hlinksldjump"/>
          </p:cNvPr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23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25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50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8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7647" y="1810870"/>
            <a:ext cx="5656729" cy="2922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QAC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6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986340"/>
            <a:ext cx="8875463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8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6625242" y="3301052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38577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4698998" y="3301052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3033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39940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1346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6714213" y="37984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3715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39899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1305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6710129" y="452809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39899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1305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6710129" y="52000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3906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3644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grpSp>
        <p:nvGrpSpPr>
          <p:cNvPr id="117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18310" y="3843758"/>
            <a:ext cx="325696" cy="243933"/>
            <a:chOff x="11511708" y="3431250"/>
            <a:chExt cx="397389" cy="280988"/>
          </a:xfrm>
        </p:grpSpPr>
        <p:sp>
          <p:nvSpPr>
            <p:cNvPr id="11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9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0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27369" y="4581886"/>
            <a:ext cx="325696" cy="243933"/>
            <a:chOff x="11511707" y="3431250"/>
            <a:chExt cx="397389" cy="280988"/>
          </a:xfrm>
        </p:grpSpPr>
        <p:sp>
          <p:nvSpPr>
            <p:cNvPr id="12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2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3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40040" y="5254645"/>
            <a:ext cx="325695" cy="243933"/>
            <a:chOff x="11511705" y="3431250"/>
            <a:chExt cx="397389" cy="280988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6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6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30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9457579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3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46767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60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13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58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4138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34596" y="3771676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408472" y="4480216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654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Reject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0972186" y="3841110"/>
            <a:ext cx="325696" cy="243933"/>
            <a:chOff x="12804434" y="4240000"/>
            <a:chExt cx="325696" cy="243933"/>
          </a:xfrm>
        </p:grpSpPr>
        <p:sp>
          <p:nvSpPr>
            <p:cNvPr id="15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7" name="Picture 156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0" name="Group 159"/>
          <p:cNvGrpSpPr/>
          <p:nvPr/>
        </p:nvGrpSpPr>
        <p:grpSpPr>
          <a:xfrm>
            <a:off x="10972186" y="4577242"/>
            <a:ext cx="325696" cy="243933"/>
            <a:chOff x="12804434" y="4240000"/>
            <a:chExt cx="325696" cy="243933"/>
          </a:xfrm>
        </p:grpSpPr>
        <p:sp>
          <p:nvSpPr>
            <p:cNvPr id="16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2" name="Picture 161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3" name="Group 162"/>
          <p:cNvGrpSpPr/>
          <p:nvPr/>
        </p:nvGrpSpPr>
        <p:grpSpPr>
          <a:xfrm>
            <a:off x="10972186" y="5244002"/>
            <a:ext cx="325696" cy="243933"/>
            <a:chOff x="12804434" y="4240000"/>
            <a:chExt cx="325696" cy="243933"/>
          </a:xfrm>
        </p:grpSpPr>
        <p:sp>
          <p:nvSpPr>
            <p:cNvPr id="164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5" name="Picture 164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8283458" y="5209385"/>
            <a:ext cx="880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Complete</a:t>
            </a:r>
          </a:p>
        </p:txBody>
      </p:sp>
      <p:grpSp>
        <p:nvGrpSpPr>
          <p:cNvPr id="167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90591" y="3844092"/>
            <a:ext cx="325696" cy="243933"/>
            <a:chOff x="11113233" y="4173813"/>
            <a:chExt cx="325696" cy="243933"/>
          </a:xfrm>
        </p:grpSpPr>
        <p:sp>
          <p:nvSpPr>
            <p:cNvPr id="168" name="สี่เหลี่ยมผืนผ้า: มุมมน 13">
              <a:hlinkClick r:id="rId19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9" name="รูปภาพ 8" descr="รูปภาพประกอบด้วย รูปวาด, สัญลักษณ์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0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93186" y="4579106"/>
            <a:ext cx="325696" cy="243933"/>
            <a:chOff x="11113233" y="4173813"/>
            <a:chExt cx="325696" cy="243933"/>
          </a:xfrm>
        </p:grpSpPr>
        <p:sp>
          <p:nvSpPr>
            <p:cNvPr id="171" name="สี่เหลี่ยมผืนผ้า: มุมมน 13">
              <a:hlinkClick r:id="rId19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2" name="รูปภาพ 131" descr="รูปภาพประกอบด้วย รูปวาด, สัญลักษณ์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3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601963" y="5252874"/>
            <a:ext cx="325696" cy="243933"/>
            <a:chOff x="11113233" y="4173813"/>
            <a:chExt cx="325696" cy="243933"/>
          </a:xfrm>
        </p:grpSpPr>
        <p:sp>
          <p:nvSpPr>
            <p:cNvPr id="174" name="สี่เหลี่ยมผืนผ้า: มุมมน 13">
              <a:hlinkClick r:id="rId19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5" name="รูปภาพ 134" descr="รูปภาพประกอบด้วย รูปวาด, สัญลักษณ์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6" name="Group 175"/>
          <p:cNvGrpSpPr/>
          <p:nvPr/>
        </p:nvGrpSpPr>
        <p:grpSpPr>
          <a:xfrm>
            <a:off x="11341270" y="3841161"/>
            <a:ext cx="325696" cy="243933"/>
            <a:chOff x="10867728" y="4537539"/>
            <a:chExt cx="325696" cy="243933"/>
          </a:xfrm>
        </p:grpSpPr>
        <p:sp>
          <p:nvSpPr>
            <p:cNvPr id="17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8" name="Picture 177">
              <a:hlinkClick r:id="rId21" action="ppaction://hlinksldjump"/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79" name="Group 178"/>
          <p:cNvGrpSpPr/>
          <p:nvPr/>
        </p:nvGrpSpPr>
        <p:grpSpPr>
          <a:xfrm>
            <a:off x="11357034" y="4569682"/>
            <a:ext cx="325696" cy="243933"/>
            <a:chOff x="10867728" y="4537539"/>
            <a:chExt cx="325696" cy="243933"/>
          </a:xfrm>
        </p:grpSpPr>
        <p:sp>
          <p:nvSpPr>
            <p:cNvPr id="18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1" name="Picture 180">
              <a:hlinkClick r:id="rId21" action="ppaction://hlinksldjump"/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82" name="Group 181"/>
          <p:cNvGrpSpPr/>
          <p:nvPr/>
        </p:nvGrpSpPr>
        <p:grpSpPr>
          <a:xfrm>
            <a:off x="11360645" y="5244002"/>
            <a:ext cx="325696" cy="243933"/>
            <a:chOff x="10867728" y="4537539"/>
            <a:chExt cx="325696" cy="243933"/>
          </a:xfrm>
        </p:grpSpPr>
        <p:sp>
          <p:nvSpPr>
            <p:cNvPr id="18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4" name="Picture 183">
              <a:hlinkClick r:id="rId21" action="ppaction://hlinksldjump"/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sp>
        <p:nvSpPr>
          <p:cNvPr id="186" name="Rounded Rectangle 185">
            <a:hlinkClick r:id="rId23" action="ppaction://hlinksldjump"/>
          </p:cNvPr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4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24" name="Rectangle 55">
            <a:hlinkClick r:id="rId25" action="ppaction://hlinksldjump"/>
            <a:extLst>
              <a:ext uri="{FF2B5EF4-FFF2-40B4-BE49-F238E27FC236}">
                <a16:creationId xmlns:a16="http://schemas.microsoft.com/office/drawing/2014/main" id="{6BEA1657-3274-4E1A-969B-0DF2DCF5EA4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AE2B67D-88F8-4CC2-9190-F55EABB8434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57">
            <a:hlinkClick r:id="rId26" action="ppaction://hlinksldjump"/>
            <a:extLst>
              <a:ext uri="{FF2B5EF4-FFF2-40B4-BE49-F238E27FC236}">
                <a16:creationId xmlns:a16="http://schemas.microsoft.com/office/drawing/2014/main" id="{0C9DE9D2-DD8D-4C40-85CD-A9B1A6EA12D3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46EE0A0A-F68A-41F8-9FD7-1178AA0682B6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7" name="Rectangle 59">
            <a:hlinkClick r:id="rId27" action="ppaction://hlinksldjump"/>
            <a:extLst>
              <a:ext uri="{FF2B5EF4-FFF2-40B4-BE49-F238E27FC236}">
                <a16:creationId xmlns:a16="http://schemas.microsoft.com/office/drawing/2014/main" id="{B78D1505-D7CE-42E3-9F0A-6C3FB5DDAFD0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8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5A38880F-A0E3-429D-822E-B3A2C526791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A9B411EF-9F4D-4291-A358-2F200A09E89C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40" name="Picture 32">
            <a:extLst>
              <a:ext uri="{FF2B5EF4-FFF2-40B4-BE49-F238E27FC236}">
                <a16:creationId xmlns:a16="http://schemas.microsoft.com/office/drawing/2014/main" id="{1164030A-F4EA-4D8D-BFE5-EED82705E5F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41" name="Picture 35">
            <a:hlinkClick r:id="rId31" action="ppaction://hlinksldjump"/>
            <a:extLst>
              <a:ext uri="{FF2B5EF4-FFF2-40B4-BE49-F238E27FC236}">
                <a16:creationId xmlns:a16="http://schemas.microsoft.com/office/drawing/2014/main" id="{D4E0ED15-33DC-4A73-9468-42F747E704A4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45" name="Picture 143">
            <a:hlinkClick r:id="rId25" action="ppaction://hlinksldjump"/>
            <a:extLst>
              <a:ext uri="{FF2B5EF4-FFF2-40B4-BE49-F238E27FC236}">
                <a16:creationId xmlns:a16="http://schemas.microsoft.com/office/drawing/2014/main" id="{16DCEB0C-71CA-408B-B664-76408B22978B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hlinkClick r:id="rId25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4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>
            <a:hlinkClick r:id="rId12" action="ppaction://hlinksldjump"/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>
            <a:hlinkClick r:id="rId3" action="ppaction://hlinksldjump"/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" name="Picture 2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483446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</a:p>
        </p:txBody>
      </p:sp>
      <p:sp>
        <p:nvSpPr>
          <p:cNvPr id="65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378085" y="3011690"/>
            <a:ext cx="3962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</a:t>
            </a:r>
          </a:p>
        </p:txBody>
      </p:sp>
      <p:sp>
        <p:nvSpPr>
          <p:cNvPr id="66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3968444" y="3030779"/>
            <a:ext cx="12843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Product name</a:t>
            </a:r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469956" y="3009879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021859" y="3009879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230333" y="3009879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6970580" y="3009879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675164" y="2996815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84094" y="3845396"/>
            <a:ext cx="10148481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392465" y="4583752"/>
            <a:ext cx="10140109" cy="840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452624" y="3507762"/>
            <a:ext cx="2471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5" name="Rectangle 75">
            <a:extLst>
              <a:ext uri="{FF2B5EF4-FFF2-40B4-BE49-F238E27FC236}">
                <a16:creationId xmlns:a16="http://schemas.microsoft.com/office/drawing/2014/main" id="{4F20BC99-C006-4BBD-81ED-49FCB4774353}"/>
              </a:ext>
            </a:extLst>
          </p:cNvPr>
          <p:cNvSpPr/>
          <p:nvPr/>
        </p:nvSpPr>
        <p:spPr>
          <a:xfrm>
            <a:off x="3443697" y="4245199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76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164661" y="3507762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77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437895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386626" y="350776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515221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06822" y="35073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732071" y="3507762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2" name="Rectangle 82">
            <a:extLst>
              <a:ext uri="{FF2B5EF4-FFF2-40B4-BE49-F238E27FC236}">
                <a16:creationId xmlns:a16="http://schemas.microsoft.com/office/drawing/2014/main" id="{48BC00C5-C80F-46A2-8AA2-ED30F3CB7555}"/>
              </a:ext>
            </a:extLst>
          </p:cNvPr>
          <p:cNvSpPr/>
          <p:nvPr/>
        </p:nvSpPr>
        <p:spPr>
          <a:xfrm>
            <a:off x="4160577" y="4237382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8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5433813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6382542" y="423738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7511137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9102738" y="423692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7" name="Rectangle 107">
            <a:extLst>
              <a:ext uri="{FF2B5EF4-FFF2-40B4-BE49-F238E27FC236}">
                <a16:creationId xmlns:a16="http://schemas.microsoft.com/office/drawing/2014/main" id="{6C0A5AC0-E515-4C6A-9B07-BBC67AD12585}"/>
              </a:ext>
            </a:extLst>
          </p:cNvPr>
          <p:cNvSpPr/>
          <p:nvPr/>
        </p:nvSpPr>
        <p:spPr>
          <a:xfrm>
            <a:off x="3443697" y="4917179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88" name="Rectangle 108">
            <a:extLst>
              <a:ext uri="{FF2B5EF4-FFF2-40B4-BE49-F238E27FC236}">
                <a16:creationId xmlns:a16="http://schemas.microsoft.com/office/drawing/2014/main" id="{E00E39B6-5B75-4F8C-B02C-B6D41BCA868B}"/>
              </a:ext>
            </a:extLst>
          </p:cNvPr>
          <p:cNvSpPr/>
          <p:nvPr/>
        </p:nvSpPr>
        <p:spPr>
          <a:xfrm>
            <a:off x="4160577" y="4909363"/>
            <a:ext cx="7425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xxxxxx</a:t>
            </a:r>
          </a:p>
        </p:txBody>
      </p:sp>
      <p:sp>
        <p:nvSpPr>
          <p:cNvPr id="89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5433813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0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6382542" y="490936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1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7511137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2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9102738" y="49089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3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754438" y="4909363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Urgent</a:t>
            </a:r>
          </a:p>
        </p:txBody>
      </p:sp>
      <p:cxnSp>
        <p:nvCxnSpPr>
          <p:cNvPr id="94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392465" y="5255733"/>
            <a:ext cx="10087740" cy="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724952" y="4241455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3195155" y="3103972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3824349" y="310636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530654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606346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831324" y="3114893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8885104" y="311398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9509811" y="3121956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9000925" y="5597518"/>
            <a:ext cx="2944905" cy="34726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325912" y="5558498"/>
            <a:ext cx="2335855" cy="254900"/>
          </a:xfrm>
          <a:prstGeom prst="rect">
            <a:avLst/>
          </a:prstGeom>
        </p:spPr>
      </p:pic>
      <p:sp>
        <p:nvSpPr>
          <p:cNvPr id="11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1831754" y="3030779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11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694491" y="3507303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11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723316" y="4231199"/>
            <a:ext cx="851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13/07/62</a:t>
            </a:r>
          </a:p>
        </p:txBody>
      </p:sp>
      <p:sp>
        <p:nvSpPr>
          <p:cNvPr id="12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11720910" y="4892435"/>
            <a:ext cx="8563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18/07/62</a:t>
            </a: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759952" y="2996815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728806" y="3480503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790411" y="4890762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590997" y="3109400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11587160" y="3121721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728806" y="4270229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137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138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139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3307777" y="6150756"/>
            <a:ext cx="8878134" cy="235529"/>
            <a:chOff x="3307777" y="6412014"/>
            <a:chExt cx="8878134" cy="235529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 rotWithShape="1">
            <a:blip r:embed="rId18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 rotWithShape="1">
            <a:blip r:embed="rId18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pic>
        <p:nvPicPr>
          <p:cNvPr id="148" name="Picture 14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47" name="Group 146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hlinkClick r:id="rId12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7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04" name="Rectangle 103">
            <a:hlinkClick r:id="rId22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5" name="Picture 104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624390"/>
            <a:ext cx="9037873" cy="483446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624732"/>
            <a:ext cx="903787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3713726" y="3009879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7265629" y="3009879"/>
            <a:ext cx="4475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PIC</a:t>
            </a:r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4474103" y="3009879"/>
            <a:ext cx="5902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Rank</a:t>
            </a:r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5214350" y="3009879"/>
            <a:ext cx="18950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Customer submission</a:t>
            </a:r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918935" y="2996815"/>
            <a:ext cx="8867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PCR type</a:t>
            </a:r>
          </a:p>
        </p:txBody>
      </p: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384094" y="3845396"/>
            <a:ext cx="8328749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392465" y="4569753"/>
            <a:ext cx="8378743" cy="22403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3681665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4630396" y="350776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758991" y="350776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7350592" y="35073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975841" y="3507762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83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3677583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4626312" y="4237382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754907" y="4237382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7346508" y="423692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89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3677583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0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4626312" y="490936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1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754907" y="4909363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xxxx</a:t>
            </a:r>
          </a:p>
        </p:txBody>
      </p:sp>
      <p:sp>
        <p:nvSpPr>
          <p:cNvPr id="92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7346508" y="4908903"/>
            <a:ext cx="2776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93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998208" y="4909363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Urgent</a:t>
            </a:r>
          </a:p>
        </p:txBody>
      </p:sp>
      <p:cxnSp>
        <p:nvCxnSpPr>
          <p:cNvPr id="94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392465" y="5247457"/>
            <a:ext cx="8378743" cy="827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968722" y="4241455"/>
            <a:ext cx="772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Normal</a:t>
            </a:r>
          </a:p>
        </p:txBody>
      </p:sp>
      <p:sp>
        <p:nvSpPr>
          <p:cNvPr id="98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868665" y="3009099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Action</a:t>
            </a:r>
          </a:p>
        </p:txBody>
      </p:sp>
      <p:grpSp>
        <p:nvGrpSpPr>
          <p:cNvPr id="99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09496" y="3552585"/>
            <a:ext cx="325696" cy="243933"/>
            <a:chOff x="11511708" y="3431250"/>
            <a:chExt cx="397389" cy="280988"/>
          </a:xfrm>
        </p:grpSpPr>
        <p:sp>
          <p:nvSpPr>
            <p:cNvPr id="10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2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18555" y="4290713"/>
            <a:ext cx="325696" cy="243933"/>
            <a:chOff x="11511707" y="3431250"/>
            <a:chExt cx="397389" cy="280988"/>
          </a:xfrm>
        </p:grpSpPr>
        <p:sp>
          <p:nvSpPr>
            <p:cNvPr id="10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05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931226" y="4963472"/>
            <a:ext cx="325695" cy="243933"/>
            <a:chOff x="11511705" y="3431250"/>
            <a:chExt cx="397389" cy="280988"/>
          </a:xfrm>
        </p:grpSpPr>
        <p:sp>
          <p:nvSpPr>
            <p:cNvPr id="106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sp>
        <p:nvSpPr>
          <p:cNvPr id="110" name="Rounded Rectangle 109"/>
          <p:cNvSpPr/>
          <p:nvPr/>
        </p:nvSpPr>
        <p:spPr>
          <a:xfrm>
            <a:off x="355031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307237" y="3108048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075094" y="3114893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7128874" y="3113985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7753581" y="3121956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9000925" y="5597518"/>
            <a:ext cx="2944905" cy="34726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325912" y="5558498"/>
            <a:ext cx="2335855" cy="254900"/>
          </a:xfrm>
          <a:prstGeom prst="rect">
            <a:avLst/>
          </a:prstGeom>
        </p:spPr>
      </p:pic>
      <p:sp>
        <p:nvSpPr>
          <p:cNvPr id="117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075524" y="3030779"/>
            <a:ext cx="548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Date</a:t>
            </a:r>
          </a:p>
        </p:txBody>
      </p:sp>
      <p:sp>
        <p:nvSpPr>
          <p:cNvPr id="118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38261" y="3507303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22/06/62</a:t>
            </a:r>
          </a:p>
        </p:txBody>
      </p:sp>
      <p:sp>
        <p:nvSpPr>
          <p:cNvPr id="11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67086" y="4231199"/>
            <a:ext cx="851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13/07/62</a:t>
            </a:r>
          </a:p>
        </p:txBody>
      </p:sp>
      <p:sp>
        <p:nvSpPr>
          <p:cNvPr id="120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964680" y="4892435"/>
            <a:ext cx="8563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18/07/62</a:t>
            </a: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003722" y="2996815"/>
            <a:ext cx="6992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72576" y="3480503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034181" y="4890762"/>
            <a:ext cx="724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CB0000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Cancel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11387147" y="3549937"/>
            <a:ext cx="325696" cy="243933"/>
            <a:chOff x="12804434" y="4240000"/>
            <a:chExt cx="325696" cy="243933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1387147" y="4286069"/>
            <a:ext cx="325696" cy="243933"/>
            <a:chOff x="12804434" y="4240000"/>
            <a:chExt cx="325696" cy="243933"/>
          </a:xfrm>
        </p:grpSpPr>
        <p:sp>
          <p:nvSpPr>
            <p:cNvPr id="12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11387147" y="4948067"/>
            <a:ext cx="325696" cy="243933"/>
            <a:chOff x="12804434" y="4240000"/>
            <a:chExt cx="325696" cy="243933"/>
          </a:xfrm>
        </p:grpSpPr>
        <p:sp>
          <p:nvSpPr>
            <p:cNvPr id="13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33" name="Rounded Rectangle 132"/>
          <p:cNvSpPr/>
          <p:nvPr/>
        </p:nvSpPr>
        <p:spPr>
          <a:xfrm>
            <a:off x="8834767" y="3109400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9830930" y="3121721"/>
            <a:ext cx="197311" cy="172248"/>
          </a:xfrm>
          <a:prstGeom prst="roundRect">
            <a:avLst/>
          </a:prstGeom>
          <a:solidFill>
            <a:srgbClr val="FBFC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972576" y="4270229"/>
            <a:ext cx="7777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ACC4A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On plan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10057953" y="2586694"/>
            <a:ext cx="8194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Search :</a:t>
            </a:r>
          </a:p>
        </p:txBody>
      </p:sp>
      <p:sp>
        <p:nvSpPr>
          <p:cNvPr id="137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29014" y="2586694"/>
            <a:ext cx="6559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Show </a:t>
            </a:r>
          </a:p>
        </p:txBody>
      </p:sp>
      <p:grpSp>
        <p:nvGrpSpPr>
          <p:cNvPr id="138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05000" y="2635485"/>
            <a:ext cx="600679" cy="240971"/>
            <a:chOff x="2908331" y="3686050"/>
            <a:chExt cx="600679" cy="240970"/>
          </a:xfrm>
        </p:grpSpPr>
        <p:sp>
          <p:nvSpPr>
            <p:cNvPr id="139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895126" y="2635485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06289" y="2577249"/>
            <a:ext cx="3465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745969" y="2581262"/>
            <a:ext cx="7457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cs typeface="Aharoni" panose="02010803020104030203" pitchFamily="2" charset="-79"/>
              </a:rPr>
              <a:t>entires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20"/>
          <a:srcRect t="13703" r="952" b="35249"/>
          <a:stretch/>
        </p:blipFill>
        <p:spPr>
          <a:xfrm>
            <a:off x="3300424" y="6162545"/>
            <a:ext cx="8809287" cy="194737"/>
          </a:xfrm>
          <a:prstGeom prst="rect">
            <a:avLst/>
          </a:prstGeom>
        </p:spPr>
      </p:pic>
      <p:sp>
        <p:nvSpPr>
          <p:cNvPr id="145" name="Rectangle 55">
            <a:hlinkClick r:id="rId21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6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D6908FE-968A-4943-B4B2-17D553B4EA29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8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11016389-FE62-4BD8-B107-7AF34FCDFBD1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1" name="Picture 29">
            <a:hlinkClick r:id="rId21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152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39737B37-3B6B-433D-B844-6C93EBA7C6F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55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29CC0B6A-47C4-4B58-91B1-B773B81AF6C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hlinkClick r:id="rId21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60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49" name="Rectangle 148">
            <a:hlinkClick r:id="rId27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0" name="Picture 149">
            <a:hlinkClick r:id="rId27" action="ppaction://hlinksldjump"/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1128860"/>
            <a:ext cx="8875463" cy="554668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130338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PCR FORM</a:t>
            </a:r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BBF6352-DDC2-49CE-847A-3B881F92C1D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525491C-4072-4D3A-A5DC-928999A2294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hlinkClick r:id="rId14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3164996" y="1652396"/>
            <a:ext cx="8864594" cy="5023149"/>
            <a:chOff x="1493631" y="1573587"/>
            <a:chExt cx="9189500" cy="5284412"/>
          </a:xfrm>
        </p:grpSpPr>
        <p:sp>
          <p:nvSpPr>
            <p:cNvPr id="173" name="Rectangle 77">
              <a:extLst>
                <a:ext uri="{FF2B5EF4-FFF2-40B4-BE49-F238E27FC236}">
                  <a16:creationId xmlns:a16="http://schemas.microsoft.com/office/drawing/2014/main" id="{EAA51861-9E5D-43D3-83AF-687A101F535B}"/>
                </a:ext>
              </a:extLst>
            </p:cNvPr>
            <p:cNvSpPr/>
            <p:nvPr/>
          </p:nvSpPr>
          <p:spPr>
            <a:xfrm>
              <a:off x="1493631" y="1573587"/>
              <a:ext cx="9189500" cy="5284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61">
              <a:extLst>
                <a:ext uri="{FF2B5EF4-FFF2-40B4-BE49-F238E27FC236}">
                  <a16:creationId xmlns:a16="http://schemas.microsoft.com/office/drawing/2014/main" id="{77CC5E32-7508-462C-9850-3449BE6BBDAA}"/>
                </a:ext>
              </a:extLst>
            </p:cNvPr>
            <p:cNvSpPr txBox="1"/>
            <p:nvPr/>
          </p:nvSpPr>
          <p:spPr>
            <a:xfrm>
              <a:off x="1856464" y="2434184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Department / Section :</a:t>
              </a:r>
            </a:p>
          </p:txBody>
        </p:sp>
        <p:sp>
          <p:nvSpPr>
            <p:cNvPr id="122" name="TextBox 62">
              <a:extLst>
                <a:ext uri="{FF2B5EF4-FFF2-40B4-BE49-F238E27FC236}">
                  <a16:creationId xmlns:a16="http://schemas.microsoft.com/office/drawing/2014/main" id="{F373A751-C6EE-4E7C-B0E6-8A25208ADCCA}"/>
                </a:ext>
              </a:extLst>
            </p:cNvPr>
            <p:cNvSpPr txBox="1"/>
            <p:nvPr/>
          </p:nvSpPr>
          <p:spPr>
            <a:xfrm>
              <a:off x="7378186" y="2434184"/>
              <a:ext cx="894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Registant :</a:t>
              </a:r>
            </a:p>
          </p:txBody>
        </p:sp>
        <p:sp>
          <p:nvSpPr>
            <p:cNvPr id="123" name="TextBox 63">
              <a:extLst>
                <a:ext uri="{FF2B5EF4-FFF2-40B4-BE49-F238E27FC236}">
                  <a16:creationId xmlns:a16="http://schemas.microsoft.com/office/drawing/2014/main" id="{5769E6D7-D39C-47EF-8F8D-5D39537F2CAB}"/>
                </a:ext>
              </a:extLst>
            </p:cNvPr>
            <p:cNvSpPr txBox="1"/>
            <p:nvPr/>
          </p:nvSpPr>
          <p:spPr>
            <a:xfrm>
              <a:off x="2279830" y="2921588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No.(Automatic) :</a:t>
              </a:r>
            </a:p>
          </p:txBody>
        </p:sp>
        <p:sp>
          <p:nvSpPr>
            <p:cNvPr id="124" name="TextBox 75">
              <a:extLst>
                <a:ext uri="{FF2B5EF4-FFF2-40B4-BE49-F238E27FC236}">
                  <a16:creationId xmlns:a16="http://schemas.microsoft.com/office/drawing/2014/main" id="{64513923-94E9-46FC-8FC5-EB049AFC1459}"/>
                </a:ext>
              </a:extLst>
            </p:cNvPr>
            <p:cNvSpPr txBox="1"/>
            <p:nvPr/>
          </p:nvSpPr>
          <p:spPr>
            <a:xfrm>
              <a:off x="2132279" y="3388064"/>
              <a:ext cx="1413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Judgement Rank :</a:t>
              </a:r>
            </a:p>
          </p:txBody>
        </p:sp>
        <p:sp>
          <p:nvSpPr>
            <p:cNvPr id="125" name="TextBox 100">
              <a:extLst>
                <a:ext uri="{FF2B5EF4-FFF2-40B4-BE49-F238E27FC236}">
                  <a16:creationId xmlns:a16="http://schemas.microsoft.com/office/drawing/2014/main" id="{50FDCC76-DFE3-4CCD-8754-D627D7AEB3D1}"/>
                </a:ext>
              </a:extLst>
            </p:cNvPr>
            <p:cNvSpPr txBox="1"/>
            <p:nvPr/>
          </p:nvSpPr>
          <p:spPr>
            <a:xfrm>
              <a:off x="8665554" y="1987824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Annual Plan No :  21</a:t>
              </a:r>
            </a:p>
          </p:txBody>
        </p:sp>
        <p:sp>
          <p:nvSpPr>
            <p:cNvPr id="126" name="TextBox 3">
              <a:extLst>
                <a:ext uri="{FF2B5EF4-FFF2-40B4-BE49-F238E27FC236}">
                  <a16:creationId xmlns:a16="http://schemas.microsoft.com/office/drawing/2014/main" id="{03A8255F-0BA9-48C1-B844-17A6AF70C485}"/>
                </a:ext>
              </a:extLst>
            </p:cNvPr>
            <p:cNvSpPr txBox="1"/>
            <p:nvPr/>
          </p:nvSpPr>
          <p:spPr>
            <a:xfrm>
              <a:off x="3506897" y="2460079"/>
              <a:ext cx="1883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Production Engineer</a:t>
              </a:r>
              <a:endParaRPr lang="th-TH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7" name="TextBox 108">
              <a:extLst>
                <a:ext uri="{FF2B5EF4-FFF2-40B4-BE49-F238E27FC236}">
                  <a16:creationId xmlns:a16="http://schemas.microsoft.com/office/drawing/2014/main" id="{B15A3A17-80DC-43A8-8B6C-2D95DB3223A1}"/>
                </a:ext>
              </a:extLst>
            </p:cNvPr>
            <p:cNvSpPr txBox="1"/>
            <p:nvPr/>
          </p:nvSpPr>
          <p:spPr>
            <a:xfrm>
              <a:off x="3509814" y="2935947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PCR-DPE-FYXX-AXXX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8" name="TextBox 109">
              <a:extLst>
                <a:ext uri="{FF2B5EF4-FFF2-40B4-BE49-F238E27FC236}">
                  <a16:creationId xmlns:a16="http://schemas.microsoft.com/office/drawing/2014/main" id="{B801B770-E1A2-433A-A6B6-352B6C8665AF}"/>
                </a:ext>
              </a:extLst>
            </p:cNvPr>
            <p:cNvSpPr txBox="1"/>
            <p:nvPr/>
          </p:nvSpPr>
          <p:spPr>
            <a:xfrm>
              <a:off x="8392165" y="2444786"/>
              <a:ext cx="19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MS.Kittiya Yangsao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9" name="TextBox 110">
              <a:extLst>
                <a:ext uri="{FF2B5EF4-FFF2-40B4-BE49-F238E27FC236}">
                  <a16:creationId xmlns:a16="http://schemas.microsoft.com/office/drawing/2014/main" id="{3ADBC184-649A-453E-AC81-C1A4E69057DD}"/>
                </a:ext>
              </a:extLst>
            </p:cNvPr>
            <p:cNvSpPr txBox="1"/>
            <p:nvPr/>
          </p:nvSpPr>
          <p:spPr>
            <a:xfrm>
              <a:off x="8377168" y="291721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30" name="TextBox 111">
              <a:extLst>
                <a:ext uri="{FF2B5EF4-FFF2-40B4-BE49-F238E27FC236}">
                  <a16:creationId xmlns:a16="http://schemas.microsoft.com/office/drawing/2014/main" id="{83373B8A-3675-4416-937E-880034565405}"/>
                </a:ext>
              </a:extLst>
            </p:cNvPr>
            <p:cNvSpPr txBox="1"/>
            <p:nvPr/>
          </p:nvSpPr>
          <p:spPr>
            <a:xfrm>
              <a:off x="3572412" y="3392792"/>
              <a:ext cx="1133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31" name="TextBox 152">
              <a:extLst>
                <a:ext uri="{FF2B5EF4-FFF2-40B4-BE49-F238E27FC236}">
                  <a16:creationId xmlns:a16="http://schemas.microsoft.com/office/drawing/2014/main" id="{22E3E42B-5988-4455-BB08-8A17FED38D19}"/>
                </a:ext>
              </a:extLst>
            </p:cNvPr>
            <p:cNvSpPr txBox="1"/>
            <p:nvPr/>
          </p:nvSpPr>
          <p:spPr>
            <a:xfrm>
              <a:off x="7242938" y="3431771"/>
              <a:ext cx="1075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Change type :</a:t>
              </a:r>
            </a:p>
          </p:txBody>
        </p:sp>
        <p:sp>
          <p:nvSpPr>
            <p:cNvPr id="132" name="TextBox 153">
              <a:extLst>
                <a:ext uri="{FF2B5EF4-FFF2-40B4-BE49-F238E27FC236}">
                  <a16:creationId xmlns:a16="http://schemas.microsoft.com/office/drawing/2014/main" id="{90D79AD8-8C76-45C0-90E9-05CF0D393A64}"/>
                </a:ext>
              </a:extLst>
            </p:cNvPr>
            <p:cNvSpPr txBox="1"/>
            <p:nvPr/>
          </p:nvSpPr>
          <p:spPr>
            <a:xfrm>
              <a:off x="8412413" y="339740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33" name="TextBox 154">
              <a:extLst>
                <a:ext uri="{FF2B5EF4-FFF2-40B4-BE49-F238E27FC236}">
                  <a16:creationId xmlns:a16="http://schemas.microsoft.com/office/drawing/2014/main" id="{4084CC29-79C4-4087-93B4-36F762927284}"/>
                </a:ext>
              </a:extLst>
            </p:cNvPr>
            <p:cNvSpPr txBox="1"/>
            <p:nvPr/>
          </p:nvSpPr>
          <p:spPr>
            <a:xfrm>
              <a:off x="7736296" y="2894818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Title :</a:t>
              </a:r>
            </a:p>
          </p:txBody>
        </p:sp>
        <p:sp>
          <p:nvSpPr>
            <p:cNvPr id="134" name="TextBox 155">
              <a:extLst>
                <a:ext uri="{FF2B5EF4-FFF2-40B4-BE49-F238E27FC236}">
                  <a16:creationId xmlns:a16="http://schemas.microsoft.com/office/drawing/2014/main" id="{CC08E7A6-2EC8-40B4-8277-D2FC0BC1E657}"/>
                </a:ext>
              </a:extLst>
            </p:cNvPr>
            <p:cNvSpPr txBox="1"/>
            <p:nvPr/>
          </p:nvSpPr>
          <p:spPr>
            <a:xfrm>
              <a:off x="1867686" y="3926844"/>
              <a:ext cx="1656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Customer submission:</a:t>
              </a:r>
            </a:p>
          </p:txBody>
        </p:sp>
        <p:sp>
          <p:nvSpPr>
            <p:cNvPr id="135" name="TextBox 156">
              <a:extLst>
                <a:ext uri="{FF2B5EF4-FFF2-40B4-BE49-F238E27FC236}">
                  <a16:creationId xmlns:a16="http://schemas.microsoft.com/office/drawing/2014/main" id="{CBE2FE1F-2CA1-4948-8B3E-0AFF4A23C10A}"/>
                </a:ext>
              </a:extLst>
            </p:cNvPr>
            <p:cNvSpPr txBox="1"/>
            <p:nvPr/>
          </p:nvSpPr>
          <p:spPr>
            <a:xfrm>
              <a:off x="1840940" y="1956533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Readtime :</a:t>
              </a:r>
            </a:p>
          </p:txBody>
        </p:sp>
        <p:sp>
          <p:nvSpPr>
            <p:cNvPr id="136" name="TextBox 158">
              <a:extLst>
                <a:ext uri="{FF2B5EF4-FFF2-40B4-BE49-F238E27FC236}">
                  <a16:creationId xmlns:a16="http://schemas.microsoft.com/office/drawing/2014/main" id="{2AED9F47-3AB0-4613-A917-B34A0BB649F5}"/>
                </a:ext>
              </a:extLst>
            </p:cNvPr>
            <p:cNvSpPr txBox="1"/>
            <p:nvPr/>
          </p:nvSpPr>
          <p:spPr>
            <a:xfrm>
              <a:off x="2899144" y="19777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ahnschrift Light Condensed" panose="020B0502040204020203" pitchFamily="34" charset="0"/>
                </a:rPr>
                <a:t>Normal</a:t>
              </a:r>
            </a:p>
          </p:txBody>
        </p:sp>
        <p:sp>
          <p:nvSpPr>
            <p:cNvPr id="137" name="TextBox 177">
              <a:extLst>
                <a:ext uri="{FF2B5EF4-FFF2-40B4-BE49-F238E27FC236}">
                  <a16:creationId xmlns:a16="http://schemas.microsoft.com/office/drawing/2014/main" id="{A28F7233-3308-41AC-BC1F-68528684993E}"/>
                </a:ext>
              </a:extLst>
            </p:cNvPr>
            <p:cNvSpPr txBox="1"/>
            <p:nvPr/>
          </p:nvSpPr>
          <p:spPr>
            <a:xfrm>
              <a:off x="3710740" y="3918901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Yes</a:t>
              </a:r>
            </a:p>
          </p:txBody>
        </p:sp>
        <p:sp>
          <p:nvSpPr>
            <p:cNvPr id="138" name="TextBox 180">
              <a:extLst>
                <a:ext uri="{FF2B5EF4-FFF2-40B4-BE49-F238E27FC236}">
                  <a16:creationId xmlns:a16="http://schemas.microsoft.com/office/drawing/2014/main" id="{595ACE3A-4209-4BE3-90B7-333F01BC403F}"/>
                </a:ext>
              </a:extLst>
            </p:cNvPr>
            <p:cNvSpPr txBox="1"/>
            <p:nvPr/>
          </p:nvSpPr>
          <p:spPr>
            <a:xfrm>
              <a:off x="7091745" y="3895028"/>
              <a:ext cx="12731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Customer name:</a:t>
              </a:r>
            </a:p>
          </p:txBody>
        </p:sp>
        <p:sp>
          <p:nvSpPr>
            <p:cNvPr id="139" name="TextBox 183">
              <a:extLst>
                <a:ext uri="{FF2B5EF4-FFF2-40B4-BE49-F238E27FC236}">
                  <a16:creationId xmlns:a16="http://schemas.microsoft.com/office/drawing/2014/main" id="{145E2F14-F9D6-4110-830F-652EE912CFBC}"/>
                </a:ext>
              </a:extLst>
            </p:cNvPr>
            <p:cNvSpPr txBox="1"/>
            <p:nvPr/>
          </p:nvSpPr>
          <p:spPr>
            <a:xfrm>
              <a:off x="8418051" y="387937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D9A9A"/>
                  </a:solidFill>
                </a:rPr>
                <a:t>xxxxxxxx</a:t>
              </a:r>
              <a:endParaRPr lang="th-TH" dirty="0">
                <a:solidFill>
                  <a:srgbClr val="9D9A9A"/>
                </a:solidFill>
              </a:endParaRPr>
            </a:p>
          </p:txBody>
        </p:sp>
        <p:sp>
          <p:nvSpPr>
            <p:cNvPr id="142" name="TextBox 184">
              <a:extLst>
                <a:ext uri="{FF2B5EF4-FFF2-40B4-BE49-F238E27FC236}">
                  <a16:creationId xmlns:a16="http://schemas.microsoft.com/office/drawing/2014/main" id="{53A55853-8E55-44BA-A5E4-D9A8724980B5}"/>
                </a:ext>
              </a:extLst>
            </p:cNvPr>
            <p:cNvSpPr txBox="1"/>
            <p:nvPr/>
          </p:nvSpPr>
          <p:spPr>
            <a:xfrm>
              <a:off x="2206420" y="4338238"/>
              <a:ext cx="1308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Planning review:</a:t>
              </a:r>
            </a:p>
          </p:txBody>
        </p:sp>
        <p:sp>
          <p:nvSpPr>
            <p:cNvPr id="143" name="TextBox 188">
              <a:extLst>
                <a:ext uri="{FF2B5EF4-FFF2-40B4-BE49-F238E27FC236}">
                  <a16:creationId xmlns:a16="http://schemas.microsoft.com/office/drawing/2014/main" id="{5C8F4EE7-32CC-41C0-97F8-9FE9B20E0F7F}"/>
                </a:ext>
              </a:extLst>
            </p:cNvPr>
            <p:cNvSpPr txBox="1"/>
            <p:nvPr/>
          </p:nvSpPr>
          <p:spPr>
            <a:xfrm>
              <a:off x="3718190" y="4361873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Yes</a:t>
              </a:r>
            </a:p>
          </p:txBody>
        </p:sp>
        <p:sp>
          <p:nvSpPr>
            <p:cNvPr id="144" name="TextBox 100">
              <a:extLst>
                <a:ext uri="{FF2B5EF4-FFF2-40B4-BE49-F238E27FC236}">
                  <a16:creationId xmlns:a16="http://schemas.microsoft.com/office/drawing/2014/main" id="{A78AD39B-D551-47B0-85EB-309CDCF56667}"/>
                </a:ext>
              </a:extLst>
            </p:cNvPr>
            <p:cNvSpPr txBox="1"/>
            <p:nvPr/>
          </p:nvSpPr>
          <p:spPr>
            <a:xfrm>
              <a:off x="9159202" y="1646368"/>
              <a:ext cx="960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Issue No. 111</a:t>
              </a:r>
            </a:p>
          </p:txBody>
        </p:sp>
        <p:sp>
          <p:nvSpPr>
            <p:cNvPr id="147" name="TextBox 96">
              <a:extLst>
                <a:ext uri="{FF2B5EF4-FFF2-40B4-BE49-F238E27FC236}">
                  <a16:creationId xmlns:a16="http://schemas.microsoft.com/office/drawing/2014/main" id="{98DB7AFE-465A-4AC4-B7E7-7369DC4C9285}"/>
                </a:ext>
              </a:extLst>
            </p:cNvPr>
            <p:cNvSpPr txBox="1"/>
            <p:nvPr/>
          </p:nvSpPr>
          <p:spPr>
            <a:xfrm>
              <a:off x="6984880" y="4592937"/>
              <a:ext cx="1346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Internal process :</a:t>
              </a:r>
            </a:p>
          </p:txBody>
        </p:sp>
        <p:sp>
          <p:nvSpPr>
            <p:cNvPr id="153" name="TextBox 121">
              <a:extLst>
                <a:ext uri="{FF2B5EF4-FFF2-40B4-BE49-F238E27FC236}">
                  <a16:creationId xmlns:a16="http://schemas.microsoft.com/office/drawing/2014/main" id="{6EAE907F-8B8D-4654-9664-C7B472B6C816}"/>
                </a:ext>
              </a:extLst>
            </p:cNvPr>
            <p:cNvSpPr txBox="1"/>
            <p:nvPr/>
          </p:nvSpPr>
          <p:spPr>
            <a:xfrm>
              <a:off x="3704226" y="477496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4" name="TextBox 138">
              <a:extLst>
                <a:ext uri="{FF2B5EF4-FFF2-40B4-BE49-F238E27FC236}">
                  <a16:creationId xmlns:a16="http://schemas.microsoft.com/office/drawing/2014/main" id="{CCDBB785-FF30-4A40-842F-384600964FF5}"/>
                </a:ext>
              </a:extLst>
            </p:cNvPr>
            <p:cNvSpPr txBox="1"/>
            <p:nvPr/>
          </p:nvSpPr>
          <p:spPr>
            <a:xfrm>
              <a:off x="8381791" y="459774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5" name="TextBox 148">
              <a:extLst>
                <a:ext uri="{FF2B5EF4-FFF2-40B4-BE49-F238E27FC236}">
                  <a16:creationId xmlns:a16="http://schemas.microsoft.com/office/drawing/2014/main" id="{9F37F7FC-A036-432D-8140-007B01F7D6A2}"/>
                </a:ext>
              </a:extLst>
            </p:cNvPr>
            <p:cNvSpPr txBox="1"/>
            <p:nvPr/>
          </p:nvSpPr>
          <p:spPr>
            <a:xfrm>
              <a:off x="7556339" y="4293406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Product :</a:t>
              </a:r>
            </a:p>
          </p:txBody>
        </p:sp>
        <p:sp>
          <p:nvSpPr>
            <p:cNvPr id="157" name="TextBox 151">
              <a:extLst>
                <a:ext uri="{FF2B5EF4-FFF2-40B4-BE49-F238E27FC236}">
                  <a16:creationId xmlns:a16="http://schemas.microsoft.com/office/drawing/2014/main" id="{C5A9FC19-5D65-40E7-90B9-D407FF9FB184}"/>
                </a:ext>
              </a:extLst>
            </p:cNvPr>
            <p:cNvSpPr txBox="1"/>
            <p:nvPr/>
          </p:nvSpPr>
          <p:spPr>
            <a:xfrm>
              <a:off x="2051594" y="4763334"/>
              <a:ext cx="1478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Supplier/Process :</a:t>
              </a:r>
            </a:p>
            <a:p>
              <a:r>
                <a:rPr lang="th-TH" sz="1600" dirty="0">
                  <a:latin typeface="Bahnschrift Light Condensed" panose="020B0502040204020203" pitchFamily="34" charset="0"/>
                </a:rPr>
                <a:t>(</a:t>
              </a:r>
              <a:r>
                <a:rPr lang="en-US" sz="1600" dirty="0">
                  <a:latin typeface="Bahnschrift Light Condensed" panose="020B0502040204020203" pitchFamily="34" charset="0"/>
                </a:rPr>
                <a:t>Only PCR Supplier</a:t>
              </a:r>
              <a:r>
                <a:rPr lang="th-TH" sz="1600" dirty="0">
                  <a:latin typeface="Bahnschrift Light Condensed" panose="020B0502040204020203" pitchFamily="34" charset="0"/>
                </a:rPr>
                <a:t>)</a:t>
              </a:r>
              <a:endParaRPr lang="en-US" sz="16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159" name="TextBox 152">
              <a:extLst>
                <a:ext uri="{FF2B5EF4-FFF2-40B4-BE49-F238E27FC236}">
                  <a16:creationId xmlns:a16="http://schemas.microsoft.com/office/drawing/2014/main" id="{5EEB493B-86F8-48B2-A32A-D243BCFFFF5D}"/>
                </a:ext>
              </a:extLst>
            </p:cNvPr>
            <p:cNvSpPr txBox="1"/>
            <p:nvPr/>
          </p:nvSpPr>
          <p:spPr>
            <a:xfrm>
              <a:off x="8417571" y="4317223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ahnschrift Light Condensed" panose="020B0502040204020203" pitchFamily="34" charset="0"/>
                </a:rPr>
                <a:t>HP3</a:t>
              </a:r>
            </a:p>
          </p:txBody>
        </p:sp>
        <p:sp>
          <p:nvSpPr>
            <p:cNvPr id="160" name="TextBox 153">
              <a:extLst>
                <a:ext uri="{FF2B5EF4-FFF2-40B4-BE49-F238E27FC236}">
                  <a16:creationId xmlns:a16="http://schemas.microsoft.com/office/drawing/2014/main" id="{0111229B-176F-4C83-AD2A-232642204BBD}"/>
                </a:ext>
              </a:extLst>
            </p:cNvPr>
            <p:cNvSpPr txBox="1"/>
            <p:nvPr/>
          </p:nvSpPr>
          <p:spPr>
            <a:xfrm>
              <a:off x="8950024" y="4310210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ahnschrift Light Condensed" panose="020B0502040204020203" pitchFamily="34" charset="0"/>
                </a:rPr>
                <a:t>HP5S</a:t>
              </a:r>
            </a:p>
          </p:txBody>
        </p:sp>
        <p:sp>
          <p:nvSpPr>
            <p:cNvPr id="161" name="TextBox 204">
              <a:extLst>
                <a:ext uri="{FF2B5EF4-FFF2-40B4-BE49-F238E27FC236}">
                  <a16:creationId xmlns:a16="http://schemas.microsoft.com/office/drawing/2014/main" id="{B98EF042-C2B0-4BB4-956E-FC45C9198573}"/>
                </a:ext>
              </a:extLst>
            </p:cNvPr>
            <p:cNvSpPr txBox="1"/>
            <p:nvPr/>
          </p:nvSpPr>
          <p:spPr>
            <a:xfrm>
              <a:off x="7138958" y="4934383"/>
              <a:ext cx="1122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Change point :</a:t>
              </a:r>
            </a:p>
          </p:txBody>
        </p:sp>
        <p:sp>
          <p:nvSpPr>
            <p:cNvPr id="162" name="TextBox 221">
              <a:extLst>
                <a:ext uri="{FF2B5EF4-FFF2-40B4-BE49-F238E27FC236}">
                  <a16:creationId xmlns:a16="http://schemas.microsoft.com/office/drawing/2014/main" id="{6DD4B465-7833-4825-91C9-2804469E8522}"/>
                </a:ext>
              </a:extLst>
            </p:cNvPr>
            <p:cNvSpPr txBox="1"/>
            <p:nvPr/>
          </p:nvSpPr>
          <p:spPr>
            <a:xfrm>
              <a:off x="8395874" y="4974039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3" name="TextBox 214">
              <a:extLst>
                <a:ext uri="{FF2B5EF4-FFF2-40B4-BE49-F238E27FC236}">
                  <a16:creationId xmlns:a16="http://schemas.microsoft.com/office/drawing/2014/main" id="{C7B8F06A-821C-43E1-AE25-78AC55878048}"/>
                </a:ext>
              </a:extLst>
            </p:cNvPr>
            <p:cNvSpPr txBox="1"/>
            <p:nvPr/>
          </p:nvSpPr>
          <p:spPr>
            <a:xfrm>
              <a:off x="7542919" y="5287291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Output :</a:t>
              </a:r>
            </a:p>
          </p:txBody>
        </p:sp>
        <p:sp>
          <p:nvSpPr>
            <p:cNvPr id="164" name="TextBox 220">
              <a:extLst>
                <a:ext uri="{FF2B5EF4-FFF2-40B4-BE49-F238E27FC236}">
                  <a16:creationId xmlns:a16="http://schemas.microsoft.com/office/drawing/2014/main" id="{8E21674D-B1FB-41B5-964F-AD12CF3D87D3}"/>
                </a:ext>
              </a:extLst>
            </p:cNvPr>
            <p:cNvSpPr txBox="1"/>
            <p:nvPr/>
          </p:nvSpPr>
          <p:spPr>
            <a:xfrm>
              <a:off x="2476411" y="5305138"/>
              <a:ext cx="989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Parts name:</a:t>
              </a:r>
            </a:p>
          </p:txBody>
        </p:sp>
        <p:sp>
          <p:nvSpPr>
            <p:cNvPr id="165" name="TextBox 221">
              <a:extLst>
                <a:ext uri="{FF2B5EF4-FFF2-40B4-BE49-F238E27FC236}">
                  <a16:creationId xmlns:a16="http://schemas.microsoft.com/office/drawing/2014/main" id="{102EFBDD-6E67-42FA-AE40-D1F36C04E933}"/>
                </a:ext>
              </a:extLst>
            </p:cNvPr>
            <p:cNvSpPr txBox="1"/>
            <p:nvPr/>
          </p:nvSpPr>
          <p:spPr>
            <a:xfrm>
              <a:off x="3720338" y="531976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TextBox 223">
              <a:extLst>
                <a:ext uri="{FF2B5EF4-FFF2-40B4-BE49-F238E27FC236}">
                  <a16:creationId xmlns:a16="http://schemas.microsoft.com/office/drawing/2014/main" id="{3C693FE5-BDBA-42B9-9EA3-F8C6DEC483CE}"/>
                </a:ext>
              </a:extLst>
            </p:cNvPr>
            <p:cNvSpPr txBox="1"/>
            <p:nvPr/>
          </p:nvSpPr>
          <p:spPr>
            <a:xfrm>
              <a:off x="2339314" y="5617682"/>
              <a:ext cx="1136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Parts number:</a:t>
              </a:r>
            </a:p>
          </p:txBody>
        </p:sp>
        <p:sp>
          <p:nvSpPr>
            <p:cNvPr id="167" name="TextBox 224">
              <a:extLst>
                <a:ext uri="{FF2B5EF4-FFF2-40B4-BE49-F238E27FC236}">
                  <a16:creationId xmlns:a16="http://schemas.microsoft.com/office/drawing/2014/main" id="{23221ECB-665B-4DB9-8BAE-D81A103AB742}"/>
                </a:ext>
              </a:extLst>
            </p:cNvPr>
            <p:cNvSpPr txBox="1"/>
            <p:nvPr/>
          </p:nvSpPr>
          <p:spPr>
            <a:xfrm>
              <a:off x="3726799" y="5638389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TextBox 225">
              <a:extLst>
                <a:ext uri="{FF2B5EF4-FFF2-40B4-BE49-F238E27FC236}">
                  <a16:creationId xmlns:a16="http://schemas.microsoft.com/office/drawing/2014/main" id="{CBEC0E1F-F8E7-47D7-8BD2-97C87789B0A7}"/>
                </a:ext>
              </a:extLst>
            </p:cNvPr>
            <p:cNvSpPr txBox="1"/>
            <p:nvPr/>
          </p:nvSpPr>
          <p:spPr>
            <a:xfrm>
              <a:off x="7423034" y="5674879"/>
              <a:ext cx="856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hnschrift Light Condensed" panose="020B0502040204020203" pitchFamily="34" charset="0"/>
                </a:rPr>
                <a:t>SC Point </a:t>
              </a:r>
              <a:r>
                <a:rPr lang="en-US" sz="1600" dirty="0">
                  <a:solidFill>
                    <a:srgbClr val="FF0000"/>
                  </a:solidFill>
                  <a:latin typeface="Bahnschrift Light Condensed" panose="020B0502040204020203" pitchFamily="34" charset="0"/>
                </a:rPr>
                <a:t>*</a:t>
              </a:r>
              <a:r>
                <a:rPr lang="en-US" sz="1600" dirty="0">
                  <a:latin typeface="Bahnschrift Light Condensed" panose="020B0502040204020203" pitchFamily="34" charset="0"/>
                </a:rPr>
                <a:t>:</a:t>
              </a:r>
            </a:p>
          </p:txBody>
        </p:sp>
        <p:grpSp>
          <p:nvGrpSpPr>
            <p:cNvPr id="169" name="Group 14">
              <a:extLst>
                <a:ext uri="{FF2B5EF4-FFF2-40B4-BE49-F238E27FC236}">
                  <a16:creationId xmlns:a16="http://schemas.microsoft.com/office/drawing/2014/main" id="{F0790472-732B-4F29-9D0F-0F6F7774D54E}"/>
                </a:ext>
              </a:extLst>
            </p:cNvPr>
            <p:cNvGrpSpPr/>
            <p:nvPr/>
          </p:nvGrpSpPr>
          <p:grpSpPr>
            <a:xfrm>
              <a:off x="8431561" y="5718551"/>
              <a:ext cx="248744" cy="247703"/>
              <a:chOff x="6863497" y="5210938"/>
              <a:chExt cx="248744" cy="247703"/>
            </a:xfrm>
          </p:grpSpPr>
          <p:sp>
            <p:nvSpPr>
              <p:cNvPr id="171" name="Oval 248">
                <a:extLst>
                  <a:ext uri="{FF2B5EF4-FFF2-40B4-BE49-F238E27FC236}">
                    <a16:creationId xmlns:a16="http://schemas.microsoft.com/office/drawing/2014/main" id="{D0EB571E-A88E-4315-8332-74EF3746E3ED}"/>
                  </a:ext>
                </a:extLst>
              </p:cNvPr>
              <p:cNvSpPr/>
              <p:nvPr/>
            </p:nvSpPr>
            <p:spPr>
              <a:xfrm>
                <a:off x="6863497" y="5210938"/>
                <a:ext cx="248744" cy="247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Light SemiCondensed" panose="020B0502040204020203" pitchFamily="34" charset="0"/>
                    <a:cs typeface="Aharoni" panose="02010803020104030203" pitchFamily="2" charset="-79"/>
                  </a:rPr>
                  <a:t>S</a:t>
                </a:r>
              </a:p>
            </p:txBody>
          </p:sp>
          <p:sp>
            <p:nvSpPr>
              <p:cNvPr id="172" name="Oval 13">
                <a:extLst>
                  <a:ext uri="{FF2B5EF4-FFF2-40B4-BE49-F238E27FC236}">
                    <a16:creationId xmlns:a16="http://schemas.microsoft.com/office/drawing/2014/main" id="{A72393A0-E021-46F5-BD02-CABCC56CACCD}"/>
                  </a:ext>
                </a:extLst>
              </p:cNvPr>
              <p:cNvSpPr/>
              <p:nvPr/>
            </p:nvSpPr>
            <p:spPr>
              <a:xfrm>
                <a:off x="6885225" y="5240051"/>
                <a:ext cx="185628" cy="175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TextBox 224">
              <a:extLst>
                <a:ext uri="{FF2B5EF4-FFF2-40B4-BE49-F238E27FC236}">
                  <a16:creationId xmlns:a16="http://schemas.microsoft.com/office/drawing/2014/main" id="{8B841B30-FB05-4FE2-99EF-972CB7AF7789}"/>
                </a:ext>
              </a:extLst>
            </p:cNvPr>
            <p:cNvSpPr txBox="1"/>
            <p:nvPr/>
          </p:nvSpPr>
          <p:spPr>
            <a:xfrm>
              <a:off x="8261381" y="533033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xxxxxxxx</a:t>
              </a:r>
              <a:endParaRPr lang="th-T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75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76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77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78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179" name="Rectangle 178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80" name="Picture 17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87" name="Rectangle 86">
            <a:hlinkClick r:id="rId19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88" name="Picture 87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824962"/>
            <a:ext cx="8875463" cy="5850584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BBF6352-DDC2-49CE-847A-3B881F92C1D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525491C-4072-4D3A-A5DC-928999A2294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hlinkClick r:id="rId14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77">
            <a:extLst>
              <a:ext uri="{FF2B5EF4-FFF2-40B4-BE49-F238E27FC236}">
                <a16:creationId xmlns:a16="http://schemas.microsoft.com/office/drawing/2014/main" id="{EAA51861-9E5D-43D3-83AF-687A101F535B}"/>
              </a:ext>
            </a:extLst>
          </p:cNvPr>
          <p:cNvSpPr/>
          <p:nvPr/>
        </p:nvSpPr>
        <p:spPr>
          <a:xfrm>
            <a:off x="3180699" y="824962"/>
            <a:ext cx="8848891" cy="6030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60">
            <a:extLst>
              <a:ext uri="{FF2B5EF4-FFF2-40B4-BE49-F238E27FC236}">
                <a16:creationId xmlns:a16="http://schemas.microsoft.com/office/drawing/2014/main" id="{BD5DB896-AE4F-42A0-9F92-C3F4E2974A6F}"/>
              </a:ext>
            </a:extLst>
          </p:cNvPr>
          <p:cNvSpPr txBox="1"/>
          <p:nvPr/>
        </p:nvSpPr>
        <p:spPr>
          <a:xfrm>
            <a:off x="3642410" y="1441750"/>
            <a:ext cx="1911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Details of Process Change :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3642409" y="2128006"/>
          <a:ext cx="8232791" cy="2392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224">
                  <a:extLst>
                    <a:ext uri="{9D8B030D-6E8A-4147-A177-3AD203B41FA5}">
                      <a16:colId xmlns:a16="http://schemas.microsoft.com/office/drawing/2014/main" val="6433159"/>
                    </a:ext>
                  </a:extLst>
                </a:gridCol>
                <a:gridCol w="2302219">
                  <a:extLst>
                    <a:ext uri="{9D8B030D-6E8A-4147-A177-3AD203B41FA5}">
                      <a16:colId xmlns:a16="http://schemas.microsoft.com/office/drawing/2014/main" val="1760845911"/>
                    </a:ext>
                  </a:extLst>
                </a:gridCol>
                <a:gridCol w="3208348">
                  <a:extLst>
                    <a:ext uri="{9D8B030D-6E8A-4147-A177-3AD203B41FA5}">
                      <a16:colId xmlns:a16="http://schemas.microsoft.com/office/drawing/2014/main" val="2691823362"/>
                    </a:ext>
                  </a:extLst>
                </a:gridCol>
              </a:tblGrid>
              <a:tr h="5213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Existing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 Process</a:t>
                      </a:r>
                      <a:endParaRPr lang="en-US" sz="1800" dirty="0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endParaRPr>
                    </a:p>
                  </a:txBody>
                  <a:tcPr marL="88405" marR="88405" marT="44203" marB="44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69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Proposed</a:t>
                      </a:r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 Process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88405" marR="88405" marT="44203" marB="44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69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Characeristics values affected/Remark</a:t>
                      </a:r>
                    </a:p>
                  </a:txBody>
                  <a:tcPr marL="88405" marR="88405" marT="44203" marB="44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6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44530"/>
                  </a:ext>
                </a:extLst>
              </a:tr>
              <a:tr h="1870818">
                <a:tc gridSpan="3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8405" marR="88405" marT="44203" marB="44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9205"/>
                  </a:ext>
                </a:extLst>
              </a:tr>
            </a:tbl>
          </a:graphicData>
        </a:graphic>
      </p:graphicFrame>
      <p:pic>
        <p:nvPicPr>
          <p:cNvPr id="94" name="Picture 9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61" y="2737354"/>
            <a:ext cx="4019986" cy="156978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610927" y="4657437"/>
            <a:ext cx="2354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1 ) Re – organizing processes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65207" y="4657437"/>
            <a:ext cx="52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89271" y="4670860"/>
            <a:ext cx="67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612652" y="5106745"/>
            <a:ext cx="276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2 ) Surverying process capability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33088" y="4648643"/>
            <a:ext cx="88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79848" y="5104479"/>
            <a:ext cx="62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03912" y="5117902"/>
            <a:ext cx="612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47729" y="5095685"/>
            <a:ext cx="87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5618847" y="1505672"/>
            <a:ext cx="314886" cy="223249"/>
            <a:chOff x="3726282" y="3271557"/>
            <a:chExt cx="325696" cy="243933"/>
          </a:xfrm>
        </p:grpSpPr>
        <p:sp>
          <p:nvSpPr>
            <p:cNvPr id="11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3726282" y="3271557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250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981" y="3281659"/>
              <a:ext cx="205309" cy="205309"/>
            </a:xfrm>
            <a:prstGeom prst="rect">
              <a:avLst/>
            </a:prstGeom>
          </p:spPr>
        </p:pic>
      </p:grpSp>
      <p:sp>
        <p:nvSpPr>
          <p:cNvPr id="4" name="Rectangle 3">
            <a:hlinkClick r:id="rId17" action="ppaction://hlinksldjump"/>
          </p:cNvPr>
          <p:cNvSpPr/>
          <p:nvPr/>
        </p:nvSpPr>
        <p:spPr>
          <a:xfrm>
            <a:off x="6088380" y="1504841"/>
            <a:ext cx="1007452" cy="2240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View online</a:t>
            </a: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0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1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45" name="Rectangle 144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6" name="Picture 14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148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49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59" name="Rectangle 58">
            <a:hlinkClick r:id="rId22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0" name="Picture 59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7255078" y="1507866"/>
            <a:ext cx="1007452" cy="22408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Download</a:t>
            </a: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686" r="833" b="4463"/>
          <a:stretch/>
        </p:blipFill>
        <p:spPr>
          <a:xfrm>
            <a:off x="0" y="0"/>
            <a:ext cx="12192000" cy="7025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02564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621767">
            <a:off x="-113206" y="392033"/>
            <a:ext cx="3680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SUPATCHAI G.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Production Engineering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 rot="19621767">
            <a:off x="8106233" y="4720193"/>
            <a:ext cx="36808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SUPATCHAI G.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Production Engineering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 rot="19621767">
            <a:off x="3473274" y="3633074"/>
            <a:ext cx="3680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SUPATCHAI G.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Production Engineering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24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64996" y="951228"/>
            <a:ext cx="8875463" cy="572431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274">
            <a:extLst>
              <a:ext uri="{FF2B5EF4-FFF2-40B4-BE49-F238E27FC236}">
                <a16:creationId xmlns:a16="http://schemas.microsoft.com/office/drawing/2014/main" id="{26664442-83AF-41E8-AF36-9DC171FDAF4E}"/>
              </a:ext>
            </a:extLst>
          </p:cNvPr>
          <p:cNvSpPr/>
          <p:nvPr/>
        </p:nvSpPr>
        <p:spPr>
          <a:xfrm>
            <a:off x="5189652" y="3609644"/>
            <a:ext cx="80738" cy="79725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5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5BBF6352-DDC2-49CE-847A-3B881F92C1D0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9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8525491C-4072-4D3A-A5DC-928999A2294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hlinkClick r:id="rId14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77">
            <a:extLst>
              <a:ext uri="{FF2B5EF4-FFF2-40B4-BE49-F238E27FC236}">
                <a16:creationId xmlns:a16="http://schemas.microsoft.com/office/drawing/2014/main" id="{EAA51861-9E5D-43D3-83AF-687A101F535B}"/>
              </a:ext>
            </a:extLst>
          </p:cNvPr>
          <p:cNvSpPr/>
          <p:nvPr/>
        </p:nvSpPr>
        <p:spPr>
          <a:xfrm>
            <a:off x="3180699" y="824963"/>
            <a:ext cx="8848891" cy="5850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646004" y="1010108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3 ) Preparing standard document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584" y="101010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73648" y="102455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47729" y="145941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4 ) PFMEA/QA Network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17465" y="100131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64225" y="145715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88289" y="147159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32106" y="144835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73129" y="1878984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5 ) PCC Concerning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64225" y="187671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88289" y="189116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32106" y="186792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85829" y="2296421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6 ) Production  started date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64225" y="2294155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88289" y="2308599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232106" y="2285361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85829" y="2689333"/>
            <a:ext cx="2838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7 ) Other;(Safety,Environment,BKD,etc)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49584" y="266219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Bahnschrift Light Condensed" panose="020B0502040204020203" pitchFamily="34" charset="0"/>
              </a:rPr>
              <a:t>Start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73648" y="267663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Plan 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17465" y="265339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22/07/63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43277" y="3632193"/>
            <a:ext cx="111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2 .QA Network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99286" y="3627950"/>
            <a:ext cx="70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1 .PFMEA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94169" y="3627949"/>
            <a:ext cx="123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Doc No. :  0000000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85829" y="31982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Bahnschrift Condensed" panose="020B0502040204020203" pitchFamily="34" charset="0"/>
              </a:rPr>
              <a:t>Need attachments 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40657" y="3632192"/>
            <a:ext cx="123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Doc No. :  0000002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66696" y="4063015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Approve plan :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49507" y="438492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Prepared :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55159" y="4764232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PE Approver :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65928" y="4432486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MS.Kittiya Yangsao</a:t>
            </a:r>
            <a:endParaRPr lang="th-TH" sz="1600" dirty="0">
              <a:solidFill>
                <a:schemeClr val="tx1">
                  <a:lumMod val="95000"/>
                  <a:lumOff val="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854030" y="4758376"/>
            <a:ext cx="18405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MS.Patcharaporn  Intana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962866" y="4776896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PE Approver :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061737" y="4771040"/>
            <a:ext cx="1624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MS.Kanyarat Rodtong</a:t>
            </a:r>
          </a:p>
        </p:txBody>
      </p:sp>
      <p:sp>
        <p:nvSpPr>
          <p:cNvPr id="124" name="Rounded Rectangle 123">
            <a:hlinkClick r:id="rId15" action="ppaction://hlinksldjump"/>
          </p:cNvPr>
          <p:cNvSpPr/>
          <p:nvPr/>
        </p:nvSpPr>
        <p:spPr>
          <a:xfrm>
            <a:off x="10350433" y="5897058"/>
            <a:ext cx="1549966" cy="5198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th-TH" dirty="0"/>
          </a:p>
        </p:txBody>
      </p:sp>
      <p:sp>
        <p:nvSpPr>
          <p:cNvPr id="125" name="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C8378392-EBA2-44E7-9560-0FD77118F272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6" name="Picture 29">
            <a:hlinkClick r:id="rId14" action="ppaction://hlinksldjump"/>
            <a:extLst>
              <a:ext uri="{FF2B5EF4-FFF2-40B4-BE49-F238E27FC236}">
                <a16:creationId xmlns:a16="http://schemas.microsoft.com/office/drawing/2014/main" id="{35976570-E0FF-4EF6-884E-CED4F783E6E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27" name="Rectangle 126">
            <a:hlinkClick r:id="rId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8" name="Picture 12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129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0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sp>
        <p:nvSpPr>
          <p:cNvPr id="90" name="Rectangle 89">
            <a:hlinkClick r:id="rId20" action="ppaction://hlinksldjump"/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2" name="Picture 91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986340"/>
            <a:ext cx="8875463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8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6625242" y="3301052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38577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4698998" y="3301052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3033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39940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1346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6714213" y="37984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3715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39899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1305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6710129" y="452809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39899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1305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6710129" y="52000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3906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3644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grpSp>
        <p:nvGrpSpPr>
          <p:cNvPr id="117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18310" y="3843758"/>
            <a:ext cx="325696" cy="243933"/>
            <a:chOff x="11511708" y="3431250"/>
            <a:chExt cx="397389" cy="280988"/>
          </a:xfrm>
        </p:grpSpPr>
        <p:sp>
          <p:nvSpPr>
            <p:cNvPr id="11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9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0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27369" y="4581886"/>
            <a:ext cx="325696" cy="243933"/>
            <a:chOff x="11511707" y="3431250"/>
            <a:chExt cx="397389" cy="280988"/>
          </a:xfrm>
        </p:grpSpPr>
        <p:sp>
          <p:nvSpPr>
            <p:cNvPr id="12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2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3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40040" y="5254645"/>
            <a:ext cx="325695" cy="243933"/>
            <a:chOff x="11511705" y="3431250"/>
            <a:chExt cx="397389" cy="280988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6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15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6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30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9457579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3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46767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60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13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58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4138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34596" y="3771676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408472" y="4480216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654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Reject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0972186" y="3841110"/>
            <a:ext cx="325696" cy="243933"/>
            <a:chOff x="12804434" y="4240000"/>
            <a:chExt cx="325696" cy="243933"/>
          </a:xfrm>
        </p:grpSpPr>
        <p:sp>
          <p:nvSpPr>
            <p:cNvPr id="15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7" name="Picture 156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0" name="Group 159"/>
          <p:cNvGrpSpPr/>
          <p:nvPr/>
        </p:nvGrpSpPr>
        <p:grpSpPr>
          <a:xfrm>
            <a:off x="10972186" y="4577242"/>
            <a:ext cx="325696" cy="243933"/>
            <a:chOff x="12804434" y="4240000"/>
            <a:chExt cx="325696" cy="243933"/>
          </a:xfrm>
        </p:grpSpPr>
        <p:sp>
          <p:nvSpPr>
            <p:cNvPr id="16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2" name="Picture 161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3" name="Group 162"/>
          <p:cNvGrpSpPr/>
          <p:nvPr/>
        </p:nvGrpSpPr>
        <p:grpSpPr>
          <a:xfrm>
            <a:off x="10972186" y="5244002"/>
            <a:ext cx="325696" cy="243933"/>
            <a:chOff x="12804434" y="4240000"/>
            <a:chExt cx="325696" cy="243933"/>
          </a:xfrm>
        </p:grpSpPr>
        <p:sp>
          <p:nvSpPr>
            <p:cNvPr id="164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5" name="Picture 164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8283458" y="5209385"/>
            <a:ext cx="880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Complete</a:t>
            </a:r>
          </a:p>
        </p:txBody>
      </p:sp>
      <p:grpSp>
        <p:nvGrpSpPr>
          <p:cNvPr id="167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90591" y="3844092"/>
            <a:ext cx="325696" cy="243933"/>
            <a:chOff x="11113233" y="4173813"/>
            <a:chExt cx="325696" cy="243933"/>
          </a:xfrm>
        </p:grpSpPr>
        <p:sp>
          <p:nvSpPr>
            <p:cNvPr id="168" name="สี่เหลี่ยมผืนผ้า: มุมมน 13">
              <a:hlinkClick r:id="rId19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9" name="รูปภาพ 8" descr="รูปภาพประกอบด้วย รูปวาด, สัญลักษณ์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0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93186" y="4579106"/>
            <a:ext cx="325696" cy="243933"/>
            <a:chOff x="11113233" y="4173813"/>
            <a:chExt cx="325696" cy="243933"/>
          </a:xfrm>
        </p:grpSpPr>
        <p:sp>
          <p:nvSpPr>
            <p:cNvPr id="171" name="สี่เหลี่ยมผืนผ้า: มุมมน 13">
              <a:hlinkClick r:id="rId19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2" name="รูปภาพ 131" descr="รูปภาพประกอบด้วย รูปวาด, สัญลักษณ์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3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601963" y="5252874"/>
            <a:ext cx="325696" cy="243933"/>
            <a:chOff x="11113233" y="4173813"/>
            <a:chExt cx="325696" cy="243933"/>
          </a:xfrm>
        </p:grpSpPr>
        <p:sp>
          <p:nvSpPr>
            <p:cNvPr id="174" name="สี่เหลี่ยมผืนผ้า: มุมมน 13">
              <a:hlinkClick r:id="rId19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5" name="รูปภาพ 134" descr="รูปภาพประกอบด้วย รูปวาด, สัญลักษณ์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6" name="Group 175"/>
          <p:cNvGrpSpPr/>
          <p:nvPr/>
        </p:nvGrpSpPr>
        <p:grpSpPr>
          <a:xfrm>
            <a:off x="11341270" y="3841161"/>
            <a:ext cx="325696" cy="243933"/>
            <a:chOff x="10867728" y="4537539"/>
            <a:chExt cx="325696" cy="243933"/>
          </a:xfrm>
        </p:grpSpPr>
        <p:sp>
          <p:nvSpPr>
            <p:cNvPr id="17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8" name="Picture 177">
              <a:hlinkClick r:id="rId21" action="ppaction://hlinksldjump"/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79" name="Group 178"/>
          <p:cNvGrpSpPr/>
          <p:nvPr/>
        </p:nvGrpSpPr>
        <p:grpSpPr>
          <a:xfrm>
            <a:off x="11357034" y="4569682"/>
            <a:ext cx="325696" cy="243933"/>
            <a:chOff x="10867728" y="4537539"/>
            <a:chExt cx="325696" cy="243933"/>
          </a:xfrm>
        </p:grpSpPr>
        <p:sp>
          <p:nvSpPr>
            <p:cNvPr id="18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1" name="Picture 180">
              <a:hlinkClick r:id="rId21" action="ppaction://hlinksldjump"/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82" name="Group 181"/>
          <p:cNvGrpSpPr/>
          <p:nvPr/>
        </p:nvGrpSpPr>
        <p:grpSpPr>
          <a:xfrm>
            <a:off x="11360645" y="5244002"/>
            <a:ext cx="325696" cy="243933"/>
            <a:chOff x="10867728" y="4537539"/>
            <a:chExt cx="325696" cy="243933"/>
          </a:xfrm>
        </p:grpSpPr>
        <p:sp>
          <p:nvSpPr>
            <p:cNvPr id="18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4" name="Picture 183">
              <a:hlinkClick r:id="rId21" action="ppaction://hlinksldjump"/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sp>
        <p:nvSpPr>
          <p:cNvPr id="186" name="Rounded Rectangle 185">
            <a:hlinkClick r:id="rId23" action="ppaction://hlinksldjump"/>
          </p:cNvPr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4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24" name="Rectangle 55">
            <a:hlinkClick r:id="rId25" action="ppaction://hlinksldjump"/>
            <a:extLst>
              <a:ext uri="{FF2B5EF4-FFF2-40B4-BE49-F238E27FC236}">
                <a16:creationId xmlns:a16="http://schemas.microsoft.com/office/drawing/2014/main" id="{6BEA1657-3274-4E1A-969B-0DF2DCF5EA4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AE2B67D-88F8-4CC2-9190-F55EABB8434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0C9DE9D2-DD8D-4C40-85CD-A9B1A6EA12D3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46EE0A0A-F68A-41F8-9FD7-1178AA0682B6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8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5A38880F-A0E3-429D-822E-B3A2C5267913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A9B411EF-9F4D-4291-A358-2F200A09E89C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40" name="Picture 32">
            <a:extLst>
              <a:ext uri="{FF2B5EF4-FFF2-40B4-BE49-F238E27FC236}">
                <a16:creationId xmlns:a16="http://schemas.microsoft.com/office/drawing/2014/main" id="{1164030A-F4EA-4D8D-BFE5-EED82705E5F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145" name="Picture 143">
            <a:hlinkClick r:id="rId25" action="ppaction://hlinksldjump"/>
            <a:extLst>
              <a:ext uri="{FF2B5EF4-FFF2-40B4-BE49-F238E27FC236}">
                <a16:creationId xmlns:a16="http://schemas.microsoft.com/office/drawing/2014/main" id="{16DCEB0C-71CA-408B-B664-76408B22978B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hlinkClick r:id="rId25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59">
            <a:hlinkClick r:id="rId31" action="ppaction://hlinksldjump"/>
            <a:extLst>
              <a:ext uri="{FF2B5EF4-FFF2-40B4-BE49-F238E27FC236}">
                <a16:creationId xmlns:a16="http://schemas.microsoft.com/office/drawing/2014/main" id="{360CE369-9039-4284-9B6C-C026672E3B58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9" name="Picture 124">
            <a:hlinkClick r:id="rId31" action="ppaction://hlinksldjump"/>
            <a:extLst>
              <a:ext uri="{FF2B5EF4-FFF2-40B4-BE49-F238E27FC236}">
                <a16:creationId xmlns:a16="http://schemas.microsoft.com/office/drawing/2014/main" id="{75943D4A-067E-4FE3-9F65-22179C786EBD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185" name="Picture 125">
            <a:extLst>
              <a:ext uri="{FF2B5EF4-FFF2-40B4-BE49-F238E27FC236}">
                <a16:creationId xmlns:a16="http://schemas.microsoft.com/office/drawing/2014/main" id="{42D76531-F589-4294-9C33-AE13758118EC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4948785"/>
            <a:ext cx="113798" cy="113798"/>
          </a:xfrm>
          <a:prstGeom prst="rect">
            <a:avLst/>
          </a:prstGeom>
        </p:spPr>
      </p:pic>
      <p:sp>
        <p:nvSpPr>
          <p:cNvPr id="187" name="Rectangle 126">
            <a:hlinkClick r:id="rId31" action="ppaction://hlinksldjump"/>
            <a:extLst>
              <a:ext uri="{FF2B5EF4-FFF2-40B4-BE49-F238E27FC236}">
                <a16:creationId xmlns:a16="http://schemas.microsoft.com/office/drawing/2014/main" id="{D0D00F1D-5969-479C-8C35-8D36B79B853B}"/>
              </a:ext>
            </a:extLst>
          </p:cNvPr>
          <p:cNvSpPr/>
          <p:nvPr/>
        </p:nvSpPr>
        <p:spPr>
          <a:xfrm>
            <a:off x="680817" y="4845054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</a:p>
        </p:txBody>
      </p:sp>
    </p:spTree>
    <p:extLst>
      <p:ext uri="{BB962C8B-B14F-4D97-AF65-F5344CB8AC3E}">
        <p14:creationId xmlns:p14="http://schemas.microsoft.com/office/powerpoint/2010/main" val="24367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53" name="Rectangle 59">
            <a:hlinkClick r:id="rId13" action="ppaction://hlinksldjump"/>
            <a:extLst>
              <a:ext uri="{FF2B5EF4-FFF2-40B4-BE49-F238E27FC236}">
                <a16:creationId xmlns:a16="http://schemas.microsoft.com/office/drawing/2014/main" id="{360CE369-9039-4284-9B6C-C026672E3B58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8" name="Picture 124">
            <a:hlinkClick r:id="rId13" action="ppaction://hlinksldjump"/>
            <a:extLst>
              <a:ext uri="{FF2B5EF4-FFF2-40B4-BE49-F238E27FC236}">
                <a16:creationId xmlns:a16="http://schemas.microsoft.com/office/drawing/2014/main" id="{75943D4A-067E-4FE3-9F65-22179C786EB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59" name="Picture 125">
            <a:extLst>
              <a:ext uri="{FF2B5EF4-FFF2-40B4-BE49-F238E27FC236}">
                <a16:creationId xmlns:a16="http://schemas.microsoft.com/office/drawing/2014/main" id="{42D76531-F589-4294-9C33-AE13758118E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4948785"/>
            <a:ext cx="113798" cy="113798"/>
          </a:xfrm>
          <a:prstGeom prst="rect">
            <a:avLst/>
          </a:prstGeom>
        </p:spPr>
      </p:pic>
      <p:sp>
        <p:nvSpPr>
          <p:cNvPr id="60" name="Rectangle 126">
            <a:hlinkClick r:id="" action="ppaction://noaction"/>
            <a:extLst>
              <a:ext uri="{FF2B5EF4-FFF2-40B4-BE49-F238E27FC236}">
                <a16:creationId xmlns:a16="http://schemas.microsoft.com/office/drawing/2014/main" id="{D0D00F1D-5969-479C-8C35-8D36B79B853B}"/>
              </a:ext>
            </a:extLst>
          </p:cNvPr>
          <p:cNvSpPr/>
          <p:nvPr/>
        </p:nvSpPr>
        <p:spPr>
          <a:xfrm>
            <a:off x="680817" y="4845054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55">
            <a:hlinkClick r:id="rId16" action="ppaction://hlinksldjump"/>
            <a:extLst>
              <a:ext uri="{FF2B5EF4-FFF2-40B4-BE49-F238E27FC236}">
                <a16:creationId xmlns:a16="http://schemas.microsoft.com/office/drawing/2014/main" id="{E7E03E35-F0C3-47F5-BC14-2038AAFBFF2E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2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1CBC5D9D-8DA8-4024-9361-0D688E59260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4078083A-FD50-4525-A95A-5151B7E81CE8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F16D47B0-1D51-4627-ADBD-50BAAB91EDC4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5" name="Picture 29">
            <a:hlinkClick r:id="rId16" action="ppaction://hlinksldjump"/>
            <a:extLst>
              <a:ext uri="{FF2B5EF4-FFF2-40B4-BE49-F238E27FC236}">
                <a16:creationId xmlns:a16="http://schemas.microsoft.com/office/drawing/2014/main" id="{DBF91433-6E6D-4118-ACD5-1B6B869B76D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6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901CB352-DD88-42CF-9CF3-430D10B91CA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7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23CFB1FA-97C8-40E2-B83D-7C32E8FC90C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68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629E1074-057B-4054-8A5C-68ED4C60A0A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69" name="Rectangle 2">
            <a:extLst>
              <a:ext uri="{FF2B5EF4-FFF2-40B4-BE49-F238E27FC236}">
                <a16:creationId xmlns:a16="http://schemas.microsoft.com/office/drawing/2014/main" id="{7FAB23A8-5D99-4464-9E7C-F6B3DDA7C957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46FAE018-E7F7-495B-BC2C-C8624C36AC68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user </a:t>
            </a:r>
          </a:p>
        </p:txBody>
      </p:sp>
      <p:pic>
        <p:nvPicPr>
          <p:cNvPr id="71" name="Picture 179">
            <a:extLst>
              <a:ext uri="{FF2B5EF4-FFF2-40B4-BE49-F238E27FC236}">
                <a16:creationId xmlns:a16="http://schemas.microsoft.com/office/drawing/2014/main" id="{C921570A-AE1E-46C5-9148-F8D3433C3D9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72" name="Group 180">
            <a:extLst>
              <a:ext uri="{FF2B5EF4-FFF2-40B4-BE49-F238E27FC236}">
                <a16:creationId xmlns:a16="http://schemas.microsoft.com/office/drawing/2014/main" id="{C291CCAA-5B57-4A2E-ABCB-1F1670073CD3}"/>
              </a:ext>
            </a:extLst>
          </p:cNvPr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73" name="Picture 181">
              <a:extLst>
                <a:ext uri="{FF2B5EF4-FFF2-40B4-BE49-F238E27FC236}">
                  <a16:creationId xmlns:a16="http://schemas.microsoft.com/office/drawing/2014/main" id="{58624614-1824-419A-B6E7-F8B533F7C3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74" name="Picture 182">
              <a:extLst>
                <a:ext uri="{FF2B5EF4-FFF2-40B4-BE49-F238E27FC236}">
                  <a16:creationId xmlns:a16="http://schemas.microsoft.com/office/drawing/2014/main" id="{4284D829-2785-4549-92C7-31D3949CD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pic>
        <p:nvPicPr>
          <p:cNvPr id="75" name="Picture 186">
            <a:extLst>
              <a:ext uri="{FF2B5EF4-FFF2-40B4-BE49-F238E27FC236}">
                <a16:creationId xmlns:a16="http://schemas.microsoft.com/office/drawing/2014/main" id="{3080C55C-791C-4A9D-A9C0-A77A613E12F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76" name="Rectangle 187">
            <a:extLst>
              <a:ext uri="{FF2B5EF4-FFF2-40B4-BE49-F238E27FC236}">
                <a16:creationId xmlns:a16="http://schemas.microsoft.com/office/drawing/2014/main" id="{7E91BB20-6E18-4F47-A0F6-D1B2723A1D1C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B36B9EC5-64D5-4AFA-9713-83EB424C66BE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8" name="Group 9">
            <a:extLst>
              <a:ext uri="{FF2B5EF4-FFF2-40B4-BE49-F238E27FC236}">
                <a16:creationId xmlns:a16="http://schemas.microsoft.com/office/drawing/2014/main" id="{B01BE1BC-5AEB-4DD5-A5DA-53B95AD221AE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79" name="Rounded Rectangle 38">
              <a:extLst>
                <a:ext uri="{FF2B5EF4-FFF2-40B4-BE49-F238E27FC236}">
                  <a16:creationId xmlns:a16="http://schemas.microsoft.com/office/drawing/2014/main" id="{16B01056-1B87-4A19-BD1C-6E57EF202FF8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0" name="Isosceles Triangle 6">
              <a:extLst>
                <a:ext uri="{FF2B5EF4-FFF2-40B4-BE49-F238E27FC236}">
                  <a16:creationId xmlns:a16="http://schemas.microsoft.com/office/drawing/2014/main" id="{179C452B-C7DA-4274-B498-76335BA17099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AADB434C-BCD7-438D-90A4-A000ABFE54BB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3">
            <a:extLst>
              <a:ext uri="{FF2B5EF4-FFF2-40B4-BE49-F238E27FC236}">
                <a16:creationId xmlns:a16="http://schemas.microsoft.com/office/drawing/2014/main" id="{C57493B2-BA8A-42D4-8260-677B44B85788}"/>
              </a:ext>
            </a:extLst>
          </p:cNvPr>
          <p:cNvSpPr/>
          <p:nvPr/>
        </p:nvSpPr>
        <p:spPr>
          <a:xfrm>
            <a:off x="49002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95674E6D-2837-43F0-A93B-9FDA4C13DC9E}"/>
              </a:ext>
            </a:extLst>
          </p:cNvPr>
          <p:cNvSpPr/>
          <p:nvPr/>
        </p:nvSpPr>
        <p:spPr>
          <a:xfrm>
            <a:off x="62926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00" name="Rectangle 57">
            <a:extLst>
              <a:ext uri="{FF2B5EF4-FFF2-40B4-BE49-F238E27FC236}">
                <a16:creationId xmlns:a16="http://schemas.microsoft.com/office/drawing/2014/main" id="{BF6F5CC2-8CDC-4916-A1B3-8EB801C34A8B}"/>
              </a:ext>
            </a:extLst>
          </p:cNvPr>
          <p:cNvSpPr/>
          <p:nvPr/>
        </p:nvSpPr>
        <p:spPr>
          <a:xfrm>
            <a:off x="76980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01" name="Straight Connector 11">
            <a:extLst>
              <a:ext uri="{FF2B5EF4-FFF2-40B4-BE49-F238E27FC236}">
                <a16:creationId xmlns:a16="http://schemas.microsoft.com/office/drawing/2014/main" id="{29D385A3-9932-4E19-BA28-9709D6836C06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71">
            <a:extLst>
              <a:ext uri="{FF2B5EF4-FFF2-40B4-BE49-F238E27FC236}">
                <a16:creationId xmlns:a16="http://schemas.microsoft.com/office/drawing/2014/main" id="{6C46BCCC-A4D4-43C4-8523-30276DAF45BC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78">
            <a:extLst>
              <a:ext uri="{FF2B5EF4-FFF2-40B4-BE49-F238E27FC236}">
                <a16:creationId xmlns:a16="http://schemas.microsoft.com/office/drawing/2014/main" id="{45212EA4-F236-49BE-A3A4-C0755F041295}"/>
              </a:ext>
            </a:extLst>
          </p:cNvPr>
          <p:cNvSpPr/>
          <p:nvPr/>
        </p:nvSpPr>
        <p:spPr>
          <a:xfrm>
            <a:off x="52168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4" name="Rectangle 79">
            <a:extLst>
              <a:ext uri="{FF2B5EF4-FFF2-40B4-BE49-F238E27FC236}">
                <a16:creationId xmlns:a16="http://schemas.microsoft.com/office/drawing/2014/main" id="{03E498E1-CF8F-4102-94BD-8CDBE2DE51E0}"/>
              </a:ext>
            </a:extLst>
          </p:cNvPr>
          <p:cNvSpPr/>
          <p:nvPr/>
        </p:nvSpPr>
        <p:spPr>
          <a:xfrm>
            <a:off x="63475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5" name="Rectangle 81">
            <a:extLst>
              <a:ext uri="{FF2B5EF4-FFF2-40B4-BE49-F238E27FC236}">
                <a16:creationId xmlns:a16="http://schemas.microsoft.com/office/drawing/2014/main" id="{4CFE9636-8F66-4953-ADEB-7166B6EA07E5}"/>
              </a:ext>
            </a:extLst>
          </p:cNvPr>
          <p:cNvSpPr/>
          <p:nvPr/>
        </p:nvSpPr>
        <p:spPr>
          <a:xfrm>
            <a:off x="78390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106" name="Rectangle 84">
            <a:extLst>
              <a:ext uri="{FF2B5EF4-FFF2-40B4-BE49-F238E27FC236}">
                <a16:creationId xmlns:a16="http://schemas.microsoft.com/office/drawing/2014/main" id="{8B920845-87A4-42A8-AE9B-E3FC8A7A7C37}"/>
              </a:ext>
            </a:extLst>
          </p:cNvPr>
          <p:cNvSpPr/>
          <p:nvPr/>
        </p:nvSpPr>
        <p:spPr>
          <a:xfrm>
            <a:off x="52127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7" name="Rectangle 85">
            <a:extLst>
              <a:ext uri="{FF2B5EF4-FFF2-40B4-BE49-F238E27FC236}">
                <a16:creationId xmlns:a16="http://schemas.microsoft.com/office/drawing/2014/main" id="{FCFCB509-1A7D-4B30-AB0A-91623388889D}"/>
              </a:ext>
            </a:extLst>
          </p:cNvPr>
          <p:cNvSpPr/>
          <p:nvPr/>
        </p:nvSpPr>
        <p:spPr>
          <a:xfrm>
            <a:off x="63434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D461A1B4-94D0-4FE5-A7A9-DCE5FD065F32}"/>
              </a:ext>
            </a:extLst>
          </p:cNvPr>
          <p:cNvSpPr/>
          <p:nvPr/>
        </p:nvSpPr>
        <p:spPr>
          <a:xfrm>
            <a:off x="52127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4995EB74-1EDC-4D70-8DCB-E5A319A10355}"/>
              </a:ext>
            </a:extLst>
          </p:cNvPr>
          <p:cNvSpPr/>
          <p:nvPr/>
        </p:nvSpPr>
        <p:spPr>
          <a:xfrm>
            <a:off x="63434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3">
            <a:extLst>
              <a:ext uri="{FF2B5EF4-FFF2-40B4-BE49-F238E27FC236}">
                <a16:creationId xmlns:a16="http://schemas.microsoft.com/office/drawing/2014/main" id="{BE79D438-5F6A-4F82-967E-F7C6BE0EAE39}"/>
              </a:ext>
            </a:extLst>
          </p:cNvPr>
          <p:cNvSpPr/>
          <p:nvPr/>
        </p:nvSpPr>
        <p:spPr>
          <a:xfrm>
            <a:off x="78069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111" name="Straight Connector 115">
            <a:extLst>
              <a:ext uri="{FF2B5EF4-FFF2-40B4-BE49-F238E27FC236}">
                <a16:creationId xmlns:a16="http://schemas.microsoft.com/office/drawing/2014/main" id="{72A7C740-F33E-4CD6-A143-285DACC8F111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6">
            <a:extLst>
              <a:ext uri="{FF2B5EF4-FFF2-40B4-BE49-F238E27FC236}">
                <a16:creationId xmlns:a16="http://schemas.microsoft.com/office/drawing/2014/main" id="{1D9229A3-42B5-40A7-AC75-46ECCC1D7976}"/>
              </a:ext>
            </a:extLst>
          </p:cNvPr>
          <p:cNvSpPr/>
          <p:nvPr/>
        </p:nvSpPr>
        <p:spPr>
          <a:xfrm>
            <a:off x="77077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113" name="Rectangle 117">
            <a:extLst>
              <a:ext uri="{FF2B5EF4-FFF2-40B4-BE49-F238E27FC236}">
                <a16:creationId xmlns:a16="http://schemas.microsoft.com/office/drawing/2014/main" id="{F8A84F18-DE1D-4BBA-803D-B6EBDB5B74E2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55">
            <a:extLst>
              <a:ext uri="{FF2B5EF4-FFF2-40B4-BE49-F238E27FC236}">
                <a16:creationId xmlns:a16="http://schemas.microsoft.com/office/drawing/2014/main" id="{D2A8661B-87B8-4A6A-90BB-FE19B97E71AD}"/>
              </a:ext>
            </a:extLst>
          </p:cNvPr>
          <p:cNvSpPr/>
          <p:nvPr/>
        </p:nvSpPr>
        <p:spPr>
          <a:xfrm>
            <a:off x="111071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116" name="Picture 211">
            <a:extLst>
              <a:ext uri="{FF2B5EF4-FFF2-40B4-BE49-F238E27FC236}">
                <a16:creationId xmlns:a16="http://schemas.microsoft.com/office/drawing/2014/main" id="{01925986-0FB7-4268-BDEA-D5281F38C9E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17" name="Picture 212">
            <a:extLst>
              <a:ext uri="{FF2B5EF4-FFF2-40B4-BE49-F238E27FC236}">
                <a16:creationId xmlns:a16="http://schemas.microsoft.com/office/drawing/2014/main" id="{2A7AD73B-8B73-44DD-A41C-A25331116741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pic>
        <p:nvPicPr>
          <p:cNvPr id="136" name="Picture 236">
            <a:extLst>
              <a:ext uri="{FF2B5EF4-FFF2-40B4-BE49-F238E27FC236}">
                <a16:creationId xmlns:a16="http://schemas.microsoft.com/office/drawing/2014/main" id="{A0433F95-C703-4E86-83BC-0F264A255E82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37" name="Rectangle 51">
            <a:extLst>
              <a:ext uri="{FF2B5EF4-FFF2-40B4-BE49-F238E27FC236}">
                <a16:creationId xmlns:a16="http://schemas.microsoft.com/office/drawing/2014/main" id="{6843C2CA-9E6C-47BF-BA95-6A2B7A85978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38" name="Rectangle 77">
            <a:extLst>
              <a:ext uri="{FF2B5EF4-FFF2-40B4-BE49-F238E27FC236}">
                <a16:creationId xmlns:a16="http://schemas.microsoft.com/office/drawing/2014/main" id="{FBA9C665-6555-40C1-B260-76621A28DD3E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39" name="Rectangle 83">
            <a:extLst>
              <a:ext uri="{FF2B5EF4-FFF2-40B4-BE49-F238E27FC236}">
                <a16:creationId xmlns:a16="http://schemas.microsoft.com/office/drawing/2014/main" id="{25213737-3836-4B38-81DA-201F681589F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40" name="Rectangle 109">
            <a:extLst>
              <a:ext uri="{FF2B5EF4-FFF2-40B4-BE49-F238E27FC236}">
                <a16:creationId xmlns:a16="http://schemas.microsoft.com/office/drawing/2014/main" id="{F91880BF-2535-47CD-93A5-78E67FF58833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41" name="Rectangle 57">
            <a:extLst>
              <a:ext uri="{FF2B5EF4-FFF2-40B4-BE49-F238E27FC236}">
                <a16:creationId xmlns:a16="http://schemas.microsoft.com/office/drawing/2014/main" id="{A4A10AE0-0B27-40BE-98ED-CB22B141F57F}"/>
              </a:ext>
            </a:extLst>
          </p:cNvPr>
          <p:cNvSpPr/>
          <p:nvPr/>
        </p:nvSpPr>
        <p:spPr>
          <a:xfrm>
            <a:off x="8749786" y="3300272"/>
            <a:ext cx="9829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Department</a:t>
            </a:r>
          </a:p>
        </p:txBody>
      </p:sp>
      <p:sp>
        <p:nvSpPr>
          <p:cNvPr id="142" name="Rectangle 81">
            <a:extLst>
              <a:ext uri="{FF2B5EF4-FFF2-40B4-BE49-F238E27FC236}">
                <a16:creationId xmlns:a16="http://schemas.microsoft.com/office/drawing/2014/main" id="{9F148EE4-1E7F-4D04-926C-65424AA77B04}"/>
              </a:ext>
            </a:extLst>
          </p:cNvPr>
          <p:cNvSpPr/>
          <p:nvPr/>
        </p:nvSpPr>
        <p:spPr>
          <a:xfrm>
            <a:off x="9027099" y="3811219"/>
            <a:ext cx="4283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</a:t>
            </a:r>
          </a:p>
        </p:txBody>
      </p:sp>
      <p:sp>
        <p:nvSpPr>
          <p:cNvPr id="143" name="Rectangle 113">
            <a:extLst>
              <a:ext uri="{FF2B5EF4-FFF2-40B4-BE49-F238E27FC236}">
                <a16:creationId xmlns:a16="http://schemas.microsoft.com/office/drawing/2014/main" id="{51F783EA-2273-4B82-AA5D-8E44FBFB0418}"/>
              </a:ext>
            </a:extLst>
          </p:cNvPr>
          <p:cNvSpPr/>
          <p:nvPr/>
        </p:nvSpPr>
        <p:spPr>
          <a:xfrm>
            <a:off x="9036643" y="5212820"/>
            <a:ext cx="401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PD</a:t>
            </a:r>
          </a:p>
        </p:txBody>
      </p:sp>
      <p:sp>
        <p:nvSpPr>
          <p:cNvPr id="144" name="Rectangle 116">
            <a:extLst>
              <a:ext uri="{FF2B5EF4-FFF2-40B4-BE49-F238E27FC236}">
                <a16:creationId xmlns:a16="http://schemas.microsoft.com/office/drawing/2014/main" id="{39DEAD67-C96C-47AD-95FB-AA6AA5E7C668}"/>
              </a:ext>
            </a:extLst>
          </p:cNvPr>
          <p:cNvSpPr/>
          <p:nvPr/>
        </p:nvSpPr>
        <p:spPr>
          <a:xfrm>
            <a:off x="9043224" y="4544912"/>
            <a:ext cx="3818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PE</a:t>
            </a:r>
          </a:p>
        </p:txBody>
      </p:sp>
      <p:pic>
        <p:nvPicPr>
          <p:cNvPr id="145" name="Picture 91">
            <a:hlinkClick r:id="rId25" action="ppaction://hlinksldjump"/>
            <a:extLst>
              <a:ext uri="{FF2B5EF4-FFF2-40B4-BE49-F238E27FC236}">
                <a16:creationId xmlns:a16="http://schemas.microsoft.com/office/drawing/2014/main" id="{A9289878-3381-4CF4-B3A5-95D3DAC9459F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2" y="3815057"/>
            <a:ext cx="250248" cy="250248"/>
          </a:xfrm>
          <a:prstGeom prst="rect">
            <a:avLst/>
          </a:prstGeom>
        </p:spPr>
      </p:pic>
      <p:pic>
        <p:nvPicPr>
          <p:cNvPr id="146" name="Picture 92">
            <a:hlinkClick r:id="rId27" action="ppaction://hlinksldjump"/>
            <a:extLst>
              <a:ext uri="{FF2B5EF4-FFF2-40B4-BE49-F238E27FC236}">
                <a16:creationId xmlns:a16="http://schemas.microsoft.com/office/drawing/2014/main" id="{0ED9625E-2955-437A-B378-F3EA0C28DE2E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42" y="3817548"/>
            <a:ext cx="244617" cy="244617"/>
          </a:xfrm>
          <a:prstGeom prst="rect">
            <a:avLst/>
          </a:prstGeom>
        </p:spPr>
      </p:pic>
      <p:pic>
        <p:nvPicPr>
          <p:cNvPr id="147" name="Picture 91">
            <a:hlinkClick r:id="" action="ppaction://noaction"/>
            <a:extLst>
              <a:ext uri="{FF2B5EF4-FFF2-40B4-BE49-F238E27FC236}">
                <a16:creationId xmlns:a16="http://schemas.microsoft.com/office/drawing/2014/main" id="{68D06590-8007-41DD-82D1-2B2D6DB3BCC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2" y="4569285"/>
            <a:ext cx="250248" cy="250248"/>
          </a:xfrm>
          <a:prstGeom prst="rect">
            <a:avLst/>
          </a:prstGeom>
        </p:spPr>
      </p:pic>
      <p:pic>
        <p:nvPicPr>
          <p:cNvPr id="148" name="Picture 92">
            <a:hlinkClick r:id="" action="ppaction://noaction"/>
            <a:extLst>
              <a:ext uri="{FF2B5EF4-FFF2-40B4-BE49-F238E27FC236}">
                <a16:creationId xmlns:a16="http://schemas.microsoft.com/office/drawing/2014/main" id="{7E909988-59A8-49D0-A4C7-F08AB2B20EF9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42" y="4571776"/>
            <a:ext cx="244617" cy="244617"/>
          </a:xfrm>
          <a:prstGeom prst="rect">
            <a:avLst/>
          </a:prstGeom>
        </p:spPr>
      </p:pic>
      <p:pic>
        <p:nvPicPr>
          <p:cNvPr id="149" name="Picture 91">
            <a:hlinkClick r:id="" action="ppaction://noaction"/>
            <a:extLst>
              <a:ext uri="{FF2B5EF4-FFF2-40B4-BE49-F238E27FC236}">
                <a16:creationId xmlns:a16="http://schemas.microsoft.com/office/drawing/2014/main" id="{44BC5321-B42A-4343-83B7-D2D59A318EB2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711" y="5232863"/>
            <a:ext cx="250248" cy="250248"/>
          </a:xfrm>
          <a:prstGeom prst="rect">
            <a:avLst/>
          </a:prstGeom>
        </p:spPr>
      </p:pic>
      <p:pic>
        <p:nvPicPr>
          <p:cNvPr id="150" name="Picture 92">
            <a:hlinkClick r:id="" action="ppaction://noaction"/>
            <a:extLst>
              <a:ext uri="{FF2B5EF4-FFF2-40B4-BE49-F238E27FC236}">
                <a16:creationId xmlns:a16="http://schemas.microsoft.com/office/drawing/2014/main" id="{3A0E34E4-303A-4299-95EC-07307909179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11" y="5235354"/>
            <a:ext cx="244617" cy="244617"/>
          </a:xfrm>
          <a:prstGeom prst="rect">
            <a:avLst/>
          </a:prstGeom>
        </p:spPr>
      </p:pic>
      <p:sp>
        <p:nvSpPr>
          <p:cNvPr id="167" name="Rectangle 55">
            <a:extLst>
              <a:ext uri="{FF2B5EF4-FFF2-40B4-BE49-F238E27FC236}">
                <a16:creationId xmlns:a16="http://schemas.microsoft.com/office/drawing/2014/main" id="{331D32CA-AFA9-4B8F-9F72-BD9F4C95DBC0}"/>
              </a:ext>
            </a:extLst>
          </p:cNvPr>
          <p:cNvSpPr/>
          <p:nvPr/>
        </p:nvSpPr>
        <p:spPr>
          <a:xfrm>
            <a:off x="10255860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68" name="Rectangle 81">
            <a:extLst>
              <a:ext uri="{FF2B5EF4-FFF2-40B4-BE49-F238E27FC236}">
                <a16:creationId xmlns:a16="http://schemas.microsoft.com/office/drawing/2014/main" id="{1824B9AA-46CB-4F22-B585-74E2AB88E953}"/>
              </a:ext>
            </a:extLst>
          </p:cNvPr>
          <p:cNvSpPr/>
          <p:nvPr/>
        </p:nvSpPr>
        <p:spPr>
          <a:xfrm>
            <a:off x="10145048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69" name="Rectangle 81">
            <a:extLst>
              <a:ext uri="{FF2B5EF4-FFF2-40B4-BE49-F238E27FC236}">
                <a16:creationId xmlns:a16="http://schemas.microsoft.com/office/drawing/2014/main" id="{787E5F8C-AF28-4A57-BBFF-5332B169948D}"/>
              </a:ext>
            </a:extLst>
          </p:cNvPr>
          <p:cNvSpPr/>
          <p:nvPr/>
        </p:nvSpPr>
        <p:spPr>
          <a:xfrm>
            <a:off x="10157041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170" name="Rectangle 81">
            <a:extLst>
              <a:ext uri="{FF2B5EF4-FFF2-40B4-BE49-F238E27FC236}">
                <a16:creationId xmlns:a16="http://schemas.microsoft.com/office/drawing/2014/main" id="{457665A4-0CF1-470F-B1ED-39F318609FFF}"/>
              </a:ext>
            </a:extLst>
          </p:cNvPr>
          <p:cNvSpPr/>
          <p:nvPr/>
        </p:nvSpPr>
        <p:spPr>
          <a:xfrm>
            <a:off x="10157039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171" name="Rectangle 118">
            <a:extLst>
              <a:ext uri="{FF2B5EF4-FFF2-40B4-BE49-F238E27FC236}">
                <a16:creationId xmlns:a16="http://schemas.microsoft.com/office/drawing/2014/main" id="{70756E88-4B09-4E35-829A-EF0A20E324FB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hlinkClick r:id="rId16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3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53" name="Rectangle 59">
            <a:hlinkClick r:id="rId13" action="ppaction://hlinksldjump"/>
            <a:extLst>
              <a:ext uri="{FF2B5EF4-FFF2-40B4-BE49-F238E27FC236}">
                <a16:creationId xmlns:a16="http://schemas.microsoft.com/office/drawing/2014/main" id="{360CE369-9039-4284-9B6C-C026672E3B58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8" name="Picture 124">
            <a:hlinkClick r:id="rId13" action="ppaction://hlinksldjump"/>
            <a:extLst>
              <a:ext uri="{FF2B5EF4-FFF2-40B4-BE49-F238E27FC236}">
                <a16:creationId xmlns:a16="http://schemas.microsoft.com/office/drawing/2014/main" id="{75943D4A-067E-4FE3-9F65-22179C786EB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59" name="Picture 125">
            <a:extLst>
              <a:ext uri="{FF2B5EF4-FFF2-40B4-BE49-F238E27FC236}">
                <a16:creationId xmlns:a16="http://schemas.microsoft.com/office/drawing/2014/main" id="{42D76531-F589-4294-9C33-AE13758118E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4948785"/>
            <a:ext cx="113798" cy="113798"/>
          </a:xfrm>
          <a:prstGeom prst="rect">
            <a:avLst/>
          </a:prstGeom>
        </p:spPr>
      </p:pic>
      <p:sp>
        <p:nvSpPr>
          <p:cNvPr id="60" name="Rectangle 126">
            <a:hlinkClick r:id="" action="ppaction://noaction"/>
            <a:extLst>
              <a:ext uri="{FF2B5EF4-FFF2-40B4-BE49-F238E27FC236}">
                <a16:creationId xmlns:a16="http://schemas.microsoft.com/office/drawing/2014/main" id="{D0D00F1D-5969-479C-8C35-8D36B79B853B}"/>
              </a:ext>
            </a:extLst>
          </p:cNvPr>
          <p:cNvSpPr/>
          <p:nvPr/>
        </p:nvSpPr>
        <p:spPr>
          <a:xfrm>
            <a:off x="680817" y="4845054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55">
            <a:hlinkClick r:id="rId16" action="ppaction://hlinksldjump"/>
            <a:extLst>
              <a:ext uri="{FF2B5EF4-FFF2-40B4-BE49-F238E27FC236}">
                <a16:creationId xmlns:a16="http://schemas.microsoft.com/office/drawing/2014/main" id="{E7E03E35-F0C3-47F5-BC14-2038AAFBFF2E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2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1CBC5D9D-8DA8-4024-9361-0D688E59260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4078083A-FD50-4525-A95A-5151B7E81CE8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F16D47B0-1D51-4627-ADBD-50BAAB91EDC4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5" name="Picture 29">
            <a:hlinkClick r:id="rId16" action="ppaction://hlinksldjump"/>
            <a:extLst>
              <a:ext uri="{FF2B5EF4-FFF2-40B4-BE49-F238E27FC236}">
                <a16:creationId xmlns:a16="http://schemas.microsoft.com/office/drawing/2014/main" id="{DBF91433-6E6D-4118-ACD5-1B6B869B76D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6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901CB352-DD88-42CF-9CF3-430D10B91CA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7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23CFB1FA-97C8-40E2-B83D-7C32E8FC90C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68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629E1074-057B-4054-8A5C-68ED4C60A0A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69" name="Rectangle 2">
            <a:extLst>
              <a:ext uri="{FF2B5EF4-FFF2-40B4-BE49-F238E27FC236}">
                <a16:creationId xmlns:a16="http://schemas.microsoft.com/office/drawing/2014/main" id="{7FAB23A8-5D99-4464-9E7C-F6B3DDA7C957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46FAE018-E7F7-495B-BC2C-C8624C36AC68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user </a:t>
            </a:r>
          </a:p>
        </p:txBody>
      </p:sp>
      <p:pic>
        <p:nvPicPr>
          <p:cNvPr id="71" name="Picture 179">
            <a:extLst>
              <a:ext uri="{FF2B5EF4-FFF2-40B4-BE49-F238E27FC236}">
                <a16:creationId xmlns:a16="http://schemas.microsoft.com/office/drawing/2014/main" id="{C921570A-AE1E-46C5-9148-F8D3433C3D9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72" name="Group 180">
            <a:extLst>
              <a:ext uri="{FF2B5EF4-FFF2-40B4-BE49-F238E27FC236}">
                <a16:creationId xmlns:a16="http://schemas.microsoft.com/office/drawing/2014/main" id="{C291CCAA-5B57-4A2E-ABCB-1F1670073CD3}"/>
              </a:ext>
            </a:extLst>
          </p:cNvPr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73" name="Picture 181">
              <a:extLst>
                <a:ext uri="{FF2B5EF4-FFF2-40B4-BE49-F238E27FC236}">
                  <a16:creationId xmlns:a16="http://schemas.microsoft.com/office/drawing/2014/main" id="{58624614-1824-419A-B6E7-F8B533F7C3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74" name="Picture 182">
              <a:extLst>
                <a:ext uri="{FF2B5EF4-FFF2-40B4-BE49-F238E27FC236}">
                  <a16:creationId xmlns:a16="http://schemas.microsoft.com/office/drawing/2014/main" id="{4284D829-2785-4549-92C7-31D3949CD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pic>
        <p:nvPicPr>
          <p:cNvPr id="75" name="Picture 186">
            <a:extLst>
              <a:ext uri="{FF2B5EF4-FFF2-40B4-BE49-F238E27FC236}">
                <a16:creationId xmlns:a16="http://schemas.microsoft.com/office/drawing/2014/main" id="{3080C55C-791C-4A9D-A9C0-A77A613E12F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76" name="Rectangle 187">
            <a:extLst>
              <a:ext uri="{FF2B5EF4-FFF2-40B4-BE49-F238E27FC236}">
                <a16:creationId xmlns:a16="http://schemas.microsoft.com/office/drawing/2014/main" id="{7E91BB20-6E18-4F47-A0F6-D1B2723A1D1C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B36B9EC5-64D5-4AFA-9713-83EB424C66BE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8" name="Group 9">
            <a:extLst>
              <a:ext uri="{FF2B5EF4-FFF2-40B4-BE49-F238E27FC236}">
                <a16:creationId xmlns:a16="http://schemas.microsoft.com/office/drawing/2014/main" id="{B01BE1BC-5AEB-4DD5-A5DA-53B95AD221AE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79" name="Rounded Rectangle 38">
              <a:extLst>
                <a:ext uri="{FF2B5EF4-FFF2-40B4-BE49-F238E27FC236}">
                  <a16:creationId xmlns:a16="http://schemas.microsoft.com/office/drawing/2014/main" id="{16B01056-1B87-4A19-BD1C-6E57EF202FF8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0" name="Isosceles Triangle 6">
              <a:extLst>
                <a:ext uri="{FF2B5EF4-FFF2-40B4-BE49-F238E27FC236}">
                  <a16:creationId xmlns:a16="http://schemas.microsoft.com/office/drawing/2014/main" id="{179C452B-C7DA-4274-B498-76335BA17099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AADB434C-BCD7-438D-90A4-A000ABFE54BB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3">
            <a:extLst>
              <a:ext uri="{FF2B5EF4-FFF2-40B4-BE49-F238E27FC236}">
                <a16:creationId xmlns:a16="http://schemas.microsoft.com/office/drawing/2014/main" id="{C57493B2-BA8A-42D4-8260-677B44B85788}"/>
              </a:ext>
            </a:extLst>
          </p:cNvPr>
          <p:cNvSpPr/>
          <p:nvPr/>
        </p:nvSpPr>
        <p:spPr>
          <a:xfrm>
            <a:off x="49002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95674E6D-2837-43F0-A93B-9FDA4C13DC9E}"/>
              </a:ext>
            </a:extLst>
          </p:cNvPr>
          <p:cNvSpPr/>
          <p:nvPr/>
        </p:nvSpPr>
        <p:spPr>
          <a:xfrm>
            <a:off x="62926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00" name="Rectangle 57">
            <a:extLst>
              <a:ext uri="{FF2B5EF4-FFF2-40B4-BE49-F238E27FC236}">
                <a16:creationId xmlns:a16="http://schemas.microsoft.com/office/drawing/2014/main" id="{BF6F5CC2-8CDC-4916-A1B3-8EB801C34A8B}"/>
              </a:ext>
            </a:extLst>
          </p:cNvPr>
          <p:cNvSpPr/>
          <p:nvPr/>
        </p:nvSpPr>
        <p:spPr>
          <a:xfrm>
            <a:off x="76980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01" name="Straight Connector 11">
            <a:extLst>
              <a:ext uri="{FF2B5EF4-FFF2-40B4-BE49-F238E27FC236}">
                <a16:creationId xmlns:a16="http://schemas.microsoft.com/office/drawing/2014/main" id="{29D385A3-9932-4E19-BA28-9709D6836C06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71">
            <a:extLst>
              <a:ext uri="{FF2B5EF4-FFF2-40B4-BE49-F238E27FC236}">
                <a16:creationId xmlns:a16="http://schemas.microsoft.com/office/drawing/2014/main" id="{6C46BCCC-A4D4-43C4-8523-30276DAF45BC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78">
            <a:extLst>
              <a:ext uri="{FF2B5EF4-FFF2-40B4-BE49-F238E27FC236}">
                <a16:creationId xmlns:a16="http://schemas.microsoft.com/office/drawing/2014/main" id="{45212EA4-F236-49BE-A3A4-C0755F041295}"/>
              </a:ext>
            </a:extLst>
          </p:cNvPr>
          <p:cNvSpPr/>
          <p:nvPr/>
        </p:nvSpPr>
        <p:spPr>
          <a:xfrm>
            <a:off x="52168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4" name="Rectangle 79">
            <a:extLst>
              <a:ext uri="{FF2B5EF4-FFF2-40B4-BE49-F238E27FC236}">
                <a16:creationId xmlns:a16="http://schemas.microsoft.com/office/drawing/2014/main" id="{03E498E1-CF8F-4102-94BD-8CDBE2DE51E0}"/>
              </a:ext>
            </a:extLst>
          </p:cNvPr>
          <p:cNvSpPr/>
          <p:nvPr/>
        </p:nvSpPr>
        <p:spPr>
          <a:xfrm>
            <a:off x="63475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5" name="Rectangle 81">
            <a:extLst>
              <a:ext uri="{FF2B5EF4-FFF2-40B4-BE49-F238E27FC236}">
                <a16:creationId xmlns:a16="http://schemas.microsoft.com/office/drawing/2014/main" id="{4CFE9636-8F66-4953-ADEB-7166B6EA07E5}"/>
              </a:ext>
            </a:extLst>
          </p:cNvPr>
          <p:cNvSpPr/>
          <p:nvPr/>
        </p:nvSpPr>
        <p:spPr>
          <a:xfrm>
            <a:off x="78390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106" name="Rectangle 84">
            <a:extLst>
              <a:ext uri="{FF2B5EF4-FFF2-40B4-BE49-F238E27FC236}">
                <a16:creationId xmlns:a16="http://schemas.microsoft.com/office/drawing/2014/main" id="{8B920845-87A4-42A8-AE9B-E3FC8A7A7C37}"/>
              </a:ext>
            </a:extLst>
          </p:cNvPr>
          <p:cNvSpPr/>
          <p:nvPr/>
        </p:nvSpPr>
        <p:spPr>
          <a:xfrm>
            <a:off x="52127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7" name="Rectangle 85">
            <a:extLst>
              <a:ext uri="{FF2B5EF4-FFF2-40B4-BE49-F238E27FC236}">
                <a16:creationId xmlns:a16="http://schemas.microsoft.com/office/drawing/2014/main" id="{FCFCB509-1A7D-4B30-AB0A-91623388889D}"/>
              </a:ext>
            </a:extLst>
          </p:cNvPr>
          <p:cNvSpPr/>
          <p:nvPr/>
        </p:nvSpPr>
        <p:spPr>
          <a:xfrm>
            <a:off x="63434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D461A1B4-94D0-4FE5-A7A9-DCE5FD065F32}"/>
              </a:ext>
            </a:extLst>
          </p:cNvPr>
          <p:cNvSpPr/>
          <p:nvPr/>
        </p:nvSpPr>
        <p:spPr>
          <a:xfrm>
            <a:off x="52127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4995EB74-1EDC-4D70-8DCB-E5A319A10355}"/>
              </a:ext>
            </a:extLst>
          </p:cNvPr>
          <p:cNvSpPr/>
          <p:nvPr/>
        </p:nvSpPr>
        <p:spPr>
          <a:xfrm>
            <a:off x="63434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3">
            <a:extLst>
              <a:ext uri="{FF2B5EF4-FFF2-40B4-BE49-F238E27FC236}">
                <a16:creationId xmlns:a16="http://schemas.microsoft.com/office/drawing/2014/main" id="{BE79D438-5F6A-4F82-967E-F7C6BE0EAE39}"/>
              </a:ext>
            </a:extLst>
          </p:cNvPr>
          <p:cNvSpPr/>
          <p:nvPr/>
        </p:nvSpPr>
        <p:spPr>
          <a:xfrm>
            <a:off x="78069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111" name="Straight Connector 115">
            <a:extLst>
              <a:ext uri="{FF2B5EF4-FFF2-40B4-BE49-F238E27FC236}">
                <a16:creationId xmlns:a16="http://schemas.microsoft.com/office/drawing/2014/main" id="{72A7C740-F33E-4CD6-A143-285DACC8F111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6">
            <a:extLst>
              <a:ext uri="{FF2B5EF4-FFF2-40B4-BE49-F238E27FC236}">
                <a16:creationId xmlns:a16="http://schemas.microsoft.com/office/drawing/2014/main" id="{1D9229A3-42B5-40A7-AC75-46ECCC1D7976}"/>
              </a:ext>
            </a:extLst>
          </p:cNvPr>
          <p:cNvSpPr/>
          <p:nvPr/>
        </p:nvSpPr>
        <p:spPr>
          <a:xfrm>
            <a:off x="77077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113" name="Rectangle 117">
            <a:extLst>
              <a:ext uri="{FF2B5EF4-FFF2-40B4-BE49-F238E27FC236}">
                <a16:creationId xmlns:a16="http://schemas.microsoft.com/office/drawing/2014/main" id="{F8A84F18-DE1D-4BBA-803D-B6EBDB5B74E2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55">
            <a:extLst>
              <a:ext uri="{FF2B5EF4-FFF2-40B4-BE49-F238E27FC236}">
                <a16:creationId xmlns:a16="http://schemas.microsoft.com/office/drawing/2014/main" id="{D2A8661B-87B8-4A6A-90BB-FE19B97E71AD}"/>
              </a:ext>
            </a:extLst>
          </p:cNvPr>
          <p:cNvSpPr/>
          <p:nvPr/>
        </p:nvSpPr>
        <p:spPr>
          <a:xfrm>
            <a:off x="111071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116" name="Picture 211">
            <a:extLst>
              <a:ext uri="{FF2B5EF4-FFF2-40B4-BE49-F238E27FC236}">
                <a16:creationId xmlns:a16="http://schemas.microsoft.com/office/drawing/2014/main" id="{01925986-0FB7-4268-BDEA-D5281F38C9E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17" name="Picture 212">
            <a:extLst>
              <a:ext uri="{FF2B5EF4-FFF2-40B4-BE49-F238E27FC236}">
                <a16:creationId xmlns:a16="http://schemas.microsoft.com/office/drawing/2014/main" id="{2A7AD73B-8B73-44DD-A41C-A25331116741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pic>
        <p:nvPicPr>
          <p:cNvPr id="136" name="Picture 236">
            <a:extLst>
              <a:ext uri="{FF2B5EF4-FFF2-40B4-BE49-F238E27FC236}">
                <a16:creationId xmlns:a16="http://schemas.microsoft.com/office/drawing/2014/main" id="{A0433F95-C703-4E86-83BC-0F264A255E82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37" name="Rectangle 51">
            <a:extLst>
              <a:ext uri="{FF2B5EF4-FFF2-40B4-BE49-F238E27FC236}">
                <a16:creationId xmlns:a16="http://schemas.microsoft.com/office/drawing/2014/main" id="{6843C2CA-9E6C-47BF-BA95-6A2B7A85978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38" name="Rectangle 77">
            <a:extLst>
              <a:ext uri="{FF2B5EF4-FFF2-40B4-BE49-F238E27FC236}">
                <a16:creationId xmlns:a16="http://schemas.microsoft.com/office/drawing/2014/main" id="{FBA9C665-6555-40C1-B260-76621A28DD3E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39" name="Rectangle 83">
            <a:extLst>
              <a:ext uri="{FF2B5EF4-FFF2-40B4-BE49-F238E27FC236}">
                <a16:creationId xmlns:a16="http://schemas.microsoft.com/office/drawing/2014/main" id="{25213737-3836-4B38-81DA-201F681589F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40" name="Rectangle 109">
            <a:extLst>
              <a:ext uri="{FF2B5EF4-FFF2-40B4-BE49-F238E27FC236}">
                <a16:creationId xmlns:a16="http://schemas.microsoft.com/office/drawing/2014/main" id="{F91880BF-2535-47CD-93A5-78E67FF58833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41" name="Rectangle 57">
            <a:extLst>
              <a:ext uri="{FF2B5EF4-FFF2-40B4-BE49-F238E27FC236}">
                <a16:creationId xmlns:a16="http://schemas.microsoft.com/office/drawing/2014/main" id="{A4A10AE0-0B27-40BE-98ED-CB22B141F57F}"/>
              </a:ext>
            </a:extLst>
          </p:cNvPr>
          <p:cNvSpPr/>
          <p:nvPr/>
        </p:nvSpPr>
        <p:spPr>
          <a:xfrm>
            <a:off x="8749786" y="3300272"/>
            <a:ext cx="9829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Department</a:t>
            </a:r>
          </a:p>
        </p:txBody>
      </p:sp>
      <p:sp>
        <p:nvSpPr>
          <p:cNvPr id="142" name="Rectangle 81">
            <a:extLst>
              <a:ext uri="{FF2B5EF4-FFF2-40B4-BE49-F238E27FC236}">
                <a16:creationId xmlns:a16="http://schemas.microsoft.com/office/drawing/2014/main" id="{9F148EE4-1E7F-4D04-926C-65424AA77B04}"/>
              </a:ext>
            </a:extLst>
          </p:cNvPr>
          <p:cNvSpPr/>
          <p:nvPr/>
        </p:nvSpPr>
        <p:spPr>
          <a:xfrm>
            <a:off x="9027099" y="3811219"/>
            <a:ext cx="4283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</a:t>
            </a:r>
          </a:p>
        </p:txBody>
      </p:sp>
      <p:sp>
        <p:nvSpPr>
          <p:cNvPr id="143" name="Rectangle 113">
            <a:extLst>
              <a:ext uri="{FF2B5EF4-FFF2-40B4-BE49-F238E27FC236}">
                <a16:creationId xmlns:a16="http://schemas.microsoft.com/office/drawing/2014/main" id="{51F783EA-2273-4B82-AA5D-8E44FBFB0418}"/>
              </a:ext>
            </a:extLst>
          </p:cNvPr>
          <p:cNvSpPr/>
          <p:nvPr/>
        </p:nvSpPr>
        <p:spPr>
          <a:xfrm>
            <a:off x="9036643" y="5212820"/>
            <a:ext cx="401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PD</a:t>
            </a:r>
          </a:p>
        </p:txBody>
      </p:sp>
      <p:sp>
        <p:nvSpPr>
          <p:cNvPr id="144" name="Rectangle 116">
            <a:extLst>
              <a:ext uri="{FF2B5EF4-FFF2-40B4-BE49-F238E27FC236}">
                <a16:creationId xmlns:a16="http://schemas.microsoft.com/office/drawing/2014/main" id="{39DEAD67-C96C-47AD-95FB-AA6AA5E7C668}"/>
              </a:ext>
            </a:extLst>
          </p:cNvPr>
          <p:cNvSpPr/>
          <p:nvPr/>
        </p:nvSpPr>
        <p:spPr>
          <a:xfrm>
            <a:off x="9043224" y="4544912"/>
            <a:ext cx="3818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PE</a:t>
            </a:r>
          </a:p>
        </p:txBody>
      </p:sp>
      <p:pic>
        <p:nvPicPr>
          <p:cNvPr id="145" name="Picture 91">
            <a:hlinkClick r:id="rId25" action="ppaction://hlinksldjump"/>
            <a:extLst>
              <a:ext uri="{FF2B5EF4-FFF2-40B4-BE49-F238E27FC236}">
                <a16:creationId xmlns:a16="http://schemas.microsoft.com/office/drawing/2014/main" id="{A9289878-3381-4CF4-B3A5-95D3DAC9459F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2" y="3815057"/>
            <a:ext cx="250248" cy="250248"/>
          </a:xfrm>
          <a:prstGeom prst="rect">
            <a:avLst/>
          </a:prstGeom>
        </p:spPr>
      </p:pic>
      <p:pic>
        <p:nvPicPr>
          <p:cNvPr id="146" name="Picture 92">
            <a:hlinkClick r:id="rId27" action="ppaction://hlinksldjump"/>
            <a:extLst>
              <a:ext uri="{FF2B5EF4-FFF2-40B4-BE49-F238E27FC236}">
                <a16:creationId xmlns:a16="http://schemas.microsoft.com/office/drawing/2014/main" id="{0ED9625E-2955-437A-B378-F3EA0C28DE2E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42" y="3817548"/>
            <a:ext cx="244617" cy="244617"/>
          </a:xfrm>
          <a:prstGeom prst="rect">
            <a:avLst/>
          </a:prstGeom>
        </p:spPr>
      </p:pic>
      <p:pic>
        <p:nvPicPr>
          <p:cNvPr id="147" name="Picture 91">
            <a:hlinkClick r:id="" action="ppaction://noaction"/>
            <a:extLst>
              <a:ext uri="{FF2B5EF4-FFF2-40B4-BE49-F238E27FC236}">
                <a16:creationId xmlns:a16="http://schemas.microsoft.com/office/drawing/2014/main" id="{68D06590-8007-41DD-82D1-2B2D6DB3BCC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2" y="4569285"/>
            <a:ext cx="250248" cy="250248"/>
          </a:xfrm>
          <a:prstGeom prst="rect">
            <a:avLst/>
          </a:prstGeom>
        </p:spPr>
      </p:pic>
      <p:pic>
        <p:nvPicPr>
          <p:cNvPr id="148" name="Picture 92">
            <a:hlinkClick r:id="" action="ppaction://noaction"/>
            <a:extLst>
              <a:ext uri="{FF2B5EF4-FFF2-40B4-BE49-F238E27FC236}">
                <a16:creationId xmlns:a16="http://schemas.microsoft.com/office/drawing/2014/main" id="{7E909988-59A8-49D0-A4C7-F08AB2B20EF9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42" y="4571776"/>
            <a:ext cx="244617" cy="244617"/>
          </a:xfrm>
          <a:prstGeom prst="rect">
            <a:avLst/>
          </a:prstGeom>
        </p:spPr>
      </p:pic>
      <p:pic>
        <p:nvPicPr>
          <p:cNvPr id="149" name="Picture 91">
            <a:hlinkClick r:id="" action="ppaction://noaction"/>
            <a:extLst>
              <a:ext uri="{FF2B5EF4-FFF2-40B4-BE49-F238E27FC236}">
                <a16:creationId xmlns:a16="http://schemas.microsoft.com/office/drawing/2014/main" id="{44BC5321-B42A-4343-83B7-D2D59A318EB2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711" y="5232863"/>
            <a:ext cx="250248" cy="250248"/>
          </a:xfrm>
          <a:prstGeom prst="rect">
            <a:avLst/>
          </a:prstGeom>
        </p:spPr>
      </p:pic>
      <p:pic>
        <p:nvPicPr>
          <p:cNvPr id="150" name="Picture 92">
            <a:hlinkClick r:id="" action="ppaction://noaction"/>
            <a:extLst>
              <a:ext uri="{FF2B5EF4-FFF2-40B4-BE49-F238E27FC236}">
                <a16:creationId xmlns:a16="http://schemas.microsoft.com/office/drawing/2014/main" id="{3A0E34E4-303A-4299-95EC-07307909179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11" y="5235354"/>
            <a:ext cx="244617" cy="244617"/>
          </a:xfrm>
          <a:prstGeom prst="rect">
            <a:avLst/>
          </a:prstGeom>
        </p:spPr>
      </p:pic>
      <p:sp>
        <p:nvSpPr>
          <p:cNvPr id="167" name="Rectangle 55">
            <a:extLst>
              <a:ext uri="{FF2B5EF4-FFF2-40B4-BE49-F238E27FC236}">
                <a16:creationId xmlns:a16="http://schemas.microsoft.com/office/drawing/2014/main" id="{331D32CA-AFA9-4B8F-9F72-BD9F4C95DBC0}"/>
              </a:ext>
            </a:extLst>
          </p:cNvPr>
          <p:cNvSpPr/>
          <p:nvPr/>
        </p:nvSpPr>
        <p:spPr>
          <a:xfrm>
            <a:off x="10255860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68" name="Rectangle 81">
            <a:extLst>
              <a:ext uri="{FF2B5EF4-FFF2-40B4-BE49-F238E27FC236}">
                <a16:creationId xmlns:a16="http://schemas.microsoft.com/office/drawing/2014/main" id="{1824B9AA-46CB-4F22-B585-74E2AB88E953}"/>
              </a:ext>
            </a:extLst>
          </p:cNvPr>
          <p:cNvSpPr/>
          <p:nvPr/>
        </p:nvSpPr>
        <p:spPr>
          <a:xfrm>
            <a:off x="10145048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69" name="Rectangle 81">
            <a:extLst>
              <a:ext uri="{FF2B5EF4-FFF2-40B4-BE49-F238E27FC236}">
                <a16:creationId xmlns:a16="http://schemas.microsoft.com/office/drawing/2014/main" id="{787E5F8C-AF28-4A57-BBFF-5332B169948D}"/>
              </a:ext>
            </a:extLst>
          </p:cNvPr>
          <p:cNvSpPr/>
          <p:nvPr/>
        </p:nvSpPr>
        <p:spPr>
          <a:xfrm>
            <a:off x="10157041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170" name="Rectangle 81">
            <a:extLst>
              <a:ext uri="{FF2B5EF4-FFF2-40B4-BE49-F238E27FC236}">
                <a16:creationId xmlns:a16="http://schemas.microsoft.com/office/drawing/2014/main" id="{457665A4-0CF1-470F-B1ED-39F318609FFF}"/>
              </a:ext>
            </a:extLst>
          </p:cNvPr>
          <p:cNvSpPr/>
          <p:nvPr/>
        </p:nvSpPr>
        <p:spPr>
          <a:xfrm>
            <a:off x="10157039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171" name="Rectangle 118">
            <a:extLst>
              <a:ext uri="{FF2B5EF4-FFF2-40B4-BE49-F238E27FC236}">
                <a16:creationId xmlns:a16="http://schemas.microsoft.com/office/drawing/2014/main" id="{70756E88-4B09-4E35-829A-EF0A20E324FB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hlinkClick r:id="rId16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0"/>
            <a:ext cx="12192000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21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26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Submit ?</a:t>
                </a:r>
              </a:p>
            </p:txBody>
          </p:sp>
        </p:grpSp>
        <p:sp>
          <p:nvSpPr>
            <p:cNvPr id="122" name="Rounded Rectangle 121"/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hlinkClick r:id="rId29" action="ppaction://hlinksldjump"/>
            </p:cNvPr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24" name="Rounded Rectangle 123">
              <a:hlinkClick r:id="" action="ppaction://noaction"/>
            </p:cNvPr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hlinkClick r:id="rId13" action="ppaction://hlinksldjump"/>
            </p:cNvPr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9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hlinkClick r:id="rId6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sp>
        <p:nvSpPr>
          <p:cNvPr id="56" name="Rectangle 55">
            <a:hlinkClick r:id="rId6" action="ppaction://hlinksldjump"/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6">
            <a:hlinkClick r:id="rId13" action="ppaction://hlinksldjump"/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8" name="Rectangle 57">
            <a:hlinkClick r:id="rId14" action="ppaction://hlinksldjump"/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32" name="Picture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83" name="Rectangle 42">
            <a:extLst>
              <a:ext uri="{FF2B5EF4-FFF2-40B4-BE49-F238E27FC236}">
                <a16:creationId xmlns:a16="http://schemas.microsoft.com/office/drawing/2014/main" id="{9A52B836-455E-49BD-BDA9-08005C59290D}"/>
              </a:ext>
            </a:extLst>
          </p:cNvPr>
          <p:cNvSpPr/>
          <p:nvPr/>
        </p:nvSpPr>
        <p:spPr>
          <a:xfrm>
            <a:off x="3460373" y="3302863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EC38D7D2-1C67-4DAE-940C-45402323504A}"/>
              </a:ext>
            </a:extLst>
          </p:cNvPr>
          <p:cNvSpPr/>
          <p:nvPr/>
        </p:nvSpPr>
        <p:spPr>
          <a:xfrm>
            <a:off x="4130081" y="3321952"/>
            <a:ext cx="11208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Product name</a:t>
            </a:r>
          </a:p>
        </p:txBody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A32B5511-94B2-44B6-A699-F7F3B727D769}"/>
              </a:ext>
            </a:extLst>
          </p:cNvPr>
          <p:cNvSpPr/>
          <p:nvPr/>
        </p:nvSpPr>
        <p:spPr>
          <a:xfrm>
            <a:off x="5561061" y="3301052"/>
            <a:ext cx="5020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Title</a:t>
            </a:r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9101742" y="3301052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63342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7175498" y="3301052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97798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10674743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10666372" cy="12147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74">
            <a:extLst>
              <a:ext uri="{FF2B5EF4-FFF2-40B4-BE49-F238E27FC236}">
                <a16:creationId xmlns:a16="http://schemas.microsoft.com/office/drawing/2014/main" id="{BE56332D-2BDE-4F8C-AB56-A04795405333}"/>
              </a:ext>
            </a:extLst>
          </p:cNvPr>
          <p:cNvSpPr/>
          <p:nvPr/>
        </p:nvSpPr>
        <p:spPr>
          <a:xfrm>
            <a:off x="352128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93" name="Rectangle 75">
            <a:extLst>
              <a:ext uri="{FF2B5EF4-FFF2-40B4-BE49-F238E27FC236}">
                <a16:creationId xmlns:a16="http://schemas.microsoft.com/office/drawing/2014/main" id="{4F20BC99-C006-4BBD-81ED-49FCB4774353}"/>
              </a:ext>
            </a:extLst>
          </p:cNvPr>
          <p:cNvSpPr/>
          <p:nvPr/>
        </p:nvSpPr>
        <p:spPr>
          <a:xfrm>
            <a:off x="3528390" y="453637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</a:t>
            </a:r>
          </a:p>
        </p:txBody>
      </p:sp>
      <p:sp>
        <p:nvSpPr>
          <p:cNvPr id="94" name="Rectangle 76">
            <a:extLst>
              <a:ext uri="{FF2B5EF4-FFF2-40B4-BE49-F238E27FC236}">
                <a16:creationId xmlns:a16="http://schemas.microsoft.com/office/drawing/2014/main" id="{A1CF5645-E492-4087-9A29-8F816F6712FA}"/>
              </a:ext>
            </a:extLst>
          </p:cNvPr>
          <p:cNvSpPr/>
          <p:nvPr/>
        </p:nvSpPr>
        <p:spPr>
          <a:xfrm>
            <a:off x="4268590" y="379893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2CF7BFCF-75C2-4335-BB09-8A620C37CB1D}"/>
              </a:ext>
            </a:extLst>
          </p:cNvPr>
          <p:cNvSpPr/>
          <p:nvPr/>
        </p:nvSpPr>
        <p:spPr>
          <a:xfrm>
            <a:off x="553380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64705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76111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9190713" y="37984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8480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00" name="Rectangle 82">
            <a:extLst>
              <a:ext uri="{FF2B5EF4-FFF2-40B4-BE49-F238E27FC236}">
                <a16:creationId xmlns:a16="http://schemas.microsoft.com/office/drawing/2014/main" id="{48BC00C5-C80F-46A2-8AA2-ED30F3CB7555}"/>
              </a:ext>
            </a:extLst>
          </p:cNvPr>
          <p:cNvSpPr/>
          <p:nvPr/>
        </p:nvSpPr>
        <p:spPr>
          <a:xfrm>
            <a:off x="4264506" y="4528555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101" name="Rectangle 83">
            <a:extLst>
              <a:ext uri="{FF2B5EF4-FFF2-40B4-BE49-F238E27FC236}">
                <a16:creationId xmlns:a16="http://schemas.microsoft.com/office/drawing/2014/main" id="{672D64C9-E255-4730-A9E6-BF5F4B2AFE55}"/>
              </a:ext>
            </a:extLst>
          </p:cNvPr>
          <p:cNvSpPr/>
          <p:nvPr/>
        </p:nvSpPr>
        <p:spPr>
          <a:xfrm>
            <a:off x="552972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64664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76070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9186629" y="452809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5" name="Rectangle 107">
            <a:extLst>
              <a:ext uri="{FF2B5EF4-FFF2-40B4-BE49-F238E27FC236}">
                <a16:creationId xmlns:a16="http://schemas.microsoft.com/office/drawing/2014/main" id="{6C0A5AC0-E515-4C6A-9B07-BBC67AD12585}"/>
              </a:ext>
            </a:extLst>
          </p:cNvPr>
          <p:cNvSpPr/>
          <p:nvPr/>
        </p:nvSpPr>
        <p:spPr>
          <a:xfrm>
            <a:off x="3528390" y="5208352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3</a:t>
            </a:r>
          </a:p>
        </p:txBody>
      </p:sp>
      <p:sp>
        <p:nvSpPr>
          <p:cNvPr id="106" name="Rectangle 108">
            <a:extLst>
              <a:ext uri="{FF2B5EF4-FFF2-40B4-BE49-F238E27FC236}">
                <a16:creationId xmlns:a16="http://schemas.microsoft.com/office/drawing/2014/main" id="{E00E39B6-5B75-4F8C-B02C-B6D41BCA868B}"/>
              </a:ext>
            </a:extLst>
          </p:cNvPr>
          <p:cNvSpPr/>
          <p:nvPr/>
        </p:nvSpPr>
        <p:spPr>
          <a:xfrm>
            <a:off x="4264506" y="5200536"/>
            <a:ext cx="694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xxxxxx</a:t>
            </a:r>
          </a:p>
        </p:txBody>
      </p:sp>
      <p:sp>
        <p:nvSpPr>
          <p:cNvPr id="107" name="Rectangle 109">
            <a:extLst>
              <a:ext uri="{FF2B5EF4-FFF2-40B4-BE49-F238E27FC236}">
                <a16:creationId xmlns:a16="http://schemas.microsoft.com/office/drawing/2014/main" id="{483AC62F-E383-4590-B7FC-08DAD6421A8B}"/>
              </a:ext>
            </a:extLst>
          </p:cNvPr>
          <p:cNvSpPr/>
          <p:nvPr/>
        </p:nvSpPr>
        <p:spPr>
          <a:xfrm>
            <a:off x="552972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64664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76070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9186629" y="52000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98671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 flipV="1">
            <a:off x="3472349" y="5546906"/>
            <a:ext cx="10666372" cy="2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98409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8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108903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0811096" y="3771676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0884972" y="4480216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654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Reject</a:t>
            </a:r>
          </a:p>
        </p:txBody>
      </p: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10759958" y="5209385"/>
            <a:ext cx="880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Complete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19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 rotWithShape="1">
            <a:blip r:embed="rId19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sp>
        <p:nvSpPr>
          <p:cNvPr id="186" name="Rounded Rectangle 185">
            <a:hlinkClick r:id="rId14" action="ppaction://hlinksldjump"/>
          </p:cNvPr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22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150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6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17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53" name="Rectangle 59">
            <a:hlinkClick r:id="rId13" action="ppaction://hlinksldjump"/>
            <a:extLst>
              <a:ext uri="{FF2B5EF4-FFF2-40B4-BE49-F238E27FC236}">
                <a16:creationId xmlns:a16="http://schemas.microsoft.com/office/drawing/2014/main" id="{360CE369-9039-4284-9B6C-C026672E3B58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8" name="Picture 124">
            <a:hlinkClick r:id="rId13" action="ppaction://hlinksldjump"/>
            <a:extLst>
              <a:ext uri="{FF2B5EF4-FFF2-40B4-BE49-F238E27FC236}">
                <a16:creationId xmlns:a16="http://schemas.microsoft.com/office/drawing/2014/main" id="{75943D4A-067E-4FE3-9F65-22179C786EB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59" name="Picture 125">
            <a:extLst>
              <a:ext uri="{FF2B5EF4-FFF2-40B4-BE49-F238E27FC236}">
                <a16:creationId xmlns:a16="http://schemas.microsoft.com/office/drawing/2014/main" id="{42D76531-F589-4294-9C33-AE13758118E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4948785"/>
            <a:ext cx="113798" cy="113798"/>
          </a:xfrm>
          <a:prstGeom prst="rect">
            <a:avLst/>
          </a:prstGeom>
        </p:spPr>
      </p:pic>
      <p:sp>
        <p:nvSpPr>
          <p:cNvPr id="60" name="Rectangle 126">
            <a:hlinkClick r:id="" action="ppaction://noaction"/>
            <a:extLst>
              <a:ext uri="{FF2B5EF4-FFF2-40B4-BE49-F238E27FC236}">
                <a16:creationId xmlns:a16="http://schemas.microsoft.com/office/drawing/2014/main" id="{D0D00F1D-5969-479C-8C35-8D36B79B853B}"/>
              </a:ext>
            </a:extLst>
          </p:cNvPr>
          <p:cNvSpPr/>
          <p:nvPr/>
        </p:nvSpPr>
        <p:spPr>
          <a:xfrm>
            <a:off x="680817" y="4845054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55">
            <a:hlinkClick r:id="rId16" action="ppaction://hlinksldjump"/>
            <a:extLst>
              <a:ext uri="{FF2B5EF4-FFF2-40B4-BE49-F238E27FC236}">
                <a16:creationId xmlns:a16="http://schemas.microsoft.com/office/drawing/2014/main" id="{E7E03E35-F0C3-47F5-BC14-2038AAFBFF2E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2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1CBC5D9D-8DA8-4024-9361-0D688E59260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4078083A-FD50-4525-A95A-5151B7E81CE8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F16D47B0-1D51-4627-ADBD-50BAAB91EDC4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5" name="Picture 29">
            <a:hlinkClick r:id="rId16" action="ppaction://hlinksldjump"/>
            <a:extLst>
              <a:ext uri="{FF2B5EF4-FFF2-40B4-BE49-F238E27FC236}">
                <a16:creationId xmlns:a16="http://schemas.microsoft.com/office/drawing/2014/main" id="{DBF91433-6E6D-4118-ACD5-1B6B869B76D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6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901CB352-DD88-42CF-9CF3-430D10B91CA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7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23CFB1FA-97C8-40E2-B83D-7C32E8FC90C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68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629E1074-057B-4054-8A5C-68ED4C60A0A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69" name="Rectangle 2">
            <a:extLst>
              <a:ext uri="{FF2B5EF4-FFF2-40B4-BE49-F238E27FC236}">
                <a16:creationId xmlns:a16="http://schemas.microsoft.com/office/drawing/2014/main" id="{7FAB23A8-5D99-4464-9E7C-F6B3DDA7C957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46FAE018-E7F7-495B-BC2C-C8624C36AC68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user </a:t>
            </a:r>
          </a:p>
        </p:txBody>
      </p:sp>
      <p:pic>
        <p:nvPicPr>
          <p:cNvPr id="71" name="Picture 179">
            <a:extLst>
              <a:ext uri="{FF2B5EF4-FFF2-40B4-BE49-F238E27FC236}">
                <a16:creationId xmlns:a16="http://schemas.microsoft.com/office/drawing/2014/main" id="{C921570A-AE1E-46C5-9148-F8D3433C3D9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72" name="Group 180">
            <a:extLst>
              <a:ext uri="{FF2B5EF4-FFF2-40B4-BE49-F238E27FC236}">
                <a16:creationId xmlns:a16="http://schemas.microsoft.com/office/drawing/2014/main" id="{C291CCAA-5B57-4A2E-ABCB-1F1670073CD3}"/>
              </a:ext>
            </a:extLst>
          </p:cNvPr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73" name="Picture 181">
              <a:extLst>
                <a:ext uri="{FF2B5EF4-FFF2-40B4-BE49-F238E27FC236}">
                  <a16:creationId xmlns:a16="http://schemas.microsoft.com/office/drawing/2014/main" id="{58624614-1824-419A-B6E7-F8B533F7C3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74" name="Picture 182">
              <a:extLst>
                <a:ext uri="{FF2B5EF4-FFF2-40B4-BE49-F238E27FC236}">
                  <a16:creationId xmlns:a16="http://schemas.microsoft.com/office/drawing/2014/main" id="{4284D829-2785-4549-92C7-31D3949CD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pic>
        <p:nvPicPr>
          <p:cNvPr id="75" name="Picture 186">
            <a:extLst>
              <a:ext uri="{FF2B5EF4-FFF2-40B4-BE49-F238E27FC236}">
                <a16:creationId xmlns:a16="http://schemas.microsoft.com/office/drawing/2014/main" id="{3080C55C-791C-4A9D-A9C0-A77A613E12F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76" name="Rectangle 187">
            <a:extLst>
              <a:ext uri="{FF2B5EF4-FFF2-40B4-BE49-F238E27FC236}">
                <a16:creationId xmlns:a16="http://schemas.microsoft.com/office/drawing/2014/main" id="{7E91BB20-6E18-4F47-A0F6-D1B2723A1D1C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B36B9EC5-64D5-4AFA-9713-83EB424C66BE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8" name="Group 9">
            <a:extLst>
              <a:ext uri="{FF2B5EF4-FFF2-40B4-BE49-F238E27FC236}">
                <a16:creationId xmlns:a16="http://schemas.microsoft.com/office/drawing/2014/main" id="{B01BE1BC-5AEB-4DD5-A5DA-53B95AD221AE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79" name="Rounded Rectangle 38">
              <a:extLst>
                <a:ext uri="{FF2B5EF4-FFF2-40B4-BE49-F238E27FC236}">
                  <a16:creationId xmlns:a16="http://schemas.microsoft.com/office/drawing/2014/main" id="{16B01056-1B87-4A19-BD1C-6E57EF202FF8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0" name="Isosceles Triangle 6">
              <a:extLst>
                <a:ext uri="{FF2B5EF4-FFF2-40B4-BE49-F238E27FC236}">
                  <a16:creationId xmlns:a16="http://schemas.microsoft.com/office/drawing/2014/main" id="{179C452B-C7DA-4274-B498-76335BA17099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AADB434C-BCD7-438D-90A4-A000ABFE54BB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3">
            <a:extLst>
              <a:ext uri="{FF2B5EF4-FFF2-40B4-BE49-F238E27FC236}">
                <a16:creationId xmlns:a16="http://schemas.microsoft.com/office/drawing/2014/main" id="{C57493B2-BA8A-42D4-8260-677B44B85788}"/>
              </a:ext>
            </a:extLst>
          </p:cNvPr>
          <p:cNvSpPr/>
          <p:nvPr/>
        </p:nvSpPr>
        <p:spPr>
          <a:xfrm>
            <a:off x="49002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95674E6D-2837-43F0-A93B-9FDA4C13DC9E}"/>
              </a:ext>
            </a:extLst>
          </p:cNvPr>
          <p:cNvSpPr/>
          <p:nvPr/>
        </p:nvSpPr>
        <p:spPr>
          <a:xfrm>
            <a:off x="62926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00" name="Rectangle 57">
            <a:extLst>
              <a:ext uri="{FF2B5EF4-FFF2-40B4-BE49-F238E27FC236}">
                <a16:creationId xmlns:a16="http://schemas.microsoft.com/office/drawing/2014/main" id="{BF6F5CC2-8CDC-4916-A1B3-8EB801C34A8B}"/>
              </a:ext>
            </a:extLst>
          </p:cNvPr>
          <p:cNvSpPr/>
          <p:nvPr/>
        </p:nvSpPr>
        <p:spPr>
          <a:xfrm>
            <a:off x="76980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01" name="Straight Connector 11">
            <a:extLst>
              <a:ext uri="{FF2B5EF4-FFF2-40B4-BE49-F238E27FC236}">
                <a16:creationId xmlns:a16="http://schemas.microsoft.com/office/drawing/2014/main" id="{29D385A3-9932-4E19-BA28-9709D6836C06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71">
            <a:extLst>
              <a:ext uri="{FF2B5EF4-FFF2-40B4-BE49-F238E27FC236}">
                <a16:creationId xmlns:a16="http://schemas.microsoft.com/office/drawing/2014/main" id="{6C46BCCC-A4D4-43C4-8523-30276DAF45BC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78">
            <a:extLst>
              <a:ext uri="{FF2B5EF4-FFF2-40B4-BE49-F238E27FC236}">
                <a16:creationId xmlns:a16="http://schemas.microsoft.com/office/drawing/2014/main" id="{45212EA4-F236-49BE-A3A4-C0755F041295}"/>
              </a:ext>
            </a:extLst>
          </p:cNvPr>
          <p:cNvSpPr/>
          <p:nvPr/>
        </p:nvSpPr>
        <p:spPr>
          <a:xfrm>
            <a:off x="52168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4" name="Rectangle 79">
            <a:extLst>
              <a:ext uri="{FF2B5EF4-FFF2-40B4-BE49-F238E27FC236}">
                <a16:creationId xmlns:a16="http://schemas.microsoft.com/office/drawing/2014/main" id="{03E498E1-CF8F-4102-94BD-8CDBE2DE51E0}"/>
              </a:ext>
            </a:extLst>
          </p:cNvPr>
          <p:cNvSpPr/>
          <p:nvPr/>
        </p:nvSpPr>
        <p:spPr>
          <a:xfrm>
            <a:off x="63475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5" name="Rectangle 81">
            <a:extLst>
              <a:ext uri="{FF2B5EF4-FFF2-40B4-BE49-F238E27FC236}">
                <a16:creationId xmlns:a16="http://schemas.microsoft.com/office/drawing/2014/main" id="{4CFE9636-8F66-4953-ADEB-7166B6EA07E5}"/>
              </a:ext>
            </a:extLst>
          </p:cNvPr>
          <p:cNvSpPr/>
          <p:nvPr/>
        </p:nvSpPr>
        <p:spPr>
          <a:xfrm>
            <a:off x="7839071" y="379893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AM</a:t>
            </a:r>
          </a:p>
        </p:txBody>
      </p:sp>
      <p:sp>
        <p:nvSpPr>
          <p:cNvPr id="106" name="Rectangle 84">
            <a:extLst>
              <a:ext uri="{FF2B5EF4-FFF2-40B4-BE49-F238E27FC236}">
                <a16:creationId xmlns:a16="http://schemas.microsoft.com/office/drawing/2014/main" id="{8B920845-87A4-42A8-AE9B-E3FC8A7A7C37}"/>
              </a:ext>
            </a:extLst>
          </p:cNvPr>
          <p:cNvSpPr/>
          <p:nvPr/>
        </p:nvSpPr>
        <p:spPr>
          <a:xfrm>
            <a:off x="52127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7" name="Rectangle 85">
            <a:extLst>
              <a:ext uri="{FF2B5EF4-FFF2-40B4-BE49-F238E27FC236}">
                <a16:creationId xmlns:a16="http://schemas.microsoft.com/office/drawing/2014/main" id="{FCFCB509-1A7D-4B30-AB0A-91623388889D}"/>
              </a:ext>
            </a:extLst>
          </p:cNvPr>
          <p:cNvSpPr/>
          <p:nvPr/>
        </p:nvSpPr>
        <p:spPr>
          <a:xfrm>
            <a:off x="63434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D461A1B4-94D0-4FE5-A7A9-DCE5FD065F32}"/>
              </a:ext>
            </a:extLst>
          </p:cNvPr>
          <p:cNvSpPr/>
          <p:nvPr/>
        </p:nvSpPr>
        <p:spPr>
          <a:xfrm>
            <a:off x="52127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4995EB74-1EDC-4D70-8DCB-E5A319A10355}"/>
              </a:ext>
            </a:extLst>
          </p:cNvPr>
          <p:cNvSpPr/>
          <p:nvPr/>
        </p:nvSpPr>
        <p:spPr>
          <a:xfrm>
            <a:off x="63434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3">
            <a:extLst>
              <a:ext uri="{FF2B5EF4-FFF2-40B4-BE49-F238E27FC236}">
                <a16:creationId xmlns:a16="http://schemas.microsoft.com/office/drawing/2014/main" id="{BE79D438-5F6A-4F82-967E-F7C6BE0EAE39}"/>
              </a:ext>
            </a:extLst>
          </p:cNvPr>
          <p:cNvSpPr/>
          <p:nvPr/>
        </p:nvSpPr>
        <p:spPr>
          <a:xfrm>
            <a:off x="78069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111" name="Straight Connector 115">
            <a:extLst>
              <a:ext uri="{FF2B5EF4-FFF2-40B4-BE49-F238E27FC236}">
                <a16:creationId xmlns:a16="http://schemas.microsoft.com/office/drawing/2014/main" id="{72A7C740-F33E-4CD6-A143-285DACC8F111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6">
            <a:extLst>
              <a:ext uri="{FF2B5EF4-FFF2-40B4-BE49-F238E27FC236}">
                <a16:creationId xmlns:a16="http://schemas.microsoft.com/office/drawing/2014/main" id="{1D9229A3-42B5-40A7-AC75-46ECCC1D7976}"/>
              </a:ext>
            </a:extLst>
          </p:cNvPr>
          <p:cNvSpPr/>
          <p:nvPr/>
        </p:nvSpPr>
        <p:spPr>
          <a:xfrm>
            <a:off x="7707722" y="4532628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</a:p>
        </p:txBody>
      </p:sp>
      <p:sp>
        <p:nvSpPr>
          <p:cNvPr id="113" name="Rectangle 117">
            <a:extLst>
              <a:ext uri="{FF2B5EF4-FFF2-40B4-BE49-F238E27FC236}">
                <a16:creationId xmlns:a16="http://schemas.microsoft.com/office/drawing/2014/main" id="{F8A84F18-DE1D-4BBA-803D-B6EBDB5B74E2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55">
            <a:extLst>
              <a:ext uri="{FF2B5EF4-FFF2-40B4-BE49-F238E27FC236}">
                <a16:creationId xmlns:a16="http://schemas.microsoft.com/office/drawing/2014/main" id="{D2A8661B-87B8-4A6A-90BB-FE19B97E71AD}"/>
              </a:ext>
            </a:extLst>
          </p:cNvPr>
          <p:cNvSpPr/>
          <p:nvPr/>
        </p:nvSpPr>
        <p:spPr>
          <a:xfrm>
            <a:off x="111071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116" name="Picture 211">
            <a:extLst>
              <a:ext uri="{FF2B5EF4-FFF2-40B4-BE49-F238E27FC236}">
                <a16:creationId xmlns:a16="http://schemas.microsoft.com/office/drawing/2014/main" id="{01925986-0FB7-4268-BDEA-D5281F38C9E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17" name="Picture 212">
            <a:extLst>
              <a:ext uri="{FF2B5EF4-FFF2-40B4-BE49-F238E27FC236}">
                <a16:creationId xmlns:a16="http://schemas.microsoft.com/office/drawing/2014/main" id="{2A7AD73B-8B73-44DD-A41C-A25331116741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pic>
        <p:nvPicPr>
          <p:cNvPr id="136" name="Picture 236">
            <a:extLst>
              <a:ext uri="{FF2B5EF4-FFF2-40B4-BE49-F238E27FC236}">
                <a16:creationId xmlns:a16="http://schemas.microsoft.com/office/drawing/2014/main" id="{A0433F95-C703-4E86-83BC-0F264A255E82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37" name="Rectangle 51">
            <a:extLst>
              <a:ext uri="{FF2B5EF4-FFF2-40B4-BE49-F238E27FC236}">
                <a16:creationId xmlns:a16="http://schemas.microsoft.com/office/drawing/2014/main" id="{6843C2CA-9E6C-47BF-BA95-6A2B7A85978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38" name="Rectangle 77">
            <a:extLst>
              <a:ext uri="{FF2B5EF4-FFF2-40B4-BE49-F238E27FC236}">
                <a16:creationId xmlns:a16="http://schemas.microsoft.com/office/drawing/2014/main" id="{FBA9C665-6555-40C1-B260-76621A28DD3E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39" name="Rectangle 83">
            <a:extLst>
              <a:ext uri="{FF2B5EF4-FFF2-40B4-BE49-F238E27FC236}">
                <a16:creationId xmlns:a16="http://schemas.microsoft.com/office/drawing/2014/main" id="{25213737-3836-4B38-81DA-201F681589F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40" name="Rectangle 109">
            <a:extLst>
              <a:ext uri="{FF2B5EF4-FFF2-40B4-BE49-F238E27FC236}">
                <a16:creationId xmlns:a16="http://schemas.microsoft.com/office/drawing/2014/main" id="{F91880BF-2535-47CD-93A5-78E67FF58833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41" name="Rectangle 57">
            <a:extLst>
              <a:ext uri="{FF2B5EF4-FFF2-40B4-BE49-F238E27FC236}">
                <a16:creationId xmlns:a16="http://schemas.microsoft.com/office/drawing/2014/main" id="{A4A10AE0-0B27-40BE-98ED-CB22B141F57F}"/>
              </a:ext>
            </a:extLst>
          </p:cNvPr>
          <p:cNvSpPr/>
          <p:nvPr/>
        </p:nvSpPr>
        <p:spPr>
          <a:xfrm>
            <a:off x="8749786" y="3300272"/>
            <a:ext cx="9829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Department</a:t>
            </a:r>
          </a:p>
        </p:txBody>
      </p:sp>
      <p:sp>
        <p:nvSpPr>
          <p:cNvPr id="142" name="Rectangle 81">
            <a:extLst>
              <a:ext uri="{FF2B5EF4-FFF2-40B4-BE49-F238E27FC236}">
                <a16:creationId xmlns:a16="http://schemas.microsoft.com/office/drawing/2014/main" id="{9F148EE4-1E7F-4D04-926C-65424AA77B04}"/>
              </a:ext>
            </a:extLst>
          </p:cNvPr>
          <p:cNvSpPr/>
          <p:nvPr/>
        </p:nvSpPr>
        <p:spPr>
          <a:xfrm>
            <a:off x="9027099" y="3811219"/>
            <a:ext cx="4283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QA</a:t>
            </a:r>
          </a:p>
        </p:txBody>
      </p:sp>
      <p:sp>
        <p:nvSpPr>
          <p:cNvPr id="143" name="Rectangle 113">
            <a:extLst>
              <a:ext uri="{FF2B5EF4-FFF2-40B4-BE49-F238E27FC236}">
                <a16:creationId xmlns:a16="http://schemas.microsoft.com/office/drawing/2014/main" id="{51F783EA-2273-4B82-AA5D-8E44FBFB0418}"/>
              </a:ext>
            </a:extLst>
          </p:cNvPr>
          <p:cNvSpPr/>
          <p:nvPr/>
        </p:nvSpPr>
        <p:spPr>
          <a:xfrm>
            <a:off x="9036643" y="5212820"/>
            <a:ext cx="401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PD</a:t>
            </a:r>
          </a:p>
        </p:txBody>
      </p:sp>
      <p:sp>
        <p:nvSpPr>
          <p:cNvPr id="144" name="Rectangle 116">
            <a:extLst>
              <a:ext uri="{FF2B5EF4-FFF2-40B4-BE49-F238E27FC236}">
                <a16:creationId xmlns:a16="http://schemas.microsoft.com/office/drawing/2014/main" id="{39DEAD67-C96C-47AD-95FB-AA6AA5E7C668}"/>
              </a:ext>
            </a:extLst>
          </p:cNvPr>
          <p:cNvSpPr/>
          <p:nvPr/>
        </p:nvSpPr>
        <p:spPr>
          <a:xfrm>
            <a:off x="9043224" y="4544912"/>
            <a:ext cx="3818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PE</a:t>
            </a:r>
          </a:p>
        </p:txBody>
      </p:sp>
      <p:pic>
        <p:nvPicPr>
          <p:cNvPr id="145" name="Picture 91">
            <a:hlinkClick r:id="rId25" action="ppaction://hlinksldjump"/>
            <a:extLst>
              <a:ext uri="{FF2B5EF4-FFF2-40B4-BE49-F238E27FC236}">
                <a16:creationId xmlns:a16="http://schemas.microsoft.com/office/drawing/2014/main" id="{A9289878-3381-4CF4-B3A5-95D3DAC9459F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2" y="3815057"/>
            <a:ext cx="250248" cy="250248"/>
          </a:xfrm>
          <a:prstGeom prst="rect">
            <a:avLst/>
          </a:prstGeom>
        </p:spPr>
      </p:pic>
      <p:pic>
        <p:nvPicPr>
          <p:cNvPr id="146" name="Picture 92">
            <a:hlinkClick r:id="rId27" action="ppaction://hlinksldjump"/>
            <a:extLst>
              <a:ext uri="{FF2B5EF4-FFF2-40B4-BE49-F238E27FC236}">
                <a16:creationId xmlns:a16="http://schemas.microsoft.com/office/drawing/2014/main" id="{0ED9625E-2955-437A-B378-F3EA0C28DE2E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42" y="3817548"/>
            <a:ext cx="244617" cy="244617"/>
          </a:xfrm>
          <a:prstGeom prst="rect">
            <a:avLst/>
          </a:prstGeom>
        </p:spPr>
      </p:pic>
      <p:pic>
        <p:nvPicPr>
          <p:cNvPr id="147" name="Picture 91">
            <a:hlinkClick r:id="" action="ppaction://noaction"/>
            <a:extLst>
              <a:ext uri="{FF2B5EF4-FFF2-40B4-BE49-F238E27FC236}">
                <a16:creationId xmlns:a16="http://schemas.microsoft.com/office/drawing/2014/main" id="{68D06590-8007-41DD-82D1-2B2D6DB3BCC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2" y="4569285"/>
            <a:ext cx="250248" cy="250248"/>
          </a:xfrm>
          <a:prstGeom prst="rect">
            <a:avLst/>
          </a:prstGeom>
        </p:spPr>
      </p:pic>
      <p:pic>
        <p:nvPicPr>
          <p:cNvPr id="148" name="Picture 92">
            <a:hlinkClick r:id="" action="ppaction://noaction"/>
            <a:extLst>
              <a:ext uri="{FF2B5EF4-FFF2-40B4-BE49-F238E27FC236}">
                <a16:creationId xmlns:a16="http://schemas.microsoft.com/office/drawing/2014/main" id="{7E909988-59A8-49D0-A4C7-F08AB2B20EF9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42" y="4571776"/>
            <a:ext cx="244617" cy="244617"/>
          </a:xfrm>
          <a:prstGeom prst="rect">
            <a:avLst/>
          </a:prstGeom>
        </p:spPr>
      </p:pic>
      <p:pic>
        <p:nvPicPr>
          <p:cNvPr id="149" name="Picture 91">
            <a:hlinkClick r:id="" action="ppaction://noaction"/>
            <a:extLst>
              <a:ext uri="{FF2B5EF4-FFF2-40B4-BE49-F238E27FC236}">
                <a16:creationId xmlns:a16="http://schemas.microsoft.com/office/drawing/2014/main" id="{44BC5321-B42A-4343-83B7-D2D59A318EB2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711" y="5232863"/>
            <a:ext cx="250248" cy="250248"/>
          </a:xfrm>
          <a:prstGeom prst="rect">
            <a:avLst/>
          </a:prstGeom>
        </p:spPr>
      </p:pic>
      <p:pic>
        <p:nvPicPr>
          <p:cNvPr id="150" name="Picture 92">
            <a:hlinkClick r:id="" action="ppaction://noaction"/>
            <a:extLst>
              <a:ext uri="{FF2B5EF4-FFF2-40B4-BE49-F238E27FC236}">
                <a16:creationId xmlns:a16="http://schemas.microsoft.com/office/drawing/2014/main" id="{3A0E34E4-303A-4299-95EC-07307909179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11" y="5235354"/>
            <a:ext cx="244617" cy="244617"/>
          </a:xfrm>
          <a:prstGeom prst="rect">
            <a:avLst/>
          </a:prstGeom>
        </p:spPr>
      </p:pic>
      <p:sp>
        <p:nvSpPr>
          <p:cNvPr id="167" name="Rectangle 55">
            <a:extLst>
              <a:ext uri="{FF2B5EF4-FFF2-40B4-BE49-F238E27FC236}">
                <a16:creationId xmlns:a16="http://schemas.microsoft.com/office/drawing/2014/main" id="{331D32CA-AFA9-4B8F-9F72-BD9F4C95DBC0}"/>
              </a:ext>
            </a:extLst>
          </p:cNvPr>
          <p:cNvSpPr/>
          <p:nvPr/>
        </p:nvSpPr>
        <p:spPr>
          <a:xfrm>
            <a:off x="10255860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68" name="Rectangle 81">
            <a:extLst>
              <a:ext uri="{FF2B5EF4-FFF2-40B4-BE49-F238E27FC236}">
                <a16:creationId xmlns:a16="http://schemas.microsoft.com/office/drawing/2014/main" id="{1824B9AA-46CB-4F22-B585-74E2AB88E953}"/>
              </a:ext>
            </a:extLst>
          </p:cNvPr>
          <p:cNvSpPr/>
          <p:nvPr/>
        </p:nvSpPr>
        <p:spPr>
          <a:xfrm>
            <a:off x="10145048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69" name="Rectangle 81">
            <a:extLst>
              <a:ext uri="{FF2B5EF4-FFF2-40B4-BE49-F238E27FC236}">
                <a16:creationId xmlns:a16="http://schemas.microsoft.com/office/drawing/2014/main" id="{787E5F8C-AF28-4A57-BBFF-5332B169948D}"/>
              </a:ext>
            </a:extLst>
          </p:cNvPr>
          <p:cNvSpPr/>
          <p:nvPr/>
        </p:nvSpPr>
        <p:spPr>
          <a:xfrm>
            <a:off x="10157041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170" name="Rectangle 81">
            <a:extLst>
              <a:ext uri="{FF2B5EF4-FFF2-40B4-BE49-F238E27FC236}">
                <a16:creationId xmlns:a16="http://schemas.microsoft.com/office/drawing/2014/main" id="{457665A4-0CF1-470F-B1ED-39F318609FFF}"/>
              </a:ext>
            </a:extLst>
          </p:cNvPr>
          <p:cNvSpPr/>
          <p:nvPr/>
        </p:nvSpPr>
        <p:spPr>
          <a:xfrm>
            <a:off x="10157039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171" name="Rectangle 118">
            <a:extLst>
              <a:ext uri="{FF2B5EF4-FFF2-40B4-BE49-F238E27FC236}">
                <a16:creationId xmlns:a16="http://schemas.microsoft.com/office/drawing/2014/main" id="{70756E88-4B09-4E35-829A-EF0A20E324FB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hlinkClick r:id="rId16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73">
            <a:extLst>
              <a:ext uri="{FF2B5EF4-FFF2-40B4-BE49-F238E27FC236}">
                <a16:creationId xmlns:a16="http://schemas.microsoft.com/office/drawing/2014/main" id="{FE3327D0-747D-46CF-97DE-D4ED53242C99}"/>
              </a:ext>
            </a:extLst>
          </p:cNvPr>
          <p:cNvSpPr/>
          <p:nvPr/>
        </p:nvSpPr>
        <p:spPr>
          <a:xfrm>
            <a:off x="0" y="0"/>
            <a:ext cx="12192000" cy="7238300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3258397" y="2014837"/>
            <a:ext cx="5389419" cy="3089564"/>
            <a:chOff x="3258397" y="2014837"/>
            <a:chExt cx="5389419" cy="3089564"/>
          </a:xfrm>
        </p:grpSpPr>
        <p:grpSp>
          <p:nvGrpSpPr>
            <p:cNvPr id="121" name="Group 90">
              <a:extLst>
                <a:ext uri="{FF2B5EF4-FFF2-40B4-BE49-F238E27FC236}">
                  <a16:creationId xmlns:a16="http://schemas.microsoft.com/office/drawing/2014/main" id="{478F2B7D-D603-40AB-87F0-4CE20DF9D481}"/>
                </a:ext>
              </a:extLst>
            </p:cNvPr>
            <p:cNvGrpSpPr/>
            <p:nvPr/>
          </p:nvGrpSpPr>
          <p:grpSpPr>
            <a:xfrm>
              <a:off x="3258397" y="2014837"/>
              <a:ext cx="5389419" cy="3089564"/>
              <a:chOff x="2842315" y="2560232"/>
              <a:chExt cx="5389419" cy="3089564"/>
            </a:xfrm>
          </p:grpSpPr>
          <p:sp>
            <p:nvSpPr>
              <p:cNvPr id="126" name="Rectangle 91">
                <a:extLst>
                  <a:ext uri="{FF2B5EF4-FFF2-40B4-BE49-F238E27FC236}">
                    <a16:creationId xmlns:a16="http://schemas.microsoft.com/office/drawing/2014/main" id="{7A83D1B1-BDD5-411A-AAC6-F142D6F7E0F4}"/>
                  </a:ext>
                </a:extLst>
              </p:cNvPr>
              <p:cNvSpPr/>
              <p:nvPr/>
            </p:nvSpPr>
            <p:spPr>
              <a:xfrm>
                <a:off x="2842315" y="2560232"/>
                <a:ext cx="5389419" cy="308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F484C3-290C-4CF4-9FD8-3940AB0C268B}"/>
                  </a:ext>
                </a:extLst>
              </p:cNvPr>
              <p:cNvSpPr txBox="1"/>
              <p:nvPr/>
            </p:nvSpPr>
            <p:spPr>
              <a:xfrm>
                <a:off x="3032408" y="3432386"/>
                <a:ext cx="5032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Would you like to </a:t>
                </a:r>
                <a:r>
                  <a:rPr lang="en-US" sz="4800" b="1" dirty="0" smtClean="0">
                    <a:latin typeface="AngsanaUPC" panose="02020603050405020304" pitchFamily="18" charset="-34"/>
                    <a:cs typeface="AngsanaUPC" panose="02020603050405020304" pitchFamily="18" charset="-34"/>
                  </a:rPr>
                  <a:t>Cancel ?</a:t>
                </a:r>
                <a:endParaRPr lang="en-US" sz="4800" b="1" dirty="0"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</p:grpSp>
        <p:sp>
          <p:nvSpPr>
            <p:cNvPr id="122" name="Rounded Rectangle 121">
              <a:hlinkClick r:id="rId29" action="ppaction://hlinksldjump"/>
            </p:cNvPr>
            <p:cNvSpPr/>
            <p:nvPr/>
          </p:nvSpPr>
          <p:spPr>
            <a:xfrm>
              <a:off x="3817828" y="4334985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70D7CC"/>
            </a:solidFill>
            <a:ln>
              <a:solidFill>
                <a:srgbClr val="70D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713088" y="4360701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YES</a:t>
              </a:r>
              <a:endParaRPr lang="en-US" sz="2400" b="1" cap="none" spc="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24" name="Rounded Rectangle 123">
              <a:hlinkClick r:id="rId13" action="ppaction://hlinksldjump"/>
            </p:cNvPr>
            <p:cNvSpPr/>
            <p:nvPr/>
          </p:nvSpPr>
          <p:spPr>
            <a:xfrm>
              <a:off x="5542663" y="4333169"/>
              <a:ext cx="1486343" cy="529246"/>
            </a:xfrm>
            <a:prstGeom prst="roundRect">
              <a:avLst>
                <a:gd name="adj" fmla="val 6612"/>
              </a:avLst>
            </a:prstGeom>
            <a:solidFill>
              <a:srgbClr val="F8F9FA"/>
            </a:solidFill>
            <a:ln>
              <a:solidFill>
                <a:srgbClr val="F8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488075" y="4368775"/>
              <a:ext cx="161253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latin typeface="AngsanaUPC" panose="02020603050405020304" pitchFamily="18" charset="-34"/>
                  <a:cs typeface="AngsanaUPC" panose="02020603050405020304" pitchFamily="18" charset="-34"/>
                </a:rPr>
                <a:t>NO</a:t>
              </a:r>
              <a:endParaRPr lang="en-US" sz="2400" b="1" cap="none" spc="0" dirty="0">
                <a:ln w="0"/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1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53" name="Rectangle 59">
            <a:hlinkClick r:id="rId13" action="ppaction://hlinksldjump"/>
            <a:extLst>
              <a:ext uri="{FF2B5EF4-FFF2-40B4-BE49-F238E27FC236}">
                <a16:creationId xmlns:a16="http://schemas.microsoft.com/office/drawing/2014/main" id="{360CE369-9039-4284-9B6C-C026672E3B58}"/>
              </a:ext>
            </a:extLst>
          </p:cNvPr>
          <p:cNvSpPr/>
          <p:nvPr/>
        </p:nvSpPr>
        <p:spPr>
          <a:xfrm>
            <a:off x="406849" y="4346923"/>
            <a:ext cx="748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Admin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4" name="Picture 44">
            <a:extLst>
              <a:ext uri="{FF2B5EF4-FFF2-40B4-BE49-F238E27FC236}">
                <a16:creationId xmlns:a16="http://schemas.microsoft.com/office/drawing/2014/main" id="{0CDD9985-BABE-41CC-BC21-1747AB54F29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4888755"/>
            <a:ext cx="113798" cy="113798"/>
          </a:xfrm>
          <a:prstGeom prst="rect">
            <a:avLst/>
          </a:prstGeom>
        </p:spPr>
      </p:pic>
      <p:pic>
        <p:nvPicPr>
          <p:cNvPr id="55" name="Picture 45">
            <a:extLst>
              <a:ext uri="{FF2B5EF4-FFF2-40B4-BE49-F238E27FC236}">
                <a16:creationId xmlns:a16="http://schemas.microsoft.com/office/drawing/2014/main" id="{BF368146-481C-4269-92F9-182C192352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0" y="5154084"/>
            <a:ext cx="113798" cy="113798"/>
          </a:xfrm>
          <a:prstGeom prst="rect">
            <a:avLst/>
          </a:prstGeom>
        </p:spPr>
      </p:pic>
      <p:sp>
        <p:nvSpPr>
          <p:cNvPr id="56" name="Rectangle 52">
            <a:hlinkClick r:id="rId13" action="ppaction://hlinksldjump"/>
            <a:extLst>
              <a:ext uri="{FF2B5EF4-FFF2-40B4-BE49-F238E27FC236}">
                <a16:creationId xmlns:a16="http://schemas.microsoft.com/office/drawing/2014/main" id="{988F575D-A9E6-48B8-9B21-5B49BB3A76B3}"/>
              </a:ext>
            </a:extLst>
          </p:cNvPr>
          <p:cNvSpPr/>
          <p:nvPr/>
        </p:nvSpPr>
        <p:spPr>
          <a:xfrm>
            <a:off x="675082" y="4767013"/>
            <a:ext cx="12827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Manage annual plan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7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716720D9-05A5-40E2-865C-22B0D12E43BB}"/>
              </a:ext>
            </a:extLst>
          </p:cNvPr>
          <p:cNvSpPr/>
          <p:nvPr/>
        </p:nvSpPr>
        <p:spPr>
          <a:xfrm>
            <a:off x="694368" y="5040834"/>
            <a:ext cx="1226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9A9EA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Setting for approve</a:t>
            </a:r>
            <a:endParaRPr lang="en-US" sz="1600" b="0" cap="none" spc="0" dirty="0">
              <a:ln w="0"/>
              <a:solidFill>
                <a:srgbClr val="9A9EA5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8" name="Picture 124">
            <a:hlinkClick r:id="rId13" action="ppaction://hlinksldjump"/>
            <a:extLst>
              <a:ext uri="{FF2B5EF4-FFF2-40B4-BE49-F238E27FC236}">
                <a16:creationId xmlns:a16="http://schemas.microsoft.com/office/drawing/2014/main" id="{75943D4A-067E-4FE3-9F65-22179C786EB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2" y="4431821"/>
            <a:ext cx="219099" cy="219099"/>
          </a:xfrm>
          <a:prstGeom prst="rect">
            <a:avLst/>
          </a:prstGeom>
        </p:spPr>
      </p:pic>
      <p:pic>
        <p:nvPicPr>
          <p:cNvPr id="59" name="Picture 125">
            <a:extLst>
              <a:ext uri="{FF2B5EF4-FFF2-40B4-BE49-F238E27FC236}">
                <a16:creationId xmlns:a16="http://schemas.microsoft.com/office/drawing/2014/main" id="{42D76531-F589-4294-9C33-AE13758118E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" y="5441889"/>
            <a:ext cx="113798" cy="113798"/>
          </a:xfrm>
          <a:prstGeom prst="rect">
            <a:avLst/>
          </a:prstGeom>
        </p:spPr>
      </p:pic>
      <p:sp>
        <p:nvSpPr>
          <p:cNvPr id="60" name="Rectangle 126">
            <a:hlinkClick r:id="" action="ppaction://noaction"/>
            <a:extLst>
              <a:ext uri="{FF2B5EF4-FFF2-40B4-BE49-F238E27FC236}">
                <a16:creationId xmlns:a16="http://schemas.microsoft.com/office/drawing/2014/main" id="{D0D00F1D-5969-479C-8C35-8D36B79B853B}"/>
              </a:ext>
            </a:extLst>
          </p:cNvPr>
          <p:cNvSpPr/>
          <p:nvPr/>
        </p:nvSpPr>
        <p:spPr>
          <a:xfrm>
            <a:off x="680817" y="5338158"/>
            <a:ext cx="1701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permission for System </a:t>
            </a:r>
            <a:endParaRPr lang="en-US" sz="16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1" name="Rectangle 55">
            <a:hlinkClick r:id="rId16" action="ppaction://hlinksldjump"/>
            <a:extLst>
              <a:ext uri="{FF2B5EF4-FFF2-40B4-BE49-F238E27FC236}">
                <a16:creationId xmlns:a16="http://schemas.microsoft.com/office/drawing/2014/main" id="{E7E03E35-F0C3-47F5-BC14-2038AAFBFF2E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2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1CBC5D9D-8DA8-4024-9361-0D688E592605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3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4078083A-FD50-4525-A95A-5151B7E81CE8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4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F16D47B0-1D51-4627-ADBD-50BAAB91EDC4}"/>
              </a:ext>
            </a:extLst>
          </p:cNvPr>
          <p:cNvSpPr/>
          <p:nvPr/>
        </p:nvSpPr>
        <p:spPr>
          <a:xfrm>
            <a:off x="417611" y="3772291"/>
            <a:ext cx="1641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Operation manual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5" name="Picture 29">
            <a:hlinkClick r:id="rId16" action="ppaction://hlinksldjump"/>
            <a:extLst>
              <a:ext uri="{FF2B5EF4-FFF2-40B4-BE49-F238E27FC236}">
                <a16:creationId xmlns:a16="http://schemas.microsoft.com/office/drawing/2014/main" id="{DBF91433-6E6D-4118-ACD5-1B6B869B76D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pic>
        <p:nvPicPr>
          <p:cNvPr id="66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901CB352-DD88-42CF-9CF3-430D10B91CA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67" name="Picture 43">
            <a:hlinkClick r:id="rId5" action="ppaction://hlinksldjump"/>
            <a:extLst>
              <a:ext uri="{FF2B5EF4-FFF2-40B4-BE49-F238E27FC236}">
                <a16:creationId xmlns:a16="http://schemas.microsoft.com/office/drawing/2014/main" id="{23CFB1FA-97C8-40E2-B83D-7C32E8FC90C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  <p:pic>
        <p:nvPicPr>
          <p:cNvPr id="68" name="Picture 147">
            <a:hlinkClick r:id="rId4" action="ppaction://hlinksldjump"/>
            <a:extLst>
              <a:ext uri="{FF2B5EF4-FFF2-40B4-BE49-F238E27FC236}">
                <a16:creationId xmlns:a16="http://schemas.microsoft.com/office/drawing/2014/main" id="{629E1074-057B-4054-8A5C-68ED4C60A0A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sp>
        <p:nvSpPr>
          <p:cNvPr id="69" name="Rectangle 2">
            <a:extLst>
              <a:ext uri="{FF2B5EF4-FFF2-40B4-BE49-F238E27FC236}">
                <a16:creationId xmlns:a16="http://schemas.microsoft.com/office/drawing/2014/main" id="{7FAB23A8-5D99-4464-9E7C-F6B3DDA7C957}"/>
              </a:ext>
            </a:extLst>
          </p:cNvPr>
          <p:cNvSpPr/>
          <p:nvPr/>
        </p:nvSpPr>
        <p:spPr>
          <a:xfrm>
            <a:off x="3154128" y="1986340"/>
            <a:ext cx="8889390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46FAE018-E7F7-495B-BC2C-C8624C36AC68}"/>
              </a:ext>
            </a:extLst>
          </p:cNvPr>
          <p:cNvSpPr/>
          <p:nvPr/>
        </p:nvSpPr>
        <p:spPr>
          <a:xfrm>
            <a:off x="3154127" y="1986682"/>
            <a:ext cx="8889391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 user </a:t>
            </a:r>
          </a:p>
        </p:txBody>
      </p:sp>
      <p:pic>
        <p:nvPicPr>
          <p:cNvPr id="71" name="Picture 179">
            <a:extLst>
              <a:ext uri="{FF2B5EF4-FFF2-40B4-BE49-F238E27FC236}">
                <a16:creationId xmlns:a16="http://schemas.microsoft.com/office/drawing/2014/main" id="{C921570A-AE1E-46C5-9148-F8D3433C3D9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grpSp>
        <p:nvGrpSpPr>
          <p:cNvPr id="72" name="Group 180">
            <a:extLst>
              <a:ext uri="{FF2B5EF4-FFF2-40B4-BE49-F238E27FC236}">
                <a16:creationId xmlns:a16="http://schemas.microsoft.com/office/drawing/2014/main" id="{C291CCAA-5B57-4A2E-ABCB-1F1670073CD3}"/>
              </a:ext>
            </a:extLst>
          </p:cNvPr>
          <p:cNvGrpSpPr/>
          <p:nvPr/>
        </p:nvGrpSpPr>
        <p:grpSpPr>
          <a:xfrm>
            <a:off x="3307777" y="6412014"/>
            <a:ext cx="8627048" cy="235529"/>
            <a:chOff x="3307777" y="6412014"/>
            <a:chExt cx="8878134" cy="235529"/>
          </a:xfrm>
        </p:grpSpPr>
        <p:pic>
          <p:nvPicPr>
            <p:cNvPr id="73" name="Picture 181">
              <a:extLst>
                <a:ext uri="{FF2B5EF4-FFF2-40B4-BE49-F238E27FC236}">
                  <a16:creationId xmlns:a16="http://schemas.microsoft.com/office/drawing/2014/main" id="{58624614-1824-419A-B6E7-F8B533F7C3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19433" r="21766" b="12698"/>
            <a:stretch/>
          </p:blipFill>
          <p:spPr>
            <a:xfrm>
              <a:off x="3307777" y="6422270"/>
              <a:ext cx="8753594" cy="225273"/>
            </a:xfrm>
            <a:prstGeom prst="rect">
              <a:avLst/>
            </a:prstGeom>
          </p:spPr>
        </p:pic>
        <p:pic>
          <p:nvPicPr>
            <p:cNvPr id="74" name="Picture 182">
              <a:extLst>
                <a:ext uri="{FF2B5EF4-FFF2-40B4-BE49-F238E27FC236}">
                  <a16:creationId xmlns:a16="http://schemas.microsoft.com/office/drawing/2014/main" id="{4284D829-2785-4549-92C7-31D3949CD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90090" t="15671" r="329" b="17664"/>
            <a:stretch/>
          </p:blipFill>
          <p:spPr>
            <a:xfrm>
              <a:off x="11113825" y="6412014"/>
              <a:ext cx="1072086" cy="221281"/>
            </a:xfrm>
            <a:prstGeom prst="rect">
              <a:avLst/>
            </a:prstGeom>
          </p:spPr>
        </p:pic>
      </p:grpSp>
      <p:pic>
        <p:nvPicPr>
          <p:cNvPr id="75" name="Picture 186">
            <a:extLst>
              <a:ext uri="{FF2B5EF4-FFF2-40B4-BE49-F238E27FC236}">
                <a16:creationId xmlns:a16="http://schemas.microsoft.com/office/drawing/2014/main" id="{3080C55C-791C-4A9D-A9C0-A77A613E12F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sp>
        <p:nvSpPr>
          <p:cNvPr id="76" name="Rectangle 187">
            <a:extLst>
              <a:ext uri="{FF2B5EF4-FFF2-40B4-BE49-F238E27FC236}">
                <a16:creationId xmlns:a16="http://schemas.microsoft.com/office/drawing/2014/main" id="{7E91BB20-6E18-4F47-A0F6-D1B2723A1D1C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B36B9EC5-64D5-4AFA-9713-83EB424C66BE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8" name="Group 9">
            <a:extLst>
              <a:ext uri="{FF2B5EF4-FFF2-40B4-BE49-F238E27FC236}">
                <a16:creationId xmlns:a16="http://schemas.microsoft.com/office/drawing/2014/main" id="{B01BE1BC-5AEB-4DD5-A5DA-53B95AD221AE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79" name="Rounded Rectangle 38">
              <a:extLst>
                <a:ext uri="{FF2B5EF4-FFF2-40B4-BE49-F238E27FC236}">
                  <a16:creationId xmlns:a16="http://schemas.microsoft.com/office/drawing/2014/main" id="{16B01056-1B87-4A19-BD1C-6E57EF202FF8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0" name="Isosceles Triangle 6">
              <a:extLst>
                <a:ext uri="{FF2B5EF4-FFF2-40B4-BE49-F238E27FC236}">
                  <a16:creationId xmlns:a16="http://schemas.microsoft.com/office/drawing/2014/main" id="{179C452B-C7DA-4274-B498-76335BA17099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92" name="Rounded Rectangle 35">
            <a:extLst>
              <a:ext uri="{FF2B5EF4-FFF2-40B4-BE49-F238E27FC236}">
                <a16:creationId xmlns:a16="http://schemas.microsoft.com/office/drawing/2014/main" id="{AADB434C-BCD7-438D-90A4-A000ABFE54BB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5" name="Rectangle 53">
            <a:extLst>
              <a:ext uri="{FF2B5EF4-FFF2-40B4-BE49-F238E27FC236}">
                <a16:creationId xmlns:a16="http://schemas.microsoft.com/office/drawing/2014/main" id="{C57493B2-BA8A-42D4-8260-677B44B85788}"/>
              </a:ext>
            </a:extLst>
          </p:cNvPr>
          <p:cNvSpPr/>
          <p:nvPr/>
        </p:nvSpPr>
        <p:spPr>
          <a:xfrm>
            <a:off x="4900252" y="3301052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First name</a:t>
            </a:r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95674E6D-2837-43F0-A93B-9FDA4C13DC9E}"/>
              </a:ext>
            </a:extLst>
          </p:cNvPr>
          <p:cNvSpPr/>
          <p:nvPr/>
        </p:nvSpPr>
        <p:spPr>
          <a:xfrm>
            <a:off x="6292661" y="3301052"/>
            <a:ext cx="883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Last name</a:t>
            </a:r>
          </a:p>
        </p:txBody>
      </p:sp>
      <p:sp>
        <p:nvSpPr>
          <p:cNvPr id="100" name="Rectangle 57">
            <a:extLst>
              <a:ext uri="{FF2B5EF4-FFF2-40B4-BE49-F238E27FC236}">
                <a16:creationId xmlns:a16="http://schemas.microsoft.com/office/drawing/2014/main" id="{BF6F5CC2-8CDC-4916-A1B3-8EB801C34A8B}"/>
              </a:ext>
            </a:extLst>
          </p:cNvPr>
          <p:cNvSpPr/>
          <p:nvPr/>
        </p:nvSpPr>
        <p:spPr>
          <a:xfrm>
            <a:off x="7698009" y="3287988"/>
            <a:ext cx="7393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Position</a:t>
            </a:r>
          </a:p>
        </p:txBody>
      </p:sp>
      <p:cxnSp>
        <p:nvCxnSpPr>
          <p:cNvPr id="101" name="Straight Connector 11">
            <a:extLst>
              <a:ext uri="{FF2B5EF4-FFF2-40B4-BE49-F238E27FC236}">
                <a16:creationId xmlns:a16="http://schemas.microsoft.com/office/drawing/2014/main" id="{29D385A3-9932-4E19-BA28-9709D6836C06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71">
            <a:extLst>
              <a:ext uri="{FF2B5EF4-FFF2-40B4-BE49-F238E27FC236}">
                <a16:creationId xmlns:a16="http://schemas.microsoft.com/office/drawing/2014/main" id="{6C46BCCC-A4D4-43C4-8523-30276DAF45BC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78">
            <a:extLst>
              <a:ext uri="{FF2B5EF4-FFF2-40B4-BE49-F238E27FC236}">
                <a16:creationId xmlns:a16="http://schemas.microsoft.com/office/drawing/2014/main" id="{45212EA4-F236-49BE-A3A4-C0755F041295}"/>
              </a:ext>
            </a:extLst>
          </p:cNvPr>
          <p:cNvSpPr/>
          <p:nvPr/>
        </p:nvSpPr>
        <p:spPr>
          <a:xfrm>
            <a:off x="5216843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4" name="Rectangle 79">
            <a:extLst>
              <a:ext uri="{FF2B5EF4-FFF2-40B4-BE49-F238E27FC236}">
                <a16:creationId xmlns:a16="http://schemas.microsoft.com/office/drawing/2014/main" id="{03E498E1-CF8F-4102-94BD-8CDBE2DE51E0}"/>
              </a:ext>
            </a:extLst>
          </p:cNvPr>
          <p:cNvSpPr/>
          <p:nvPr/>
        </p:nvSpPr>
        <p:spPr>
          <a:xfrm>
            <a:off x="634757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5" name="Rectangle 81">
            <a:extLst>
              <a:ext uri="{FF2B5EF4-FFF2-40B4-BE49-F238E27FC236}">
                <a16:creationId xmlns:a16="http://schemas.microsoft.com/office/drawing/2014/main" id="{4CFE9636-8F66-4953-ADEB-7166B6EA07E5}"/>
              </a:ext>
            </a:extLst>
          </p:cNvPr>
          <p:cNvSpPr/>
          <p:nvPr/>
        </p:nvSpPr>
        <p:spPr>
          <a:xfrm>
            <a:off x="7714840" y="3798935"/>
            <a:ext cx="7056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Sr.Staff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6" name="Rectangle 84">
            <a:extLst>
              <a:ext uri="{FF2B5EF4-FFF2-40B4-BE49-F238E27FC236}">
                <a16:creationId xmlns:a16="http://schemas.microsoft.com/office/drawing/2014/main" id="{8B920845-87A4-42A8-AE9B-E3FC8A7A7C37}"/>
              </a:ext>
            </a:extLst>
          </p:cNvPr>
          <p:cNvSpPr/>
          <p:nvPr/>
        </p:nvSpPr>
        <p:spPr>
          <a:xfrm>
            <a:off x="5212759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7" name="Rectangle 85">
            <a:extLst>
              <a:ext uri="{FF2B5EF4-FFF2-40B4-BE49-F238E27FC236}">
                <a16:creationId xmlns:a16="http://schemas.microsoft.com/office/drawing/2014/main" id="{FCFCB509-1A7D-4B30-AB0A-91623388889D}"/>
              </a:ext>
            </a:extLst>
          </p:cNvPr>
          <p:cNvSpPr/>
          <p:nvPr/>
        </p:nvSpPr>
        <p:spPr>
          <a:xfrm>
            <a:off x="6343494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D461A1B4-94D0-4FE5-A7A9-DCE5FD065F32}"/>
              </a:ext>
            </a:extLst>
          </p:cNvPr>
          <p:cNvSpPr/>
          <p:nvPr/>
        </p:nvSpPr>
        <p:spPr>
          <a:xfrm>
            <a:off x="5212759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4995EB74-1EDC-4D70-8DCB-E5A319A10355}"/>
              </a:ext>
            </a:extLst>
          </p:cNvPr>
          <p:cNvSpPr/>
          <p:nvPr/>
        </p:nvSpPr>
        <p:spPr>
          <a:xfrm>
            <a:off x="6343494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3">
            <a:extLst>
              <a:ext uri="{FF2B5EF4-FFF2-40B4-BE49-F238E27FC236}">
                <a16:creationId xmlns:a16="http://schemas.microsoft.com/office/drawing/2014/main" id="{BE79D438-5F6A-4F82-967E-F7C6BE0EAE39}"/>
              </a:ext>
            </a:extLst>
          </p:cNvPr>
          <p:cNvSpPr/>
          <p:nvPr/>
        </p:nvSpPr>
        <p:spPr>
          <a:xfrm>
            <a:off x="7806936" y="5200536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</a:p>
        </p:txBody>
      </p:sp>
      <p:cxnSp>
        <p:nvCxnSpPr>
          <p:cNvPr id="111" name="Straight Connector 115">
            <a:extLst>
              <a:ext uri="{FF2B5EF4-FFF2-40B4-BE49-F238E27FC236}">
                <a16:creationId xmlns:a16="http://schemas.microsoft.com/office/drawing/2014/main" id="{72A7C740-F33E-4CD6-A143-285DACC8F111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6">
            <a:extLst>
              <a:ext uri="{FF2B5EF4-FFF2-40B4-BE49-F238E27FC236}">
                <a16:creationId xmlns:a16="http://schemas.microsoft.com/office/drawing/2014/main" id="{1D9229A3-42B5-40A7-AC75-46ECCC1D7976}"/>
              </a:ext>
            </a:extLst>
          </p:cNvPr>
          <p:cNvSpPr/>
          <p:nvPr/>
        </p:nvSpPr>
        <p:spPr>
          <a:xfrm>
            <a:off x="7803902" y="4532628"/>
            <a:ext cx="5132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Staff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3" name="Rectangle 117">
            <a:extLst>
              <a:ext uri="{FF2B5EF4-FFF2-40B4-BE49-F238E27FC236}">
                <a16:creationId xmlns:a16="http://schemas.microsoft.com/office/drawing/2014/main" id="{F8A84F18-DE1D-4BBA-803D-B6EBDB5B74E2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55">
            <a:extLst>
              <a:ext uri="{FF2B5EF4-FFF2-40B4-BE49-F238E27FC236}">
                <a16:creationId xmlns:a16="http://schemas.microsoft.com/office/drawing/2014/main" id="{D2A8661B-87B8-4A6A-90BB-FE19B97E71AD}"/>
              </a:ext>
            </a:extLst>
          </p:cNvPr>
          <p:cNvSpPr/>
          <p:nvPr/>
        </p:nvSpPr>
        <p:spPr>
          <a:xfrm>
            <a:off x="111071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pic>
        <p:nvPicPr>
          <p:cNvPr id="116" name="Picture 211">
            <a:extLst>
              <a:ext uri="{FF2B5EF4-FFF2-40B4-BE49-F238E27FC236}">
                <a16:creationId xmlns:a16="http://schemas.microsoft.com/office/drawing/2014/main" id="{01925986-0FB7-4268-BDEA-D5281F38C9E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17" name="Picture 212">
            <a:extLst>
              <a:ext uri="{FF2B5EF4-FFF2-40B4-BE49-F238E27FC236}">
                <a16:creationId xmlns:a16="http://schemas.microsoft.com/office/drawing/2014/main" id="{2A7AD73B-8B73-44DD-A41C-A25331116741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pic>
        <p:nvPicPr>
          <p:cNvPr id="136" name="Picture 236">
            <a:extLst>
              <a:ext uri="{FF2B5EF4-FFF2-40B4-BE49-F238E27FC236}">
                <a16:creationId xmlns:a16="http://schemas.microsoft.com/office/drawing/2014/main" id="{A0433F95-C703-4E86-83BC-0F264A255E82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37" name="Rectangle 51">
            <a:extLst>
              <a:ext uri="{FF2B5EF4-FFF2-40B4-BE49-F238E27FC236}">
                <a16:creationId xmlns:a16="http://schemas.microsoft.com/office/drawing/2014/main" id="{6843C2CA-9E6C-47BF-BA95-6A2B7A859789}"/>
              </a:ext>
            </a:extLst>
          </p:cNvPr>
          <p:cNvSpPr/>
          <p:nvPr/>
        </p:nvSpPr>
        <p:spPr>
          <a:xfrm>
            <a:off x="3918198" y="3301052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</a:t>
            </a:r>
          </a:p>
        </p:txBody>
      </p:sp>
      <p:sp>
        <p:nvSpPr>
          <p:cNvPr id="138" name="Rectangle 77">
            <a:extLst>
              <a:ext uri="{FF2B5EF4-FFF2-40B4-BE49-F238E27FC236}">
                <a16:creationId xmlns:a16="http://schemas.microsoft.com/office/drawing/2014/main" id="{FBA9C665-6555-40C1-B260-76621A28DD3E}"/>
              </a:ext>
            </a:extLst>
          </p:cNvPr>
          <p:cNvSpPr/>
          <p:nvPr/>
        </p:nvSpPr>
        <p:spPr>
          <a:xfrm>
            <a:off x="3864668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39" name="Rectangle 83">
            <a:extLst>
              <a:ext uri="{FF2B5EF4-FFF2-40B4-BE49-F238E27FC236}">
                <a16:creationId xmlns:a16="http://schemas.microsoft.com/office/drawing/2014/main" id="{25213737-3836-4B38-81DA-201F681589F5}"/>
              </a:ext>
            </a:extLst>
          </p:cNvPr>
          <p:cNvSpPr/>
          <p:nvPr/>
        </p:nvSpPr>
        <p:spPr>
          <a:xfrm>
            <a:off x="3860586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40" name="Rectangle 109">
            <a:extLst>
              <a:ext uri="{FF2B5EF4-FFF2-40B4-BE49-F238E27FC236}">
                <a16:creationId xmlns:a16="http://schemas.microsoft.com/office/drawing/2014/main" id="{F91880BF-2535-47CD-93A5-78E67FF58833}"/>
              </a:ext>
            </a:extLst>
          </p:cNvPr>
          <p:cNvSpPr/>
          <p:nvPr/>
        </p:nvSpPr>
        <p:spPr>
          <a:xfrm>
            <a:off x="3860586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41" name="Rectangle 57">
            <a:extLst>
              <a:ext uri="{FF2B5EF4-FFF2-40B4-BE49-F238E27FC236}">
                <a16:creationId xmlns:a16="http://schemas.microsoft.com/office/drawing/2014/main" id="{A4A10AE0-0B27-40BE-98ED-CB22B141F57F}"/>
              </a:ext>
            </a:extLst>
          </p:cNvPr>
          <p:cNvSpPr/>
          <p:nvPr/>
        </p:nvSpPr>
        <p:spPr>
          <a:xfrm>
            <a:off x="8749786" y="3300272"/>
            <a:ext cx="9829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Department</a:t>
            </a:r>
          </a:p>
        </p:txBody>
      </p:sp>
      <p:sp>
        <p:nvSpPr>
          <p:cNvPr id="142" name="Rectangle 81">
            <a:extLst>
              <a:ext uri="{FF2B5EF4-FFF2-40B4-BE49-F238E27FC236}">
                <a16:creationId xmlns:a16="http://schemas.microsoft.com/office/drawing/2014/main" id="{9F148EE4-1E7F-4D04-926C-65424AA77B04}"/>
              </a:ext>
            </a:extLst>
          </p:cNvPr>
          <p:cNvSpPr/>
          <p:nvPr/>
        </p:nvSpPr>
        <p:spPr>
          <a:xfrm>
            <a:off x="9050342" y="3811219"/>
            <a:ext cx="3818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PE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3" name="Rectangle 113">
            <a:extLst>
              <a:ext uri="{FF2B5EF4-FFF2-40B4-BE49-F238E27FC236}">
                <a16:creationId xmlns:a16="http://schemas.microsoft.com/office/drawing/2014/main" id="{51F783EA-2273-4B82-AA5D-8E44FBFB0418}"/>
              </a:ext>
            </a:extLst>
          </p:cNvPr>
          <p:cNvSpPr/>
          <p:nvPr/>
        </p:nvSpPr>
        <p:spPr>
          <a:xfrm>
            <a:off x="9036643" y="5212820"/>
            <a:ext cx="401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PD</a:t>
            </a:r>
          </a:p>
        </p:txBody>
      </p:sp>
      <p:sp>
        <p:nvSpPr>
          <p:cNvPr id="144" name="Rectangle 116">
            <a:extLst>
              <a:ext uri="{FF2B5EF4-FFF2-40B4-BE49-F238E27FC236}">
                <a16:creationId xmlns:a16="http://schemas.microsoft.com/office/drawing/2014/main" id="{39DEAD67-C96C-47AD-95FB-AA6AA5E7C668}"/>
              </a:ext>
            </a:extLst>
          </p:cNvPr>
          <p:cNvSpPr/>
          <p:nvPr/>
        </p:nvSpPr>
        <p:spPr>
          <a:xfrm>
            <a:off x="9033606" y="4544912"/>
            <a:ext cx="401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PD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7" name="Rectangle 55">
            <a:extLst>
              <a:ext uri="{FF2B5EF4-FFF2-40B4-BE49-F238E27FC236}">
                <a16:creationId xmlns:a16="http://schemas.microsoft.com/office/drawing/2014/main" id="{331D32CA-AFA9-4B8F-9F72-BD9F4C95DBC0}"/>
              </a:ext>
            </a:extLst>
          </p:cNvPr>
          <p:cNvSpPr/>
          <p:nvPr/>
        </p:nvSpPr>
        <p:spPr>
          <a:xfrm>
            <a:off x="10255860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68" name="Rectangle 81">
            <a:extLst>
              <a:ext uri="{FF2B5EF4-FFF2-40B4-BE49-F238E27FC236}">
                <a16:creationId xmlns:a16="http://schemas.microsoft.com/office/drawing/2014/main" id="{1824B9AA-46CB-4F22-B585-74E2AB88E953}"/>
              </a:ext>
            </a:extLst>
          </p:cNvPr>
          <p:cNvSpPr/>
          <p:nvPr/>
        </p:nvSpPr>
        <p:spPr>
          <a:xfrm>
            <a:off x="10145049" y="3798476"/>
            <a:ext cx="7873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9" name="Rectangle 81">
            <a:extLst>
              <a:ext uri="{FF2B5EF4-FFF2-40B4-BE49-F238E27FC236}">
                <a16:creationId xmlns:a16="http://schemas.microsoft.com/office/drawing/2014/main" id="{787E5F8C-AF28-4A57-BBFF-5332B169948D}"/>
              </a:ext>
            </a:extLst>
          </p:cNvPr>
          <p:cNvSpPr/>
          <p:nvPr/>
        </p:nvSpPr>
        <p:spPr>
          <a:xfrm>
            <a:off x="10157042" y="4522372"/>
            <a:ext cx="7873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0" name="Rectangle 81">
            <a:extLst>
              <a:ext uri="{FF2B5EF4-FFF2-40B4-BE49-F238E27FC236}">
                <a16:creationId xmlns:a16="http://schemas.microsoft.com/office/drawing/2014/main" id="{457665A4-0CF1-470F-B1ED-39F318609FFF}"/>
              </a:ext>
            </a:extLst>
          </p:cNvPr>
          <p:cNvSpPr/>
          <p:nvPr/>
        </p:nvSpPr>
        <p:spPr>
          <a:xfrm>
            <a:off x="10157040" y="5183608"/>
            <a:ext cx="7873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19/07/62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1" name="Rectangle 118">
            <a:extLst>
              <a:ext uri="{FF2B5EF4-FFF2-40B4-BE49-F238E27FC236}">
                <a16:creationId xmlns:a16="http://schemas.microsoft.com/office/drawing/2014/main" id="{70756E88-4B09-4E35-829A-EF0A20E324FB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pic>
        <p:nvPicPr>
          <p:cNvPr id="114" name="Picture 91">
            <a:hlinkClick r:id="" action="ppaction://noaction"/>
            <a:extLst>
              <a:ext uri="{FF2B5EF4-FFF2-40B4-BE49-F238E27FC236}">
                <a16:creationId xmlns:a16="http://schemas.microsoft.com/office/drawing/2014/main" id="{A9289878-3381-4CF4-B3A5-95D3DAC9459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2" y="3815057"/>
            <a:ext cx="250248" cy="250248"/>
          </a:xfrm>
          <a:prstGeom prst="rect">
            <a:avLst/>
          </a:prstGeom>
        </p:spPr>
      </p:pic>
      <p:pic>
        <p:nvPicPr>
          <p:cNvPr id="118" name="Picture 92">
            <a:hlinkClick r:id="" action="ppaction://noaction"/>
            <a:extLst>
              <a:ext uri="{FF2B5EF4-FFF2-40B4-BE49-F238E27FC236}">
                <a16:creationId xmlns:a16="http://schemas.microsoft.com/office/drawing/2014/main" id="{0ED9625E-2955-437A-B378-F3EA0C28DE2E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42" y="3817548"/>
            <a:ext cx="244617" cy="244617"/>
          </a:xfrm>
          <a:prstGeom prst="rect">
            <a:avLst/>
          </a:prstGeom>
        </p:spPr>
      </p:pic>
      <p:pic>
        <p:nvPicPr>
          <p:cNvPr id="119" name="Picture 91">
            <a:hlinkClick r:id="" action="ppaction://noaction"/>
            <a:extLst>
              <a:ext uri="{FF2B5EF4-FFF2-40B4-BE49-F238E27FC236}">
                <a16:creationId xmlns:a16="http://schemas.microsoft.com/office/drawing/2014/main" id="{68D06590-8007-41DD-82D1-2B2D6DB3BCC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2" y="4569285"/>
            <a:ext cx="250248" cy="250248"/>
          </a:xfrm>
          <a:prstGeom prst="rect">
            <a:avLst/>
          </a:prstGeom>
        </p:spPr>
      </p:pic>
      <p:pic>
        <p:nvPicPr>
          <p:cNvPr id="120" name="Picture 92">
            <a:hlinkClick r:id="" action="ppaction://noaction"/>
            <a:extLst>
              <a:ext uri="{FF2B5EF4-FFF2-40B4-BE49-F238E27FC236}">
                <a16:creationId xmlns:a16="http://schemas.microsoft.com/office/drawing/2014/main" id="{7E909988-59A8-49D0-A4C7-F08AB2B20EF9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42" y="4571776"/>
            <a:ext cx="244617" cy="244617"/>
          </a:xfrm>
          <a:prstGeom prst="rect">
            <a:avLst/>
          </a:prstGeom>
        </p:spPr>
      </p:pic>
      <p:pic>
        <p:nvPicPr>
          <p:cNvPr id="121" name="Picture 91">
            <a:hlinkClick r:id="" action="ppaction://noaction"/>
            <a:extLst>
              <a:ext uri="{FF2B5EF4-FFF2-40B4-BE49-F238E27FC236}">
                <a16:creationId xmlns:a16="http://schemas.microsoft.com/office/drawing/2014/main" id="{44BC5321-B42A-4343-83B7-D2D59A318EB2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711" y="5232863"/>
            <a:ext cx="250248" cy="250248"/>
          </a:xfrm>
          <a:prstGeom prst="rect">
            <a:avLst/>
          </a:prstGeom>
        </p:spPr>
      </p:pic>
      <p:pic>
        <p:nvPicPr>
          <p:cNvPr id="122" name="Picture 92">
            <a:hlinkClick r:id="" action="ppaction://noaction"/>
            <a:extLst>
              <a:ext uri="{FF2B5EF4-FFF2-40B4-BE49-F238E27FC236}">
                <a16:creationId xmlns:a16="http://schemas.microsoft.com/office/drawing/2014/main" id="{3A0E34E4-303A-4299-95EC-07307909179D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11" y="5235354"/>
            <a:ext cx="244617" cy="244617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hlinkClick r:id="rId16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22068" y="3757964"/>
            <a:ext cx="85127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283091" y="4452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Change Process</a:t>
            </a: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95831" y="4191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Approval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8450232" y="397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Report</a:t>
            </a: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9592747" y="39747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Operation manual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0445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4457" y="0"/>
            <a:ext cx="9187543" cy="8145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7400" y="188308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1631" y="174467"/>
            <a:ext cx="883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Search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8" y="307472"/>
            <a:ext cx="233442" cy="233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0" y="290877"/>
            <a:ext cx="278354" cy="27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08" y="282073"/>
            <a:ext cx="258382" cy="25838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32934" y="259213"/>
            <a:ext cx="45719" cy="45719"/>
          </a:xfrm>
          <a:prstGeom prst="ellipse">
            <a:avLst/>
          </a:prstGeom>
          <a:solidFill>
            <a:srgbClr val="FED507"/>
          </a:solidFill>
          <a:ln>
            <a:solidFill>
              <a:srgbClr val="FED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90800" y="230981"/>
            <a:ext cx="395573" cy="418992"/>
            <a:chOff x="8390800" y="230981"/>
            <a:chExt cx="395573" cy="418992"/>
          </a:xfrm>
        </p:grpSpPr>
        <p:grpSp>
          <p:nvGrpSpPr>
            <p:cNvPr id="17" name="Group 16"/>
            <p:cNvGrpSpPr/>
            <p:nvPr/>
          </p:nvGrpSpPr>
          <p:grpSpPr>
            <a:xfrm>
              <a:off x="8390800" y="230981"/>
              <a:ext cx="395573" cy="418992"/>
              <a:chOff x="8203469" y="176462"/>
              <a:chExt cx="395573" cy="418992"/>
            </a:xfrm>
          </p:grpSpPr>
          <p:sp>
            <p:nvSpPr>
              <p:cNvPr id="26" name="Oval 209">
                <a:extLst>
                  <a:ext uri="{FF2B5EF4-FFF2-40B4-BE49-F238E27FC236}">
                    <a16:creationId xmlns:a16="http://schemas.microsoft.com/office/drawing/2014/main" id="{0C514647-A687-4C51-B27A-EAB09078F6E8}"/>
                  </a:ext>
                </a:extLst>
              </p:cNvPr>
              <p:cNvSpPr/>
              <p:nvPr/>
            </p:nvSpPr>
            <p:spPr>
              <a:xfrm>
                <a:off x="8203469" y="176462"/>
                <a:ext cx="395573" cy="41899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10">
                <a:extLst>
                  <a:ext uri="{FF2B5EF4-FFF2-40B4-BE49-F238E27FC236}">
                    <a16:creationId xmlns:a16="http://schemas.microsoft.com/office/drawing/2014/main" id="{19F69579-67A9-482B-99A3-3C478C6F3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233" y="212940"/>
                <a:ext cx="325190" cy="325190"/>
              </a:xfrm>
              <a:prstGeom prst="rect">
                <a:avLst/>
              </a:prstGeom>
            </p:spPr>
          </p:pic>
        </p:grpSp>
        <p:sp>
          <p:nvSpPr>
            <p:cNvPr id="43" name="Oval 42"/>
            <p:cNvSpPr/>
            <p:nvPr/>
          </p:nvSpPr>
          <p:spPr>
            <a:xfrm>
              <a:off x="8717548" y="536422"/>
              <a:ext cx="45719" cy="45719"/>
            </a:xfrm>
            <a:prstGeom prst="ellipse">
              <a:avLst/>
            </a:prstGeom>
            <a:solidFill>
              <a:srgbClr val="19CFB3"/>
            </a:solidFill>
            <a:ln>
              <a:solidFill>
                <a:srgbClr val="19CF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089" y="928892"/>
            <a:ext cx="652531" cy="681468"/>
            <a:chOff x="8203469" y="176462"/>
            <a:chExt cx="395573" cy="418992"/>
          </a:xfrm>
        </p:grpSpPr>
        <p:sp>
          <p:nvSpPr>
            <p:cNvPr id="49" name="Oval 209">
              <a:extLst>
                <a:ext uri="{FF2B5EF4-FFF2-40B4-BE49-F238E27FC236}">
                  <a16:creationId xmlns:a16="http://schemas.microsoft.com/office/drawing/2014/main" id="{0C514647-A687-4C51-B27A-EAB09078F6E8}"/>
                </a:ext>
              </a:extLst>
            </p:cNvPr>
            <p:cNvSpPr/>
            <p:nvPr/>
          </p:nvSpPr>
          <p:spPr>
            <a:xfrm>
              <a:off x="8203469" y="176462"/>
              <a:ext cx="395573" cy="4189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19F69579-67A9-482B-99A3-3C478C6F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33" y="212940"/>
              <a:ext cx="325190" cy="32519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797767" y="928892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Ms.Kittaya YangOhm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265" y="1252674"/>
            <a:ext cx="1797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Production Engineering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8" y="1164374"/>
            <a:ext cx="316259" cy="31625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2253" y="80587"/>
            <a:ext cx="2014033" cy="707886"/>
            <a:chOff x="342253" y="80587"/>
            <a:chExt cx="2014033" cy="70788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3" y="178240"/>
              <a:ext cx="522514" cy="52251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67389" y="80587"/>
              <a:ext cx="15888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B66D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E-PCR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004457" y="812052"/>
            <a:ext cx="9187543" cy="6043467"/>
          </a:xfrm>
          <a:prstGeom prst="rect">
            <a:avLst/>
          </a:prstGeom>
          <a:solidFill>
            <a:srgbClr val="F2EDF3"/>
          </a:solidFill>
          <a:ln>
            <a:solidFill>
              <a:srgbClr val="F2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54CD081A-EC61-41E0-B92B-8070BBC68121}"/>
              </a:ext>
            </a:extLst>
          </p:cNvPr>
          <p:cNvSpPr/>
          <p:nvPr/>
        </p:nvSpPr>
        <p:spPr>
          <a:xfrm>
            <a:off x="3154127" y="1986340"/>
            <a:ext cx="8875463" cy="468820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7725FDE-7BDC-4C17-A7D9-8064AC4ACBC1}"/>
              </a:ext>
            </a:extLst>
          </p:cNvPr>
          <p:cNvSpPr/>
          <p:nvPr/>
        </p:nvSpPr>
        <p:spPr>
          <a:xfrm>
            <a:off x="3154127" y="1986682"/>
            <a:ext cx="8875463" cy="529469"/>
          </a:xfrm>
          <a:prstGeom prst="rect">
            <a:avLst/>
          </a:prstGeom>
          <a:solidFill>
            <a:srgbClr val="B66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Process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9D508A-690E-4235-AF10-1CD3F2EC26E4}"/>
              </a:ext>
            </a:extLst>
          </p:cNvPr>
          <p:cNvSpPr/>
          <p:nvPr/>
        </p:nvSpPr>
        <p:spPr>
          <a:xfrm>
            <a:off x="9977840" y="2734051"/>
            <a:ext cx="734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Search :</a:t>
            </a:r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3B78740-168A-4E07-A8FD-3AFFFBC90E51}"/>
              </a:ext>
            </a:extLst>
          </p:cNvPr>
          <p:cNvSpPr/>
          <p:nvPr/>
        </p:nvSpPr>
        <p:spPr>
          <a:xfrm>
            <a:off x="3480462" y="2734051"/>
            <a:ext cx="612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Show </a:t>
            </a: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12B0E9CA-4C70-4DCC-9DDF-F559E5FC6A9D}"/>
              </a:ext>
            </a:extLst>
          </p:cNvPr>
          <p:cNvGrpSpPr/>
          <p:nvPr/>
        </p:nvGrpSpPr>
        <p:grpSpPr>
          <a:xfrm>
            <a:off x="4134808" y="2782841"/>
            <a:ext cx="600679" cy="240971"/>
            <a:chOff x="2908331" y="3686050"/>
            <a:chExt cx="600679" cy="240970"/>
          </a:xfrm>
        </p:grpSpPr>
        <p:sp>
          <p:nvSpPr>
            <p:cNvPr id="80" name="Rounded Rectangle 38">
              <a:extLst>
                <a:ext uri="{FF2B5EF4-FFF2-40B4-BE49-F238E27FC236}">
                  <a16:creationId xmlns:a16="http://schemas.microsoft.com/office/drawing/2014/main" id="{8A03D161-7112-412C-80EB-8147AA3A8AFF}"/>
                </a:ext>
              </a:extLst>
            </p:cNvPr>
            <p:cNvSpPr/>
            <p:nvPr/>
          </p:nvSpPr>
          <p:spPr>
            <a:xfrm>
              <a:off x="2908331" y="3686050"/>
              <a:ext cx="600679" cy="24097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1" name="Isosceles Triangle 6">
              <a:extLst>
                <a:ext uri="{FF2B5EF4-FFF2-40B4-BE49-F238E27FC236}">
                  <a16:creationId xmlns:a16="http://schemas.microsoft.com/office/drawing/2014/main" id="{E8DC2374-C9EF-48F0-B233-AE9233ACBB75}"/>
                </a:ext>
              </a:extLst>
            </p:cNvPr>
            <p:cNvSpPr/>
            <p:nvPr/>
          </p:nvSpPr>
          <p:spPr>
            <a:xfrm rot="10800000">
              <a:off x="3356292" y="3745067"/>
              <a:ext cx="111786" cy="122935"/>
            </a:xfrm>
            <a:prstGeom prst="triangle">
              <a:avLst/>
            </a:prstGeom>
            <a:solidFill>
              <a:srgbClr val="15636C"/>
            </a:solidFill>
            <a:ln>
              <a:solidFill>
                <a:srgbClr val="156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82" name="Rounded Rectangle 35">
            <a:extLst>
              <a:ext uri="{FF2B5EF4-FFF2-40B4-BE49-F238E27FC236}">
                <a16:creationId xmlns:a16="http://schemas.microsoft.com/office/drawing/2014/main" id="{69AA8F45-B39A-41EE-AB28-95AA648A7803}"/>
              </a:ext>
            </a:extLst>
          </p:cNvPr>
          <p:cNvSpPr/>
          <p:nvPr/>
        </p:nvSpPr>
        <p:spPr>
          <a:xfrm>
            <a:off x="10772534" y="2782841"/>
            <a:ext cx="1042383" cy="24097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6" name="Rectangle 52">
            <a:extLst>
              <a:ext uri="{FF2B5EF4-FFF2-40B4-BE49-F238E27FC236}">
                <a16:creationId xmlns:a16="http://schemas.microsoft.com/office/drawing/2014/main" id="{B63298BD-EC78-487D-8384-C977A671873A}"/>
              </a:ext>
            </a:extLst>
          </p:cNvPr>
          <p:cNvSpPr/>
          <p:nvPr/>
        </p:nvSpPr>
        <p:spPr>
          <a:xfrm>
            <a:off x="6625242" y="3301052"/>
            <a:ext cx="447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PIC</a:t>
            </a:r>
          </a:p>
        </p:txBody>
      </p:sp>
      <p:sp>
        <p:nvSpPr>
          <p:cNvPr id="87" name="Rectangle 53">
            <a:extLst>
              <a:ext uri="{FF2B5EF4-FFF2-40B4-BE49-F238E27FC236}">
                <a16:creationId xmlns:a16="http://schemas.microsoft.com/office/drawing/2014/main" id="{605AB71C-32F7-4580-8D1B-3252E72AE9DF}"/>
              </a:ext>
            </a:extLst>
          </p:cNvPr>
          <p:cNvSpPr/>
          <p:nvPr/>
        </p:nvSpPr>
        <p:spPr>
          <a:xfrm>
            <a:off x="3857762" y="3301052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Rank</a:t>
            </a:r>
          </a:p>
        </p:txBody>
      </p:sp>
      <p:sp>
        <p:nvSpPr>
          <p:cNvPr id="88" name="Rectangle 54">
            <a:extLst>
              <a:ext uri="{FF2B5EF4-FFF2-40B4-BE49-F238E27FC236}">
                <a16:creationId xmlns:a16="http://schemas.microsoft.com/office/drawing/2014/main" id="{52835EFB-BF8D-4EB6-A3B6-A36D13532541}"/>
              </a:ext>
            </a:extLst>
          </p:cNvPr>
          <p:cNvSpPr/>
          <p:nvPr/>
        </p:nvSpPr>
        <p:spPr>
          <a:xfrm>
            <a:off x="4698998" y="3301052"/>
            <a:ext cx="1645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 submission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7303395" y="3287988"/>
            <a:ext cx="837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PCR type</a:t>
            </a:r>
          </a:p>
        </p:txBody>
      </p:sp>
      <p:cxnSp>
        <p:nvCxnSpPr>
          <p:cNvPr id="90" name="Straight Connector 11">
            <a:extLst>
              <a:ext uri="{FF2B5EF4-FFF2-40B4-BE49-F238E27FC236}">
                <a16:creationId xmlns:a16="http://schemas.microsoft.com/office/drawing/2014/main" id="{A2C5CFE7-30E5-4FDC-91FE-6A1D694540F2}"/>
              </a:ext>
            </a:extLst>
          </p:cNvPr>
          <p:cNvCxnSpPr>
            <a:cxnSpLocks/>
          </p:cNvCxnSpPr>
          <p:nvPr/>
        </p:nvCxnSpPr>
        <p:spPr>
          <a:xfrm>
            <a:off x="3463978" y="4136569"/>
            <a:ext cx="8565612" cy="46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C11819EC-89AB-4016-BFA7-964B9D437963}"/>
              </a:ext>
            </a:extLst>
          </p:cNvPr>
          <p:cNvCxnSpPr>
            <a:cxnSpLocks/>
          </p:cNvCxnSpPr>
          <p:nvPr/>
        </p:nvCxnSpPr>
        <p:spPr>
          <a:xfrm flipV="1">
            <a:off x="3472349" y="4871182"/>
            <a:ext cx="8557241" cy="1214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78">
            <a:extLst>
              <a:ext uri="{FF2B5EF4-FFF2-40B4-BE49-F238E27FC236}">
                <a16:creationId xmlns:a16="http://schemas.microsoft.com/office/drawing/2014/main" id="{074402C7-D1B9-4536-A598-5D51D98FA841}"/>
              </a:ext>
            </a:extLst>
          </p:cNvPr>
          <p:cNvSpPr/>
          <p:nvPr/>
        </p:nvSpPr>
        <p:spPr>
          <a:xfrm>
            <a:off x="3994017" y="379893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7" name="Rectangle 79">
            <a:extLst>
              <a:ext uri="{FF2B5EF4-FFF2-40B4-BE49-F238E27FC236}">
                <a16:creationId xmlns:a16="http://schemas.microsoft.com/office/drawing/2014/main" id="{8017E0EF-871C-4F15-B63A-BA01E28D78D7}"/>
              </a:ext>
            </a:extLst>
          </p:cNvPr>
          <p:cNvSpPr/>
          <p:nvPr/>
        </p:nvSpPr>
        <p:spPr>
          <a:xfrm>
            <a:off x="5134634" y="379893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98" name="Rectangle 80">
            <a:extLst>
              <a:ext uri="{FF2B5EF4-FFF2-40B4-BE49-F238E27FC236}">
                <a16:creationId xmlns:a16="http://schemas.microsoft.com/office/drawing/2014/main" id="{102E61D1-D2D3-4FB3-8A0F-1C59DEA85C0E}"/>
              </a:ext>
            </a:extLst>
          </p:cNvPr>
          <p:cNvSpPr/>
          <p:nvPr/>
        </p:nvSpPr>
        <p:spPr>
          <a:xfrm>
            <a:off x="6714213" y="37984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7371523" y="3798935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02" name="Rectangle 84">
            <a:extLst>
              <a:ext uri="{FF2B5EF4-FFF2-40B4-BE49-F238E27FC236}">
                <a16:creationId xmlns:a16="http://schemas.microsoft.com/office/drawing/2014/main" id="{E7709DEB-BF23-4963-9B9E-0A19688E4636}"/>
              </a:ext>
            </a:extLst>
          </p:cNvPr>
          <p:cNvSpPr/>
          <p:nvPr/>
        </p:nvSpPr>
        <p:spPr>
          <a:xfrm>
            <a:off x="3989933" y="4528555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3" name="Rectangle 85">
            <a:extLst>
              <a:ext uri="{FF2B5EF4-FFF2-40B4-BE49-F238E27FC236}">
                <a16:creationId xmlns:a16="http://schemas.microsoft.com/office/drawing/2014/main" id="{387FFB73-E452-4BD9-9878-8B6FD083D0B1}"/>
              </a:ext>
            </a:extLst>
          </p:cNvPr>
          <p:cNvSpPr/>
          <p:nvPr/>
        </p:nvSpPr>
        <p:spPr>
          <a:xfrm>
            <a:off x="5130550" y="4528555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84BBE354-EC0F-4615-9B5C-3E180B621ACA}"/>
              </a:ext>
            </a:extLst>
          </p:cNvPr>
          <p:cNvSpPr/>
          <p:nvPr/>
        </p:nvSpPr>
        <p:spPr>
          <a:xfrm>
            <a:off x="6710129" y="452809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1A21D3F7-3A60-47E0-BDEB-5590FD769C99}"/>
              </a:ext>
            </a:extLst>
          </p:cNvPr>
          <p:cNvSpPr/>
          <p:nvPr/>
        </p:nvSpPr>
        <p:spPr>
          <a:xfrm>
            <a:off x="3989933" y="520053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3B147D3C-A1BE-42C3-8D3E-57245DE842C1}"/>
              </a:ext>
            </a:extLst>
          </p:cNvPr>
          <p:cNvSpPr/>
          <p:nvPr/>
        </p:nvSpPr>
        <p:spPr>
          <a:xfrm>
            <a:off x="5130550" y="5200536"/>
            <a:ext cx="524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xxxx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245A9ECF-1B14-4957-9ACA-F089439313CB}"/>
              </a:ext>
            </a:extLst>
          </p:cNvPr>
          <p:cNvSpPr/>
          <p:nvPr/>
        </p:nvSpPr>
        <p:spPr>
          <a:xfrm>
            <a:off x="6710129" y="5200076"/>
            <a:ext cx="269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1F8F44B3-D8A6-4BCC-97C2-8EC0AB02EA8D}"/>
              </a:ext>
            </a:extLst>
          </p:cNvPr>
          <p:cNvSpPr/>
          <p:nvPr/>
        </p:nvSpPr>
        <p:spPr>
          <a:xfrm>
            <a:off x="7390684" y="5200536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Urgent</a:t>
            </a:r>
          </a:p>
        </p:txBody>
      </p:sp>
      <p:cxnSp>
        <p:nvCxnSpPr>
          <p:cNvPr id="112" name="Straight Connector 115">
            <a:extLst>
              <a:ext uri="{FF2B5EF4-FFF2-40B4-BE49-F238E27FC236}">
                <a16:creationId xmlns:a16="http://schemas.microsoft.com/office/drawing/2014/main" id="{5D8D35A1-113E-4EF0-8B1A-266AA933A080}"/>
              </a:ext>
            </a:extLst>
          </p:cNvPr>
          <p:cNvCxnSpPr>
            <a:cxnSpLocks/>
          </p:cNvCxnSpPr>
          <p:nvPr/>
        </p:nvCxnSpPr>
        <p:spPr>
          <a:xfrm>
            <a:off x="3472349" y="5546908"/>
            <a:ext cx="8557241" cy="103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6">
            <a:extLst>
              <a:ext uri="{FF2B5EF4-FFF2-40B4-BE49-F238E27FC236}">
                <a16:creationId xmlns:a16="http://schemas.microsoft.com/office/drawing/2014/main" id="{5EC89302-D2CA-47D5-B8FC-A363CC8B2DDE}"/>
              </a:ext>
            </a:extLst>
          </p:cNvPr>
          <p:cNvSpPr/>
          <p:nvPr/>
        </p:nvSpPr>
        <p:spPr>
          <a:xfrm>
            <a:off x="7364404" y="4532628"/>
            <a:ext cx="7008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Normal</a:t>
            </a:r>
          </a:p>
        </p:txBody>
      </p:sp>
      <p:sp>
        <p:nvSpPr>
          <p:cNvPr id="114" name="Rectangle 117">
            <a:extLst>
              <a:ext uri="{FF2B5EF4-FFF2-40B4-BE49-F238E27FC236}">
                <a16:creationId xmlns:a16="http://schemas.microsoft.com/office/drawing/2014/main" id="{9DDA9D1D-A07F-452A-A2E1-4C68B8E1099E}"/>
              </a:ext>
            </a:extLst>
          </p:cNvPr>
          <p:cNvSpPr/>
          <p:nvPr/>
        </p:nvSpPr>
        <p:spPr>
          <a:xfrm>
            <a:off x="4232090" y="2724604"/>
            <a:ext cx="35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115" name="Rectangle 118">
            <a:extLst>
              <a:ext uri="{FF2B5EF4-FFF2-40B4-BE49-F238E27FC236}">
                <a16:creationId xmlns:a16="http://schemas.microsoft.com/office/drawing/2014/main" id="{16A40A59-3598-4BD1-9C10-C1624A862804}"/>
              </a:ext>
            </a:extLst>
          </p:cNvPr>
          <p:cNvSpPr/>
          <p:nvPr/>
        </p:nvSpPr>
        <p:spPr>
          <a:xfrm>
            <a:off x="4831080" y="2728619"/>
            <a:ext cx="635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entires</a:t>
            </a:r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10548368" y="3300272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Action</a:t>
            </a:r>
          </a:p>
        </p:txBody>
      </p:sp>
      <p:grpSp>
        <p:nvGrpSpPr>
          <p:cNvPr id="117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18310" y="3843758"/>
            <a:ext cx="325696" cy="243933"/>
            <a:chOff x="11511708" y="3431250"/>
            <a:chExt cx="397389" cy="280988"/>
          </a:xfrm>
        </p:grpSpPr>
        <p:sp>
          <p:nvSpPr>
            <p:cNvPr id="118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8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19" name="รูปภาพ 15" descr="รูปภาพประกอบด้วย รูปวาด&#10;&#10;คำอธิบายที่สร้างโดยอัตโนมัติ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0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27369" y="4581886"/>
            <a:ext cx="325696" cy="243933"/>
            <a:chOff x="11511707" y="3431250"/>
            <a:chExt cx="397389" cy="280988"/>
          </a:xfrm>
        </p:grpSpPr>
        <p:sp>
          <p:nvSpPr>
            <p:cNvPr id="12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7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2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3" y="3466116"/>
              <a:ext cx="211256" cy="211256"/>
            </a:xfrm>
            <a:prstGeom prst="rect">
              <a:avLst/>
            </a:prstGeom>
          </p:spPr>
        </p:pic>
      </p:grpSp>
      <p:grpSp>
        <p:nvGrpSpPr>
          <p:cNvPr id="123" name="กลุ่ม 16">
            <a:extLst>
              <a:ext uri="{FF2B5EF4-FFF2-40B4-BE49-F238E27FC236}">
                <a16:creationId xmlns:a16="http://schemas.microsoft.com/office/drawing/2014/main" id="{730D97BB-6392-4A1D-BEFF-157B95278423}"/>
              </a:ext>
            </a:extLst>
          </p:cNvPr>
          <p:cNvGrpSpPr/>
          <p:nvPr/>
        </p:nvGrpSpPr>
        <p:grpSpPr>
          <a:xfrm>
            <a:off x="10240040" y="5254645"/>
            <a:ext cx="325695" cy="243933"/>
            <a:chOff x="11511705" y="3431250"/>
            <a:chExt cx="397389" cy="280988"/>
          </a:xfrm>
        </p:grpSpPr>
        <p:sp>
          <p:nvSpPr>
            <p:cNvPr id="12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1511705" y="3431250"/>
              <a:ext cx="397389" cy="280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7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26" name="รูปภาพ 15" descr="รูปภาพประกอบด้วย รูปวาด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C9AFFFA0-9AFD-4863-A494-54A308D3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771" y="3466116"/>
              <a:ext cx="211256" cy="211256"/>
            </a:xfrm>
            <a:prstGeom prst="rect">
              <a:avLst/>
            </a:prstGeom>
          </p:spPr>
        </p:pic>
      </p:grp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16"/>
          <a:srcRect t="1" b="20539"/>
          <a:stretch/>
        </p:blipFill>
        <p:spPr>
          <a:xfrm>
            <a:off x="8060579" y="5888691"/>
            <a:ext cx="2944905" cy="3472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7"/>
          <a:srcRect b="32446"/>
          <a:stretch/>
        </p:blipFill>
        <p:spPr>
          <a:xfrm>
            <a:off x="3405796" y="5849671"/>
            <a:ext cx="2335855" cy="254900"/>
          </a:xfrm>
          <a:prstGeom prst="rect">
            <a:avLst/>
          </a:prstGeom>
        </p:spPr>
      </p:pic>
      <p:sp>
        <p:nvSpPr>
          <p:cNvPr id="130" name="Rectangle 55">
            <a:extLst>
              <a:ext uri="{FF2B5EF4-FFF2-40B4-BE49-F238E27FC236}">
                <a16:creationId xmlns:a16="http://schemas.microsoft.com/office/drawing/2014/main" id="{61661EBA-7A1B-4CE7-BD20-1233B86D1050}"/>
              </a:ext>
            </a:extLst>
          </p:cNvPr>
          <p:cNvSpPr/>
          <p:nvPr/>
        </p:nvSpPr>
        <p:spPr>
          <a:xfrm>
            <a:off x="9457579" y="3321952"/>
            <a:ext cx="503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Date</a:t>
            </a:r>
          </a:p>
        </p:txBody>
      </p:sp>
      <p:sp>
        <p:nvSpPr>
          <p:cNvPr id="131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46767" y="3798476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22/06/62</a:t>
            </a:r>
          </a:p>
        </p:txBody>
      </p:sp>
      <p:sp>
        <p:nvSpPr>
          <p:cNvPr id="132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60" y="4522372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13/07/62</a:t>
            </a:r>
          </a:p>
        </p:txBody>
      </p:sp>
      <p:sp>
        <p:nvSpPr>
          <p:cNvPr id="133" name="Rectangle 81">
            <a:extLst>
              <a:ext uri="{FF2B5EF4-FFF2-40B4-BE49-F238E27FC236}">
                <a16:creationId xmlns:a16="http://schemas.microsoft.com/office/drawing/2014/main" id="{9D4428C5-728E-4406-B9C9-68D8D7EB49FB}"/>
              </a:ext>
            </a:extLst>
          </p:cNvPr>
          <p:cNvSpPr/>
          <p:nvPr/>
        </p:nvSpPr>
        <p:spPr>
          <a:xfrm>
            <a:off x="9358758" y="5183608"/>
            <a:ext cx="7873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18/07/62</a:t>
            </a:r>
          </a:p>
        </p:txBody>
      </p:sp>
      <p:sp>
        <p:nvSpPr>
          <p:cNvPr id="142" name="Rectangle 57">
            <a:extLst>
              <a:ext uri="{FF2B5EF4-FFF2-40B4-BE49-F238E27FC236}">
                <a16:creationId xmlns:a16="http://schemas.microsoft.com/office/drawing/2014/main" id="{708F6522-6D07-4C90-BA0B-ABEDAE9333E7}"/>
              </a:ext>
            </a:extLst>
          </p:cNvPr>
          <p:cNvSpPr/>
          <p:nvPr/>
        </p:nvSpPr>
        <p:spPr>
          <a:xfrm>
            <a:off x="8413830" y="3287988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Status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34596" y="3771676"/>
            <a:ext cx="7729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CC4A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 plan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408472" y="4480216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FA654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Reject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0972186" y="3841110"/>
            <a:ext cx="325696" cy="243933"/>
            <a:chOff x="12804434" y="4240000"/>
            <a:chExt cx="325696" cy="243933"/>
          </a:xfrm>
        </p:grpSpPr>
        <p:sp>
          <p:nvSpPr>
            <p:cNvPr id="155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57" name="Picture 156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0" name="Group 159"/>
          <p:cNvGrpSpPr/>
          <p:nvPr/>
        </p:nvGrpSpPr>
        <p:grpSpPr>
          <a:xfrm>
            <a:off x="10972186" y="4577242"/>
            <a:ext cx="325696" cy="243933"/>
            <a:chOff x="12804434" y="4240000"/>
            <a:chExt cx="325696" cy="243933"/>
          </a:xfrm>
        </p:grpSpPr>
        <p:sp>
          <p:nvSpPr>
            <p:cNvPr id="161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2" name="Picture 161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grpSp>
        <p:nvGrpSpPr>
          <p:cNvPr id="163" name="Group 162"/>
          <p:cNvGrpSpPr/>
          <p:nvPr/>
        </p:nvGrpSpPr>
        <p:grpSpPr>
          <a:xfrm>
            <a:off x="10972186" y="5244002"/>
            <a:ext cx="325696" cy="243933"/>
            <a:chOff x="12804434" y="4240000"/>
            <a:chExt cx="325696" cy="243933"/>
          </a:xfrm>
        </p:grpSpPr>
        <p:sp>
          <p:nvSpPr>
            <p:cNvPr id="164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2804434" y="4240000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C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5" name="Picture 164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3586" y="4251560"/>
              <a:ext cx="214175" cy="214175"/>
            </a:xfrm>
            <a:prstGeom prst="rect">
              <a:avLst/>
            </a:prstGeom>
          </p:spPr>
        </p:pic>
      </p:grpSp>
      <p:sp>
        <p:nvSpPr>
          <p:cNvPr id="166" name="Rectangle 121">
            <a:extLst>
              <a:ext uri="{FF2B5EF4-FFF2-40B4-BE49-F238E27FC236}">
                <a16:creationId xmlns:a16="http://schemas.microsoft.com/office/drawing/2014/main" id="{DDC28C36-C8FF-47A6-B0FA-1D33300D260D}"/>
              </a:ext>
            </a:extLst>
          </p:cNvPr>
          <p:cNvSpPr/>
          <p:nvPr/>
        </p:nvSpPr>
        <p:spPr>
          <a:xfrm>
            <a:off x="8283458" y="5209385"/>
            <a:ext cx="880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87A44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Complete</a:t>
            </a:r>
          </a:p>
        </p:txBody>
      </p:sp>
      <p:grpSp>
        <p:nvGrpSpPr>
          <p:cNvPr id="167" name="กลุ่ม 9">
            <a:extLst>
              <a:ext uri="{FF2B5EF4-FFF2-40B4-BE49-F238E27FC236}">
                <a16:creationId xmlns:a16="http://schemas.microsoft.com/office/drawing/2014/main" id="{117E17BE-C265-479D-A755-3A031308953F}"/>
              </a:ext>
            </a:extLst>
          </p:cNvPr>
          <p:cNvGrpSpPr/>
          <p:nvPr/>
        </p:nvGrpSpPr>
        <p:grpSpPr>
          <a:xfrm>
            <a:off x="10590591" y="3844092"/>
            <a:ext cx="325696" cy="243933"/>
            <a:chOff x="11113233" y="4173813"/>
            <a:chExt cx="325696" cy="243933"/>
          </a:xfrm>
        </p:grpSpPr>
        <p:sp>
          <p:nvSpPr>
            <p:cNvPr id="168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3EC190A6-352B-4110-B45C-6984CD33E308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69" name="รูปภาพ 8" descr="รูปภาพประกอบด้วย รูปวาด, สัญลักษณ์&#10;&#10;คำอธิบายที่สร้างโดยอัตโนมัติ">
              <a:hlinkClick r:id="rId21" action="ppaction://hlinksldjump"/>
              <a:extLst>
                <a:ext uri="{FF2B5EF4-FFF2-40B4-BE49-F238E27FC236}">
                  <a16:creationId xmlns:a16="http://schemas.microsoft.com/office/drawing/2014/main" id="{953EFBFA-6D8B-4F48-BE48-8A8802C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0" name="กลุ่ม 129">
            <a:extLst>
              <a:ext uri="{FF2B5EF4-FFF2-40B4-BE49-F238E27FC236}">
                <a16:creationId xmlns:a16="http://schemas.microsoft.com/office/drawing/2014/main" id="{CD67E594-B2C9-4F93-9A23-A6D637496AD3}"/>
              </a:ext>
            </a:extLst>
          </p:cNvPr>
          <p:cNvGrpSpPr/>
          <p:nvPr/>
        </p:nvGrpSpPr>
        <p:grpSpPr>
          <a:xfrm>
            <a:off x="10593186" y="4579106"/>
            <a:ext cx="325696" cy="243933"/>
            <a:chOff x="11113233" y="4173813"/>
            <a:chExt cx="325696" cy="243933"/>
          </a:xfrm>
        </p:grpSpPr>
        <p:sp>
          <p:nvSpPr>
            <p:cNvPr id="171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02032B45-F97B-4E87-9D86-DECD10EB09D0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2" name="รูปภาพ 131" descr="รูปภาพประกอบด้วย รูปวาด, สัญลักษณ์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2BC9DCAC-2761-45BE-B031-38D83BC3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3" name="กลุ่ม 132">
            <a:extLst>
              <a:ext uri="{FF2B5EF4-FFF2-40B4-BE49-F238E27FC236}">
                <a16:creationId xmlns:a16="http://schemas.microsoft.com/office/drawing/2014/main" id="{E8A28CF9-E113-4B7F-8B2C-760CEBC1D59E}"/>
              </a:ext>
            </a:extLst>
          </p:cNvPr>
          <p:cNvGrpSpPr/>
          <p:nvPr/>
        </p:nvGrpSpPr>
        <p:grpSpPr>
          <a:xfrm>
            <a:off x="10601963" y="5252874"/>
            <a:ext cx="325696" cy="243933"/>
            <a:chOff x="11113233" y="4173813"/>
            <a:chExt cx="325696" cy="243933"/>
          </a:xfrm>
        </p:grpSpPr>
        <p:sp>
          <p:nvSpPr>
            <p:cNvPr id="174" name="สี่เหลี่ยมผืนผ้า: มุมมน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BEF110C7-0EA2-4E58-AD47-871BFB4D42E1}"/>
                </a:ext>
              </a:extLst>
            </p:cNvPr>
            <p:cNvSpPr/>
            <p:nvPr/>
          </p:nvSpPr>
          <p:spPr>
            <a:xfrm>
              <a:off x="11113233" y="4173813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5" name="รูปภาพ 134" descr="รูปภาพประกอบด้วย รูปวาด, สัญลักษณ์&#10;&#10;คำอธิบายที่สร้างโดยอัตโนมัติ">
              <a:hlinkClick r:id="rId15" action="ppaction://hlinksldjump"/>
              <a:extLst>
                <a:ext uri="{FF2B5EF4-FFF2-40B4-BE49-F238E27FC236}">
                  <a16:creationId xmlns:a16="http://schemas.microsoft.com/office/drawing/2014/main" id="{A8B564FF-2A89-4E43-87D7-5AEF432E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641" y="4205218"/>
              <a:ext cx="180361" cy="180361"/>
            </a:xfrm>
            <a:prstGeom prst="rect">
              <a:avLst/>
            </a:prstGeom>
          </p:spPr>
        </p:pic>
      </p:grpSp>
      <p:grpSp>
        <p:nvGrpSpPr>
          <p:cNvPr id="176" name="Group 175"/>
          <p:cNvGrpSpPr/>
          <p:nvPr/>
        </p:nvGrpSpPr>
        <p:grpSpPr>
          <a:xfrm>
            <a:off x="11341270" y="3841161"/>
            <a:ext cx="325696" cy="243933"/>
            <a:chOff x="10867728" y="4537539"/>
            <a:chExt cx="325696" cy="243933"/>
          </a:xfrm>
        </p:grpSpPr>
        <p:sp>
          <p:nvSpPr>
            <p:cNvPr id="177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78" name="Picture 177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79" name="Group 178"/>
          <p:cNvGrpSpPr/>
          <p:nvPr/>
        </p:nvGrpSpPr>
        <p:grpSpPr>
          <a:xfrm>
            <a:off x="11357034" y="4569682"/>
            <a:ext cx="325696" cy="243933"/>
            <a:chOff x="10867728" y="4537539"/>
            <a:chExt cx="325696" cy="243933"/>
          </a:xfrm>
        </p:grpSpPr>
        <p:sp>
          <p:nvSpPr>
            <p:cNvPr id="180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1" name="Picture 180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grpSp>
        <p:nvGrpSpPr>
          <p:cNvPr id="182" name="Group 181"/>
          <p:cNvGrpSpPr/>
          <p:nvPr/>
        </p:nvGrpSpPr>
        <p:grpSpPr>
          <a:xfrm>
            <a:off x="11360645" y="5244002"/>
            <a:ext cx="325696" cy="243933"/>
            <a:chOff x="10867728" y="4537539"/>
            <a:chExt cx="325696" cy="243933"/>
          </a:xfrm>
        </p:grpSpPr>
        <p:sp>
          <p:nvSpPr>
            <p:cNvPr id="183" name="สี่เหลี่ยมผืนผ้า: มุมมน 13">
              <a:extLst>
                <a:ext uri="{FF2B5EF4-FFF2-40B4-BE49-F238E27FC236}">
                  <a16:creationId xmlns:a16="http://schemas.microsoft.com/office/drawing/2014/main" id="{B6810E6E-40C2-4988-AA9E-C794D1474688}"/>
                </a:ext>
              </a:extLst>
            </p:cNvPr>
            <p:cNvSpPr/>
            <p:nvPr/>
          </p:nvSpPr>
          <p:spPr>
            <a:xfrm>
              <a:off x="10867728" y="4537539"/>
              <a:ext cx="325696" cy="2439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44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pic>
          <p:nvPicPr>
            <p:cNvPr id="184" name="Picture 183">
              <a:hlinkClick r:id="rId23" action="ppaction://hlinksldjump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39468" y="4571034"/>
              <a:ext cx="182216" cy="182216"/>
            </a:xfrm>
            <a:prstGeom prst="rect">
              <a:avLst/>
            </a:prstGeom>
          </p:spPr>
        </p:pic>
      </p:grpSp>
      <p:sp>
        <p:nvSpPr>
          <p:cNvPr id="186" name="Rounded Rectangle 185">
            <a:hlinkClick r:id="rId13" action="ppaction://hlinksldjump"/>
          </p:cNvPr>
          <p:cNvSpPr/>
          <p:nvPr/>
        </p:nvSpPr>
        <p:spPr>
          <a:xfrm>
            <a:off x="3157692" y="1181530"/>
            <a:ext cx="2356005" cy="590550"/>
          </a:xfrm>
          <a:prstGeom prst="roundRect">
            <a:avLst>
              <a:gd name="adj" fmla="val 6612"/>
            </a:avLst>
          </a:prstGeom>
          <a:solidFill>
            <a:srgbClr val="B66DFF"/>
          </a:solidFill>
          <a:ln>
            <a:solidFill>
              <a:srgbClr val="B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662560" y="124768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Cross 3"/>
          <p:cNvSpPr/>
          <p:nvPr/>
        </p:nvSpPr>
        <p:spPr>
          <a:xfrm>
            <a:off x="3588398" y="1437204"/>
            <a:ext cx="89420" cy="79004"/>
          </a:xfrm>
          <a:prstGeom prst="plus">
            <a:avLst>
              <a:gd name="adj" fmla="val 488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5"/>
          <a:srcRect t="13703" r="952" b="35249"/>
          <a:stretch/>
        </p:blipFill>
        <p:spPr>
          <a:xfrm>
            <a:off x="3176599" y="6441239"/>
            <a:ext cx="8809287" cy="194737"/>
          </a:xfrm>
          <a:prstGeom prst="rect">
            <a:avLst/>
          </a:prstGeom>
        </p:spPr>
      </p:pic>
      <p:sp>
        <p:nvSpPr>
          <p:cNvPr id="124" name="Rectangle 55">
            <a:hlinkClick r:id="rId26" action="ppaction://hlinksldjump"/>
            <a:extLst>
              <a:ext uri="{FF2B5EF4-FFF2-40B4-BE49-F238E27FC236}">
                <a16:creationId xmlns:a16="http://schemas.microsoft.com/office/drawing/2014/main" id="{6BEA1657-3274-4E1A-969B-0DF2DCF5EA4F}"/>
              </a:ext>
            </a:extLst>
          </p:cNvPr>
          <p:cNvSpPr/>
          <p:nvPr/>
        </p:nvSpPr>
        <p:spPr>
          <a:xfrm>
            <a:off x="397653" y="1976566"/>
            <a:ext cx="1473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B66D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Change Process</a:t>
            </a:r>
            <a:endParaRPr lang="en-US" sz="2400" b="0" cap="none" spc="0" dirty="0">
              <a:ln w="0"/>
              <a:solidFill>
                <a:srgbClr val="B66D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4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CAE2B67D-88F8-4CC2-9190-F55EABB84347}"/>
              </a:ext>
            </a:extLst>
          </p:cNvPr>
          <p:cNvSpPr/>
          <p:nvPr/>
        </p:nvSpPr>
        <p:spPr>
          <a:xfrm>
            <a:off x="438746" y="2573604"/>
            <a:ext cx="9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Approval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5" name="Rectangle 57">
            <a:hlinkClick r:id="rId4" action="ppaction://hlinksldjump"/>
            <a:extLst>
              <a:ext uri="{FF2B5EF4-FFF2-40B4-BE49-F238E27FC236}">
                <a16:creationId xmlns:a16="http://schemas.microsoft.com/office/drawing/2014/main" id="{0C9DE9D2-DD8D-4C40-85CD-A9B1A6EA12D3}"/>
              </a:ext>
            </a:extLst>
          </p:cNvPr>
          <p:cNvSpPr/>
          <p:nvPr/>
        </p:nvSpPr>
        <p:spPr>
          <a:xfrm>
            <a:off x="438248" y="3197659"/>
            <a:ext cx="736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Report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38" name="Picture 30">
            <a:hlinkClick r:id="rId3" action="ppaction://hlinksldjump"/>
            <a:extLst>
              <a:ext uri="{FF2B5EF4-FFF2-40B4-BE49-F238E27FC236}">
                <a16:creationId xmlns:a16="http://schemas.microsoft.com/office/drawing/2014/main" id="{5A38880F-A0E3-429D-822E-B3A2C5267913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3" y="2703024"/>
            <a:ext cx="212862" cy="212862"/>
          </a:xfrm>
          <a:prstGeom prst="rect">
            <a:avLst/>
          </a:prstGeom>
        </p:spPr>
      </p:pic>
      <p:pic>
        <p:nvPicPr>
          <p:cNvPr id="139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A9B411EF-9F4D-4291-A358-2F200A09E89C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2" y="3316990"/>
            <a:ext cx="227283" cy="227283"/>
          </a:xfrm>
          <a:prstGeom prst="rect">
            <a:avLst/>
          </a:prstGeom>
        </p:spPr>
      </p:pic>
      <p:pic>
        <p:nvPicPr>
          <p:cNvPr id="145" name="Picture 143">
            <a:hlinkClick r:id="rId26" action="ppaction://hlinksldjump"/>
            <a:extLst>
              <a:ext uri="{FF2B5EF4-FFF2-40B4-BE49-F238E27FC236}">
                <a16:creationId xmlns:a16="http://schemas.microsoft.com/office/drawing/2014/main" id="{16DCEB0C-71CA-408B-B664-76408B22978B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duotone>
              <a:prstClr val="black"/>
              <a:srgbClr val="B66D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9" y="2057576"/>
            <a:ext cx="262316" cy="262316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485476" y="357909"/>
            <a:ext cx="342900" cy="136443"/>
            <a:chOff x="3213100" y="209465"/>
            <a:chExt cx="342900" cy="136443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3213100" y="209465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213100" y="281610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hlinkClick r:id="rId26" action="ppaction://hlinksldjump"/>
            </p:cNvPr>
            <p:cNvCxnSpPr/>
            <p:nvPr/>
          </p:nvCxnSpPr>
          <p:spPr>
            <a:xfrm>
              <a:off x="3213100" y="345908"/>
              <a:ext cx="342900" cy="0"/>
            </a:xfrm>
            <a:prstGeom prst="line">
              <a:avLst/>
            </a:prstGeom>
            <a:ln w="38100">
              <a:solidFill>
                <a:srgbClr val="9A9E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58">
            <a:hlinkClick r:id="rId5" action="ppaction://hlinksldjump"/>
            <a:extLst>
              <a:ext uri="{FF2B5EF4-FFF2-40B4-BE49-F238E27FC236}">
                <a16:creationId xmlns:a16="http://schemas.microsoft.com/office/drawing/2014/main" id="{68DD6DAD-3AF8-423A-BABA-C7F3B6AD5F14}"/>
              </a:ext>
            </a:extLst>
          </p:cNvPr>
          <p:cNvSpPr/>
          <p:nvPr/>
        </p:nvSpPr>
        <p:spPr>
          <a:xfrm>
            <a:off x="442329" y="3792486"/>
            <a:ext cx="80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M</a:t>
            </a:r>
            <a:r>
              <a:rPr lang="en-US" sz="2400" dirty="0" smtClean="0">
                <a:ln w="0"/>
                <a:latin typeface="AngsanaUPC" panose="02020603050405020304" pitchFamily="18" charset="-34"/>
                <a:cs typeface="AngsanaUPC" panose="02020603050405020304" pitchFamily="18" charset="-34"/>
              </a:rPr>
              <a:t>anual</a:t>
            </a:r>
            <a:endParaRPr lang="en-US" sz="2400" b="0" cap="none" spc="0" dirty="0">
              <a:ln w="0"/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51" name="Picture 32">
            <a:extLst>
              <a:ext uri="{FF2B5EF4-FFF2-40B4-BE49-F238E27FC236}">
                <a16:creationId xmlns:a16="http://schemas.microsoft.com/office/drawing/2014/main" id="{C7EB346F-9BE4-4B8A-ADC2-A38969A3FDBA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90" y="3902203"/>
            <a:ext cx="216485" cy="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9244</TotalTime>
  <Words>5043</Words>
  <Application>Microsoft Office PowerPoint</Application>
  <PresentationFormat>Widescreen</PresentationFormat>
  <Paragraphs>3147</Paragraphs>
  <Slides>81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5" baseType="lpstr">
      <vt:lpstr>Aharoni</vt:lpstr>
      <vt:lpstr>AngsanaUPC</vt:lpstr>
      <vt:lpstr>Arial</vt:lpstr>
      <vt:lpstr>Bahnschrift Condensed</vt:lpstr>
      <vt:lpstr>Bahnschrift Light Condensed</vt:lpstr>
      <vt:lpstr>Bahnschrift Light SemiCondensed</vt:lpstr>
      <vt:lpstr>Bahnschrift SemiBold Condensed</vt:lpstr>
      <vt:lpstr>Berlin Sans FB</vt:lpstr>
      <vt:lpstr>Browallia New</vt:lpstr>
      <vt:lpstr>Calibri</vt:lpstr>
      <vt:lpstr>Calibri Light</vt:lpstr>
      <vt:lpstr>Cordia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890</cp:revision>
  <dcterms:created xsi:type="dcterms:W3CDTF">2020-07-19T03:42:17Z</dcterms:created>
  <dcterms:modified xsi:type="dcterms:W3CDTF">2020-09-07T21:55:41Z</dcterms:modified>
</cp:coreProperties>
</file>