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5" r:id="rId3"/>
    <p:sldMasterId id="2147483687" r:id="rId4"/>
    <p:sldMasterId id="2147483688" r:id="rId5"/>
    <p:sldMasterId id="2147483689" r:id="rId6"/>
    <p:sldMasterId id="2147483690" r:id="rId7"/>
    <p:sldMasterId id="2147483691" r:id="rId8"/>
    <p:sldMasterId id="2147483692" r:id="rId9"/>
    <p:sldMasterId id="2147483693" r:id="rId10"/>
    <p:sldMasterId id="2147483694" r:id="rId11"/>
    <p:sldMasterId id="2147483695" r:id="rId12"/>
    <p:sldMasterId id="2147483696" r:id="rId13"/>
  </p:sldMasterIdLst>
  <p:notesMasterIdLst>
    <p:notesMasterId r:id="rId15"/>
  </p:notesMasterIdLst>
  <p:sldIdLst>
    <p:sldId id="279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8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0A9FDEA1-8EF4-4EA4-BA90-D834535BB760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2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FDEA1-8EF4-4EA4-BA90-D834535BB760}" type="slidenum">
              <a:rPr lang="zh-CN" altLang="en-US" smtClean="0"/>
              <a:pPr/>
              <a:t>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52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2DA26-3E13-458F-BC0D-4FD580FD7E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9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7772-1007-49C1-A388-DB2B8F1575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225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34963-9467-4F53-AC96-2117204855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53635"/>
      </p:ext>
    </p:extLst>
  </p:cSld>
  <p:clrMapOvr>
    <a:masterClrMapping/>
  </p:clrMapOvr>
  <p:transition spd="slow" advClick="0" advTm="300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C1347-1928-4FA7-9A1B-35B01EC560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57534"/>
      </p:ext>
    </p:extLst>
  </p:cSld>
  <p:clrMapOvr>
    <a:masterClrMapping/>
  </p:clrMapOvr>
  <p:transition spd="slow" advClick="0" advTm="300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17489-BF51-4BAD-992A-90B591EB89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84209"/>
      </p:ext>
    </p:extLst>
  </p:cSld>
  <p:clrMapOvr>
    <a:masterClrMapping/>
  </p:clrMapOvr>
  <p:transition spd="slow" advClick="0" advTm="300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4472A-A8E8-415F-8FA5-63DB6A8CE2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93708"/>
      </p:ext>
    </p:extLst>
  </p:cSld>
  <p:clrMapOvr>
    <a:masterClrMapping/>
  </p:clrMapOvr>
  <p:transition spd="slow" advClick="0" advTm="300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A9D78-DE2E-414C-B31A-A91BA5E6E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94803"/>
      </p:ext>
    </p:extLst>
  </p:cSld>
  <p:clrMapOvr>
    <a:masterClrMapping/>
  </p:clrMapOvr>
  <p:transition spd="slow" advClick="0" advTm="300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1E07E-8D1A-470D-A0B3-D95E3021E8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60834"/>
      </p:ext>
    </p:extLst>
  </p:cSld>
  <p:clrMapOvr>
    <a:masterClrMapping/>
  </p:clrMapOvr>
  <p:transition spd="slow" advClick="0" advTm="300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E5EC0-477F-4628-AB87-7F3F88434F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12930"/>
      </p:ext>
    </p:extLst>
  </p:cSld>
  <p:clrMapOvr>
    <a:masterClrMapping/>
  </p:clrMapOvr>
  <p:transition spd="slow" advClick="0" advTm="300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7AE5A-16D5-46EB-B24C-06FBFC622F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4977"/>
      </p:ext>
    </p:extLst>
  </p:cSld>
  <p:clrMapOvr>
    <a:masterClrMapping/>
  </p:clrMapOvr>
  <p:transition spd="slow" advClick="0" advTm="300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2295A-2A7C-4120-AF04-6D137D2D26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62561"/>
      </p:ext>
    </p:extLst>
  </p:cSld>
  <p:clrMapOvr>
    <a:masterClrMapping/>
  </p:clrMapOvr>
  <p:transition spd="slow" advClick="0" advTm="300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AD984-F0DE-4634-8637-B0F29D0157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5239"/>
      </p:ext>
    </p:extLst>
  </p:cSld>
  <p:clrMapOvr>
    <a:masterClrMapping/>
  </p:clrMapOvr>
  <p:transition spd="slow"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87B01-8368-4607-8E9F-E4EC7E2BD4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8588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3A981-CCBE-4792-9F0D-9056C01530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02566"/>
      </p:ext>
    </p:extLst>
  </p:cSld>
  <p:clrMapOvr>
    <a:masterClrMapping/>
  </p:clrMapOvr>
  <p:transition spd="slow" advClick="0" advTm="300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5BDF4-6251-4543-B582-05532C94A5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07583"/>
      </p:ext>
    </p:extLst>
  </p:cSld>
  <p:clrMapOvr>
    <a:masterClrMapping/>
  </p:clrMapOvr>
  <p:transition spd="slow" advClick="0" advTm="300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2E044-1374-4825-9AF6-C52E56FEA8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41432"/>
      </p:ext>
    </p:extLst>
  </p:cSld>
  <p:clrMapOvr>
    <a:masterClrMapping/>
  </p:clrMapOvr>
  <p:transition spd="slow" advClick="0" advTm="300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F5C8F-A03B-4572-95CB-9F773C8286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39665"/>
      </p:ext>
    </p:extLst>
  </p:cSld>
  <p:clrMapOvr>
    <a:masterClrMapping/>
  </p:clrMapOvr>
  <p:transition spd="slow" advClick="0" advTm="300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04B66-C75E-4DD8-9276-642EC91206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9365"/>
      </p:ext>
    </p:extLst>
  </p:cSld>
  <p:clrMapOvr>
    <a:masterClrMapping/>
  </p:clrMapOvr>
  <p:transition spd="slow" advClick="0" advTm="300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EC104-7949-434A-ADBF-BD018396D3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45869"/>
      </p:ext>
    </p:extLst>
  </p:cSld>
  <p:clrMapOvr>
    <a:masterClrMapping/>
  </p:clrMapOvr>
  <p:transition spd="slow" advClick="0" advTm="300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0DD1D-4C8C-4535-B45F-9466051924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38553"/>
      </p:ext>
    </p:extLst>
  </p:cSld>
  <p:clrMapOvr>
    <a:masterClrMapping/>
  </p:clrMapOvr>
  <p:transition spd="slow" advClick="0" advTm="300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8FDB7-B0CB-4E9A-B8E4-BAD99088C9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82215"/>
      </p:ext>
    </p:extLst>
  </p:cSld>
  <p:clrMapOvr>
    <a:masterClrMapping/>
  </p:clrMapOvr>
  <p:transition spd="slow" advClick="0" advTm="300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04B48-2DE0-42BC-A65B-02AF488B57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23681"/>
      </p:ext>
    </p:extLst>
  </p:cSld>
  <p:clrMapOvr>
    <a:masterClrMapping/>
  </p:clrMapOvr>
  <p:transition spd="slow" advClick="0" advTm="300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8BE97-481B-45C1-86BE-B5481DFEDC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0496"/>
      </p:ext>
    </p:extLst>
  </p:cSld>
  <p:clrMapOvr>
    <a:masterClrMapping/>
  </p:clrMapOvr>
  <p:transition spd="slow" advClick="0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308B6-1D32-420C-B2A8-8F48177B1A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89525"/>
      </p:ext>
    </p:extLst>
  </p:cSld>
  <p:clrMapOvr>
    <a:masterClrMapping/>
  </p:clrMapOvr>
  <p:transition spd="slow" advClick="0" advTm="300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B21E2-9A4F-41D1-A6F8-7380AC5545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30064"/>
      </p:ext>
    </p:extLst>
  </p:cSld>
  <p:clrMapOvr>
    <a:masterClrMapping/>
  </p:clrMapOvr>
  <p:transition spd="slow" advClick="0" advTm="300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655C6-4C2D-4EA9-A0FD-5C83107982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83521"/>
      </p:ext>
    </p:extLst>
  </p:cSld>
  <p:clrMapOvr>
    <a:masterClrMapping/>
  </p:clrMapOvr>
  <p:transition spd="slow" advClick="0" advTm="300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93585-5115-4138-9075-0794D9643D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59076"/>
      </p:ext>
    </p:extLst>
  </p:cSld>
  <p:clrMapOvr>
    <a:masterClrMapping/>
  </p:clrMapOvr>
  <p:transition spd="slow" advClick="0" advTm="300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317F3-D266-4630-900D-B65B37670B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31083"/>
      </p:ext>
    </p:extLst>
  </p:cSld>
  <p:clrMapOvr>
    <a:masterClrMapping/>
  </p:clrMapOvr>
  <p:transition spd="slow" advClick="0" advTm="300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A7D61-3808-494B-9A29-D1D1B737D8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62314"/>
      </p:ext>
    </p:extLst>
  </p:cSld>
  <p:clrMapOvr>
    <a:masterClrMapping/>
  </p:clrMapOvr>
  <p:transition spd="slow" advClick="0" advTm="300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12FB1-B89D-42A2-B2C4-FC86978D80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07197"/>
      </p:ext>
    </p:extLst>
  </p:cSld>
  <p:clrMapOvr>
    <a:masterClrMapping/>
  </p:clrMapOvr>
  <p:transition spd="slow" advClick="0" advTm="300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6F5C3-3B8A-4ADE-9B69-7DCAD5CDC0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12115"/>
      </p:ext>
    </p:extLst>
  </p:cSld>
  <p:clrMapOvr>
    <a:masterClrMapping/>
  </p:clrMapOvr>
  <p:transition spd="slow" advClick="0" advTm="300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61597-CE91-4935-BC5C-EA6B487AB4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78068"/>
      </p:ext>
    </p:extLst>
  </p:cSld>
  <p:clrMapOvr>
    <a:masterClrMapping/>
  </p:clrMapOvr>
  <p:transition spd="slow" advClick="0" advTm="300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91CC3-3749-4ABC-9CD9-3ED7F0912D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25332"/>
      </p:ext>
    </p:extLst>
  </p:cSld>
  <p:clrMapOvr>
    <a:masterClrMapping/>
  </p:clrMapOvr>
  <p:transition spd="slow" advClick="0" advTm="300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85C8D-CE75-4478-B3CF-67B915AC4A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04937"/>
      </p:ext>
    </p:extLst>
  </p:cSld>
  <p:clrMapOvr>
    <a:masterClrMapping/>
  </p:clrMapOvr>
  <p:transition spd="slow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2D10C-518B-458D-8E3B-F3B07BA5E9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55172"/>
      </p:ext>
    </p:extLst>
  </p:cSld>
  <p:clrMapOvr>
    <a:masterClrMapping/>
  </p:clrMapOvr>
  <p:transition spd="slow" advClick="0" advTm="300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C9374-129D-4013-AB65-EE2A7D6DE6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65458"/>
      </p:ext>
    </p:extLst>
  </p:cSld>
  <p:clrMapOvr>
    <a:masterClrMapping/>
  </p:clrMapOvr>
  <p:transition spd="slow" advClick="0" advTm="300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93455-54F4-4A0D-8A2B-05EC4A67B7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89231"/>
      </p:ext>
    </p:extLst>
  </p:cSld>
  <p:clrMapOvr>
    <a:masterClrMapping/>
  </p:clrMapOvr>
  <p:transition spd="slow" advClick="0" advTm="300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57F22-9AAB-4F5A-A4E1-B233B5791B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8975"/>
      </p:ext>
    </p:extLst>
  </p:cSld>
  <p:clrMapOvr>
    <a:masterClrMapping/>
  </p:clrMapOvr>
  <p:transition spd="slow" advClick="0" advTm="300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D12EB-8A1F-447C-B913-E98C79F892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73256"/>
      </p:ext>
    </p:extLst>
  </p:cSld>
  <p:clrMapOvr>
    <a:masterClrMapping/>
  </p:clrMapOvr>
  <p:transition spd="slow" advClick="0" advTm="300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8B6DA-5444-4C6E-9C08-6EA04B5601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39864"/>
      </p:ext>
    </p:extLst>
  </p:cSld>
  <p:clrMapOvr>
    <a:masterClrMapping/>
  </p:clrMapOvr>
  <p:transition spd="slow" advClick="0" advTm="300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29F02-0148-4905-AAE9-6E014910AE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6051"/>
      </p:ext>
    </p:extLst>
  </p:cSld>
  <p:clrMapOvr>
    <a:masterClrMapping/>
  </p:clrMapOvr>
  <p:transition spd="slow" advClick="0" advTm="300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90361-3284-4453-9E2A-EC1B99FFBD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7649"/>
      </p:ext>
    </p:extLst>
  </p:cSld>
  <p:clrMapOvr>
    <a:masterClrMapping/>
  </p:clrMapOvr>
  <p:transition spd="slow" advClick="0" advTm="300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18F4C-8E3A-4143-936B-B2168E5430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69335"/>
      </p:ext>
    </p:extLst>
  </p:cSld>
  <p:clrMapOvr>
    <a:masterClrMapping/>
  </p:clrMapOvr>
  <p:transition spd="slow" advClick="0" advTm="300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48084-8C8E-4137-9DF1-7093E75B31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2224"/>
      </p:ext>
    </p:extLst>
  </p:cSld>
  <p:clrMapOvr>
    <a:masterClrMapping/>
  </p:clrMapOvr>
  <p:transition spd="slow" advClick="0" advTm="300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BF280-3505-4BAD-B6C2-5996A22554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51385"/>
      </p:ext>
    </p:extLst>
  </p:cSld>
  <p:clrMapOvr>
    <a:masterClrMapping/>
  </p:clrMapOvr>
  <p:transition spd="slow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2A47D-7121-4DD0-A3ED-591E82C160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48888"/>
      </p:ext>
    </p:extLst>
  </p:cSld>
  <p:clrMapOvr>
    <a:masterClrMapping/>
  </p:clrMapOvr>
  <p:transition spd="slow" advClick="0" advTm="300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14908-21ED-4BDF-A7C3-16B8025654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1064"/>
      </p:ext>
    </p:extLst>
  </p:cSld>
  <p:clrMapOvr>
    <a:masterClrMapping/>
  </p:clrMapOvr>
  <p:transition spd="slow" advClick="0" advTm="300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4C0FB-0140-44B0-91EE-21F208A94F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30373"/>
      </p:ext>
    </p:extLst>
  </p:cSld>
  <p:clrMapOvr>
    <a:masterClrMapping/>
  </p:clrMapOvr>
  <p:transition spd="slow" advClick="0" advTm="300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7F68-23ED-47D5-9CAA-E09A76CD4C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56703"/>
      </p:ext>
    </p:extLst>
  </p:cSld>
  <p:clrMapOvr>
    <a:masterClrMapping/>
  </p:clrMapOvr>
  <p:transition spd="slow" advClick="0" advTm="300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37A0B-82DC-4E24-AB97-5CEF2C4947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01642"/>
      </p:ext>
    </p:extLst>
  </p:cSld>
  <p:clrMapOvr>
    <a:masterClrMapping/>
  </p:clrMapOvr>
  <p:transition spd="slow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4993D-BD47-4611-A033-7169A20B58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15441"/>
      </p:ext>
    </p:extLst>
  </p:cSld>
  <p:clrMapOvr>
    <a:masterClrMapping/>
  </p:clrMapOvr>
  <p:transition spd="slow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2B6C8-F8E2-4BA8-B477-8722FB03CB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34543"/>
      </p:ext>
    </p:extLst>
  </p:cSld>
  <p:clrMapOvr>
    <a:masterClrMapping/>
  </p:clrMapOvr>
  <p:transition spd="slow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AE975-1C67-43AB-998A-1F8AED918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02000"/>
      </p:ext>
    </p:extLst>
  </p:cSld>
  <p:clrMapOvr>
    <a:masterClrMapping/>
  </p:clrMapOvr>
  <p:transition spd="slow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2B242-5854-4E5A-A622-7ED5EFFD9C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61503"/>
      </p:ext>
    </p:extLst>
  </p:cSld>
  <p:clrMapOvr>
    <a:masterClrMapping/>
  </p:clrMapOvr>
  <p:transition spd="slow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270FA-6E12-4311-B45D-E53A4B1814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78085"/>
      </p:ext>
    </p:extLst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870D3-0886-46E2-A515-6B43AD7D1D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86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A7F05-D1E5-4868-B608-1CAC49EBC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9472"/>
      </p:ext>
    </p:extLst>
  </p:cSld>
  <p:clrMapOvr>
    <a:masterClrMapping/>
  </p:clrMapOvr>
  <p:transition spd="slow" advClick="0" advTm="3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E79B8-2941-4737-9F29-3B72783C9E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86829"/>
      </p:ext>
    </p:extLst>
  </p:cSld>
  <p:clrMapOvr>
    <a:masterClrMapping/>
  </p:clrMapOvr>
  <p:transition spd="slow" advClick="0" advTm="3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AC81-47FE-4021-B548-48DAD92C92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79771"/>
      </p:ext>
    </p:extLst>
  </p:cSld>
  <p:clrMapOvr>
    <a:masterClrMapping/>
  </p:clrMapOvr>
  <p:transition spd="slow" advClick="0" advTm="3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A5587-9702-4301-9A66-043D259A68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02316"/>
      </p:ext>
    </p:extLst>
  </p:cSld>
  <p:clrMapOvr>
    <a:masterClrMapping/>
  </p:clrMapOvr>
  <p:transition spd="slow" advClick="0" advTm="3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FF6D9-71A8-4F83-B423-8A2FCD87F2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9501"/>
      </p:ext>
    </p:extLst>
  </p:cSld>
  <p:clrMapOvr>
    <a:masterClrMapping/>
  </p:clrMapOvr>
  <p:transition spd="slow" advClick="0" advTm="3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148E1-AD59-4A62-86A6-17A67B5421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3788"/>
      </p:ext>
    </p:extLst>
  </p:cSld>
  <p:clrMapOvr>
    <a:masterClrMapping/>
  </p:clrMapOvr>
  <p:transition spd="slow" advClick="0" advTm="3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3010C-2AF6-4C30-B9A2-0219291511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36812"/>
      </p:ext>
    </p:extLst>
  </p:cSld>
  <p:clrMapOvr>
    <a:masterClrMapping/>
  </p:clrMapOvr>
  <p:transition spd="slow" advClick="0" advTm="3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24448-10DC-4CC4-BA17-68A4F5BF56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53777"/>
      </p:ext>
    </p:extLst>
  </p:cSld>
  <p:clrMapOvr>
    <a:masterClrMapping/>
  </p:clrMapOvr>
  <p:transition spd="slow" advClick="0" advTm="3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452B3-9592-4CD8-B8AC-6C6CF6EB88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59387"/>
      </p:ext>
    </p:extLst>
  </p:cSld>
  <p:clrMapOvr>
    <a:masterClrMapping/>
  </p:clrMapOvr>
  <p:transition spd="slow" advClick="0" advTm="3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F5F92-696B-4DA9-A8DE-EEC38DF9D5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28940"/>
      </p:ext>
    </p:extLst>
  </p:cSld>
  <p:clrMapOvr>
    <a:masterClrMapping/>
  </p:clrMapOvr>
  <p:transition spd="slow"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96A97-57BE-426F-A8C5-BB5A26496E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8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CCB4D-6C85-4598-8476-CBB8A4041F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65149"/>
      </p:ext>
    </p:extLst>
  </p:cSld>
  <p:clrMapOvr>
    <a:masterClrMapping/>
  </p:clrMapOvr>
  <p:transition spd="slow" advClick="0" advTm="3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20593-7B3C-4FBA-9524-A020CBB2BB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7752"/>
      </p:ext>
    </p:extLst>
  </p:cSld>
  <p:clrMapOvr>
    <a:masterClrMapping/>
  </p:clrMapOvr>
  <p:transition spd="slow" advClick="0" advTm="3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A0B00-1CB9-419B-8FF1-9F6418A10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98335"/>
      </p:ext>
    </p:extLst>
  </p:cSld>
  <p:clrMapOvr>
    <a:masterClrMapping/>
  </p:clrMapOvr>
  <p:transition spd="slow" advClick="0" advTm="3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F9A83-59D2-4E84-8BE0-2FD23E045D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97002"/>
      </p:ext>
    </p:extLst>
  </p:cSld>
  <p:clrMapOvr>
    <a:masterClrMapping/>
  </p:clrMapOvr>
  <p:transition spd="slow" advClick="0" advTm="3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5EF56-57F7-4DE4-8714-B95670686D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09437"/>
      </p:ext>
    </p:extLst>
  </p:cSld>
  <p:clrMapOvr>
    <a:masterClrMapping/>
  </p:clrMapOvr>
  <p:transition spd="slow" advClick="0" advTm="3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ABCB6-B419-47A8-B0F1-8A5190C953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48946"/>
      </p:ext>
    </p:extLst>
  </p:cSld>
  <p:clrMapOvr>
    <a:masterClrMapping/>
  </p:clrMapOvr>
  <p:transition spd="slow" advClick="0" advTm="3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1B1CC-BAC1-4740-880E-E37FEE0AD4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92879"/>
      </p:ext>
    </p:extLst>
  </p:cSld>
  <p:clrMapOvr>
    <a:masterClrMapping/>
  </p:clrMapOvr>
  <p:transition spd="slow" advClick="0" advTm="3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44DCA-9CEE-4E6E-90C9-1D8F519F07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44505"/>
      </p:ext>
    </p:extLst>
  </p:cSld>
  <p:clrMapOvr>
    <a:masterClrMapping/>
  </p:clrMapOvr>
  <p:transition spd="slow" advClick="0" advTm="30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DFE4A-47E5-4C3D-A583-1C90BBFB8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07615"/>
      </p:ext>
    </p:extLst>
  </p:cSld>
  <p:clrMapOvr>
    <a:masterClrMapping/>
  </p:clrMapOvr>
  <p:transition spd="slow" advClick="0" advTm="30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87DB8-64A8-4CEE-9F11-7E87E8D0F8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52590"/>
      </p:ext>
    </p:extLst>
  </p:cSld>
  <p:clrMapOvr>
    <a:masterClrMapping/>
  </p:clrMapOvr>
  <p:transition spd="slow"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21877-CA2E-484C-B9E0-81C4EFF995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2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40EC5-215F-4B28-9441-DB6D8E0BC0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4815"/>
      </p:ext>
    </p:extLst>
  </p:cSld>
  <p:clrMapOvr>
    <a:masterClrMapping/>
  </p:clrMapOvr>
  <p:transition spd="slow" advClick="0" advTm="300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16043-7386-44FC-9DD4-7DD3AAFA74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02944"/>
      </p:ext>
    </p:extLst>
  </p:cSld>
  <p:clrMapOvr>
    <a:masterClrMapping/>
  </p:clrMapOvr>
  <p:transition spd="slow" advClick="0" advTm="300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49FB5-57E7-4072-8D4F-8C6093F236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60331"/>
      </p:ext>
    </p:extLst>
  </p:cSld>
  <p:clrMapOvr>
    <a:masterClrMapping/>
  </p:clrMapOvr>
  <p:transition spd="slow" advClick="0" advTm="30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CAA1F-7639-4071-9514-F0AB594978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92600"/>
      </p:ext>
    </p:extLst>
  </p:cSld>
  <p:clrMapOvr>
    <a:masterClrMapping/>
  </p:clrMapOvr>
  <p:transition spd="slow" advClick="0" advTm="300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6CB9E-E5DA-4D29-B788-E35C8ECA99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31880"/>
      </p:ext>
    </p:extLst>
  </p:cSld>
  <p:clrMapOvr>
    <a:masterClrMapping/>
  </p:clrMapOvr>
  <p:transition spd="slow" advClick="0" advTm="300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07359-10E5-45F2-A8D8-A521C104C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7855"/>
      </p:ext>
    </p:extLst>
  </p:cSld>
  <p:clrMapOvr>
    <a:masterClrMapping/>
  </p:clrMapOvr>
  <p:transition spd="slow" advClick="0" advTm="300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40688-9037-4CB2-B48A-C11031B4FE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8293"/>
      </p:ext>
    </p:extLst>
  </p:cSld>
  <p:clrMapOvr>
    <a:masterClrMapping/>
  </p:clrMapOvr>
  <p:transition spd="slow" advClick="0" advTm="300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E4B95-926A-4870-A77C-2E99822257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13813"/>
      </p:ext>
    </p:extLst>
  </p:cSld>
  <p:clrMapOvr>
    <a:masterClrMapping/>
  </p:clrMapOvr>
  <p:transition spd="slow" advClick="0" advTm="300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5DA08-DCA8-425B-801C-E8959D6E48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91303"/>
      </p:ext>
    </p:extLst>
  </p:cSld>
  <p:clrMapOvr>
    <a:masterClrMapping/>
  </p:clrMapOvr>
  <p:transition spd="slow" advClick="0" advTm="300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4FDB8-DB0A-42ED-8F1D-888BCAB94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67507"/>
      </p:ext>
    </p:extLst>
  </p:cSld>
  <p:clrMapOvr>
    <a:masterClrMapping/>
  </p:clrMapOvr>
  <p:transition spd="slow"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1246E-A000-46B9-8598-31DFD93B5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706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CCF3A-4F8D-4DEC-A87F-73BA81692F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6512"/>
      </p:ext>
    </p:extLst>
  </p:cSld>
  <p:clrMapOvr>
    <a:masterClrMapping/>
  </p:clrMapOvr>
  <p:transition spd="slow" advClick="0" advTm="300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0DDAB-26A0-4B25-8BE5-57DC8C9B99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7923"/>
      </p:ext>
    </p:extLst>
  </p:cSld>
  <p:clrMapOvr>
    <a:masterClrMapping/>
  </p:clrMapOvr>
  <p:transition spd="slow" advClick="0" advTm="300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40D17-2360-464C-B7A6-D2E16F3A8F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8928"/>
      </p:ext>
    </p:extLst>
  </p:cSld>
  <p:clrMapOvr>
    <a:masterClrMapping/>
  </p:clrMapOvr>
  <p:transition spd="slow" advClick="0" advTm="300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D9264-2CA6-4DEE-BA84-CDCDC1536F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2902"/>
      </p:ext>
    </p:extLst>
  </p:cSld>
  <p:clrMapOvr>
    <a:masterClrMapping/>
  </p:clrMapOvr>
  <p:transition spd="slow" advClick="0" advTm="300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5F869-D53E-48C8-B73A-25DF0324AF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47499"/>
      </p:ext>
    </p:extLst>
  </p:cSld>
  <p:clrMapOvr>
    <a:masterClrMapping/>
  </p:clrMapOvr>
  <p:transition spd="slow" advClick="0" advTm="300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95AA4-D0D4-4169-87F3-445977F8CC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0777"/>
      </p:ext>
    </p:extLst>
  </p:cSld>
  <p:clrMapOvr>
    <a:masterClrMapping/>
  </p:clrMapOvr>
  <p:transition spd="slow" advClick="0" advTm="300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9B948-713D-4A82-BB12-FF53AA880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66090"/>
      </p:ext>
    </p:extLst>
  </p:cSld>
  <p:clrMapOvr>
    <a:masterClrMapping/>
  </p:clrMapOvr>
  <p:transition spd="slow" advClick="0" advTm="300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266BC-AFAC-4922-806F-24312E5E8A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45511"/>
      </p:ext>
    </p:extLst>
  </p:cSld>
  <p:clrMapOvr>
    <a:masterClrMapping/>
  </p:clrMapOvr>
  <p:transition spd="slow" advClick="0" advTm="300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4CDAF-D88C-468E-AD33-0DDCC0925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04307"/>
      </p:ext>
    </p:extLst>
  </p:cSld>
  <p:clrMapOvr>
    <a:masterClrMapping/>
  </p:clrMapOvr>
  <p:transition spd="slow" advClick="0" advTm="300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89B74-79F3-48D4-B1BF-65639DF674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1687"/>
      </p:ext>
    </p:extLst>
  </p:cSld>
  <p:clrMapOvr>
    <a:masterClrMapping/>
  </p:clrMapOvr>
  <p:transition spd="slow"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A869-8F8B-4BBF-ADF7-636F041C94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7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FD15B-060E-4A7E-8C50-34BFB9437B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13873"/>
      </p:ext>
    </p:extLst>
  </p:cSld>
  <p:clrMapOvr>
    <a:masterClrMapping/>
  </p:clrMapOvr>
  <p:transition spd="slow" advClick="0" advTm="300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92899-9E72-43A6-BCD6-1EB85956F8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19818"/>
      </p:ext>
    </p:extLst>
  </p:cSld>
  <p:clrMapOvr>
    <a:masterClrMapping/>
  </p:clrMapOvr>
  <p:transition spd="slow" advClick="0" advTm="300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A8A3E-2BAA-4EAF-8D59-D96318BBE3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24652"/>
      </p:ext>
    </p:extLst>
  </p:cSld>
  <p:clrMapOvr>
    <a:masterClrMapping/>
  </p:clrMapOvr>
  <p:transition spd="slow" advClick="0" advTm="300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A5C0B-B951-4DC3-AB06-A033FE5BE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3516"/>
      </p:ext>
    </p:extLst>
  </p:cSld>
  <p:clrMapOvr>
    <a:masterClrMapping/>
  </p:clrMapOvr>
  <p:transition spd="slow" advClick="0" advTm="300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376F0-B011-4CE8-AA80-722D888851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19922"/>
      </p:ext>
    </p:extLst>
  </p:cSld>
  <p:clrMapOvr>
    <a:masterClrMapping/>
  </p:clrMapOvr>
  <p:transition spd="slow" advClick="0" advTm="300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69331-88D5-4095-B76E-73255784D7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69945"/>
      </p:ext>
    </p:extLst>
  </p:cSld>
  <p:clrMapOvr>
    <a:masterClrMapping/>
  </p:clrMapOvr>
  <p:transition spd="slow" advClick="0" advTm="300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DFE7A-7C3A-4565-9849-764E2CB8A2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82377"/>
      </p:ext>
    </p:extLst>
  </p:cSld>
  <p:clrMapOvr>
    <a:masterClrMapping/>
  </p:clrMapOvr>
  <p:transition spd="slow" advClick="0" advTm="300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4F130-B4DF-4B02-A149-99F8AD89C9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48834"/>
      </p:ext>
    </p:extLst>
  </p:cSld>
  <p:clrMapOvr>
    <a:masterClrMapping/>
  </p:clrMapOvr>
  <p:transition spd="slow" advClick="0" advTm="300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FBCBD-4A0B-4B3B-B1B3-4935DFA359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79986"/>
      </p:ext>
    </p:extLst>
  </p:cSld>
  <p:clrMapOvr>
    <a:masterClrMapping/>
  </p:clrMapOvr>
  <p:transition spd="slow" advClick="0" advTm="300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E6A8A-06E1-410A-BCA2-465CBFDFEB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07221"/>
      </p:ext>
    </p:extLst>
  </p:cSld>
  <p:clrMapOvr>
    <a:masterClrMapping/>
  </p:clrMapOvr>
  <p:transition spd="slow"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33EE8-533A-4871-B0BF-9A8C4D597C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905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FA8CD-36D4-433C-9888-43ED9091EA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56213"/>
      </p:ext>
    </p:extLst>
  </p:cSld>
  <p:clrMapOvr>
    <a:masterClrMapping/>
  </p:clrMapOvr>
  <p:transition spd="slow" advClick="0" advTm="300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7159B-C0A9-4DC3-9A86-C4F8FE8700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40897"/>
      </p:ext>
    </p:extLst>
  </p:cSld>
  <p:clrMapOvr>
    <a:masterClrMapping/>
  </p:clrMapOvr>
  <p:transition spd="slow" advClick="0" advTm="300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F9649-6825-4F22-AA6D-6B1080F015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22452"/>
      </p:ext>
    </p:extLst>
  </p:cSld>
  <p:clrMapOvr>
    <a:masterClrMapping/>
  </p:clrMapOvr>
  <p:transition spd="slow" advClick="0" advTm="300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B555D-CEA3-4061-A601-57E3E317C8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25607"/>
      </p:ext>
    </p:extLst>
  </p:cSld>
  <p:clrMapOvr>
    <a:masterClrMapping/>
  </p:clrMapOvr>
  <p:transition spd="slow" advClick="0" advTm="300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30C10-3A39-4902-B69F-D658D5304E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6958"/>
      </p:ext>
    </p:extLst>
  </p:cSld>
  <p:clrMapOvr>
    <a:masterClrMapping/>
  </p:clrMapOvr>
  <p:transition spd="slow" advClick="0" advTm="300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A5609-3124-4CAC-BB00-477B7659F4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13954"/>
      </p:ext>
    </p:extLst>
  </p:cSld>
  <p:clrMapOvr>
    <a:masterClrMapping/>
  </p:clrMapOvr>
  <p:transition spd="slow" advClick="0" advTm="300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EE741-B317-4910-9B2F-999E9B64E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351"/>
      </p:ext>
    </p:extLst>
  </p:cSld>
  <p:clrMapOvr>
    <a:masterClrMapping/>
  </p:clrMapOvr>
  <p:transition spd="slow" advClick="0" advTm="300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1BBBA-BAD0-4E0D-95F6-6410DF6276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40458"/>
      </p:ext>
    </p:extLst>
  </p:cSld>
  <p:clrMapOvr>
    <a:masterClrMapping/>
  </p:clrMapOvr>
  <p:transition spd="slow" advClick="0" advTm="300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29EA0-4132-4678-8F36-5E9739D5AA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42211"/>
      </p:ext>
    </p:extLst>
  </p:cSld>
  <p:clrMapOvr>
    <a:masterClrMapping/>
  </p:clrMapOvr>
  <p:transition spd="slow" advClick="0" advTm="300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E7378-7413-45A1-8859-B0E8DE8130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1867"/>
      </p:ext>
    </p:extLst>
  </p:cSld>
  <p:clrMapOvr>
    <a:masterClrMapping/>
  </p:clrMapOvr>
  <p:transition spd="slow"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C1344-1E10-4AFA-8BFB-D48752185E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52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57E2A-EC19-44F3-949B-26BBFB6242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09718"/>
      </p:ext>
    </p:extLst>
  </p:cSld>
  <p:clrMapOvr>
    <a:masterClrMapping/>
  </p:clrMapOvr>
  <p:transition spd="slow" advClick="0" advTm="300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E8F49-00AA-4000-991B-3C0055DB0D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22225"/>
      </p:ext>
    </p:extLst>
  </p:cSld>
  <p:clrMapOvr>
    <a:masterClrMapping/>
  </p:clrMapOvr>
  <p:transition spd="slow" advClick="0" advTm="300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BCF2F-205C-4CD3-89B2-E301CB433F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97975"/>
      </p:ext>
    </p:extLst>
  </p:cSld>
  <p:clrMapOvr>
    <a:masterClrMapping/>
  </p:clrMapOvr>
  <p:transition spd="slow" advClick="0" advTm="300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A59D9-ED9E-4616-A035-939DDFF15F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86796"/>
      </p:ext>
    </p:extLst>
  </p:cSld>
  <p:clrMapOvr>
    <a:masterClrMapping/>
  </p:clrMapOvr>
  <p:transition spd="slow" advClick="0" advTm="300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E1D27-3131-4829-B398-34EA148755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45889"/>
      </p:ext>
    </p:extLst>
  </p:cSld>
  <p:clrMapOvr>
    <a:masterClrMapping/>
  </p:clrMapOvr>
  <p:transition spd="slow" advClick="0" advTm="300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E640F-D19B-466A-BC7B-DD60D80AAD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62788"/>
      </p:ext>
    </p:extLst>
  </p:cSld>
  <p:clrMapOvr>
    <a:masterClrMapping/>
  </p:clrMapOvr>
  <p:transition spd="slow" advClick="0" advTm="300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73E0B-CE1A-4BCE-9674-37773601B9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96607"/>
      </p:ext>
    </p:extLst>
  </p:cSld>
  <p:clrMapOvr>
    <a:masterClrMapping/>
  </p:clrMapOvr>
  <p:transition spd="slow" advClick="0" advTm="300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38F111-C52A-4209-B7B0-50C4F27F65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95470"/>
      </p:ext>
    </p:extLst>
  </p:cSld>
  <p:clrMapOvr>
    <a:masterClrMapping/>
  </p:clrMapOvr>
  <p:transition spd="slow" advClick="0" advTm="300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2A3CF-3E7F-4585-86B4-F5F2D12317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3075"/>
      </p:ext>
    </p:extLst>
  </p:cSld>
  <p:clrMapOvr>
    <a:masterClrMapping/>
  </p:clrMapOvr>
  <p:transition spd="slow" advClick="0" advTm="300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641EB-D009-48F9-AE35-A1D4F46AF0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15503"/>
      </p:ext>
    </p:extLst>
  </p:cSld>
  <p:clrMapOvr>
    <a:masterClrMapping/>
  </p:clrMapOvr>
  <p:transition spd="slow"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F3FB-E3E6-4672-8E34-51A04C1BA7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447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7DF11-23A0-49A9-AFB2-16BD6D5375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47123"/>
      </p:ext>
    </p:extLst>
  </p:cSld>
  <p:clrMapOvr>
    <a:masterClrMapping/>
  </p:clrMapOvr>
  <p:transition spd="slow" advClick="0" advTm="300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6D9BF-3CD9-4C4F-8C7D-2301C8B403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081"/>
      </p:ext>
    </p:extLst>
  </p:cSld>
  <p:clrMapOvr>
    <a:masterClrMapping/>
  </p:clrMapOvr>
  <p:transition spd="slow" advClick="0" advTm="300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F43AB-D3F8-442B-BCB3-E229CB796F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68484"/>
      </p:ext>
    </p:extLst>
  </p:cSld>
  <p:clrMapOvr>
    <a:masterClrMapping/>
  </p:clrMapOvr>
  <p:transition spd="slow" advClick="0" advTm="300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51674-C5A3-447F-BE7B-541F4BD6EA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8580"/>
      </p:ext>
    </p:extLst>
  </p:cSld>
  <p:clrMapOvr>
    <a:masterClrMapping/>
  </p:clrMapOvr>
  <p:transition spd="slow" advClick="0" advTm="300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8D46F-ADB1-40BE-ACEB-3CF117E6BA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1937"/>
      </p:ext>
    </p:extLst>
  </p:cSld>
  <p:clrMapOvr>
    <a:masterClrMapping/>
  </p:clrMapOvr>
  <p:transition spd="slow" advClick="0" advTm="300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5B10B-6038-4C8D-81B5-D572CB1A62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3966"/>
      </p:ext>
    </p:extLst>
  </p:cSld>
  <p:clrMapOvr>
    <a:masterClrMapping/>
  </p:clrMapOvr>
  <p:transition spd="slow" advClick="0" advTm="300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34392-CFA3-4707-B115-BFD5FD9C1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74365"/>
      </p:ext>
    </p:extLst>
  </p:cSld>
  <p:clrMapOvr>
    <a:masterClrMapping/>
  </p:clrMapOvr>
  <p:transition spd="slow" advClick="0" advTm="300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6BD07-DB79-44F4-B7DF-03E68FA245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18269"/>
      </p:ext>
    </p:extLst>
  </p:cSld>
  <p:clrMapOvr>
    <a:masterClrMapping/>
  </p:clrMapOvr>
  <p:transition spd="slow" advClick="0" advTm="300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D1F00-643D-4988-8B92-1255096B70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70512"/>
      </p:ext>
    </p:extLst>
  </p:cSld>
  <p:clrMapOvr>
    <a:masterClrMapping/>
  </p:clrMapOvr>
  <p:transition spd="slow" advClick="0" advTm="300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49270-5EB2-474B-B664-28D5ABC118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18838"/>
      </p:ext>
    </p:extLst>
  </p:cSld>
  <p:clrMapOvr>
    <a:masterClrMapping/>
  </p:clrMapOvr>
  <p:transition spd="slow"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7310AA70-8114-4617-BAA4-2B58F86EAE05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387E3302-60AD-443A-934B-13396E1B661B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  <p:sldLayoutId id="2147483803" r:id="rId4"/>
    <p:sldLayoutId id="2147483802" r:id="rId5"/>
    <p:sldLayoutId id="2147483801" r:id="rId6"/>
    <p:sldLayoutId id="2147483800" r:id="rId7"/>
    <p:sldLayoutId id="2147483799" r:id="rId8"/>
    <p:sldLayoutId id="2147483798" r:id="rId9"/>
    <p:sldLayoutId id="2147483797" r:id="rId10"/>
    <p:sldLayoutId id="2147483796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46A8092D-E4A6-4A83-B1D1-7EB91229E14D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6" r:id="rId2"/>
    <p:sldLayoutId id="2147483815" r:id="rId3"/>
    <p:sldLayoutId id="2147483814" r:id="rId4"/>
    <p:sldLayoutId id="2147483813" r:id="rId5"/>
    <p:sldLayoutId id="2147483812" r:id="rId6"/>
    <p:sldLayoutId id="2147483811" r:id="rId7"/>
    <p:sldLayoutId id="2147483810" r:id="rId8"/>
    <p:sldLayoutId id="2147483809" r:id="rId9"/>
    <p:sldLayoutId id="2147483808" r:id="rId10"/>
    <p:sldLayoutId id="2147483807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D3751664-84EF-4503-83A6-5F2C0D29E6BE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26" r:id="rId3"/>
    <p:sldLayoutId id="2147483825" r:id="rId4"/>
    <p:sldLayoutId id="2147483824" r:id="rId5"/>
    <p:sldLayoutId id="2147483823" r:id="rId6"/>
    <p:sldLayoutId id="2147483822" r:id="rId7"/>
    <p:sldLayoutId id="2147483821" r:id="rId8"/>
    <p:sldLayoutId id="2147483820" r:id="rId9"/>
    <p:sldLayoutId id="2147483819" r:id="rId10"/>
    <p:sldLayoutId id="2147483818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434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20381EDC-ED69-4A63-9548-B9AB87A36FFE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38" r:id="rId2"/>
    <p:sldLayoutId id="2147483837" r:id="rId3"/>
    <p:sldLayoutId id="2147483836" r:id="rId4"/>
    <p:sldLayoutId id="2147483835" r:id="rId5"/>
    <p:sldLayoutId id="2147483834" r:id="rId6"/>
    <p:sldLayoutId id="2147483833" r:id="rId7"/>
    <p:sldLayoutId id="2147483832" r:id="rId8"/>
    <p:sldLayoutId id="2147483831" r:id="rId9"/>
    <p:sldLayoutId id="2147483830" r:id="rId10"/>
    <p:sldLayoutId id="2147483829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latin typeface="Arial" pitchFamily="34" charset="0"/>
                <a:cs typeface="+mn-ea"/>
              </a:defRPr>
            </a:lvl1pPr>
          </a:lstStyle>
          <a:p>
            <a:fld id="{5163F0F5-F6CE-4778-9FCC-36F700BC1DED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C114FF89-D034-41B1-AEE8-569C66582D30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27" r:id="rId3"/>
    <p:sldLayoutId id="2147483726" r:id="rId4"/>
    <p:sldLayoutId id="2147483725" r:id="rId5"/>
    <p:sldLayoutId id="2147483724" r:id="rId6"/>
    <p:sldLayoutId id="2147483723" r:id="rId7"/>
    <p:sldLayoutId id="2147483722" r:id="rId8"/>
    <p:sldLayoutId id="2147483721" r:id="rId9"/>
    <p:sldLayoutId id="2147483720" r:id="rId10"/>
    <p:sldLayoutId id="2147483719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B388BAC5-9589-4351-B3BC-8BAD13BEF1EA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9" r:id="rId2"/>
    <p:sldLayoutId id="2147483738" r:id="rId3"/>
    <p:sldLayoutId id="2147483737" r:id="rId4"/>
    <p:sldLayoutId id="2147483736" r:id="rId5"/>
    <p:sldLayoutId id="2147483735" r:id="rId6"/>
    <p:sldLayoutId id="2147483734" r:id="rId7"/>
    <p:sldLayoutId id="2147483733" r:id="rId8"/>
    <p:sldLayoutId id="2147483732" r:id="rId9"/>
    <p:sldLayoutId id="2147483731" r:id="rId10"/>
    <p:sldLayoutId id="2147483730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0C6E17A7-C04A-4D76-8105-D21DA2A7D1AC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0" r:id="rId2"/>
    <p:sldLayoutId id="2147483749" r:id="rId3"/>
    <p:sldLayoutId id="2147483748" r:id="rId4"/>
    <p:sldLayoutId id="2147483747" r:id="rId5"/>
    <p:sldLayoutId id="2147483746" r:id="rId6"/>
    <p:sldLayoutId id="2147483745" r:id="rId7"/>
    <p:sldLayoutId id="2147483744" r:id="rId8"/>
    <p:sldLayoutId id="2147483743" r:id="rId9"/>
    <p:sldLayoutId id="2147483742" r:id="rId10"/>
    <p:sldLayoutId id="2147483741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B2803573-9AFC-4041-9D4A-2AED72010ECE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1" r:id="rId2"/>
    <p:sldLayoutId id="2147483760" r:id="rId3"/>
    <p:sldLayoutId id="2147483759" r:id="rId4"/>
    <p:sldLayoutId id="2147483758" r:id="rId5"/>
    <p:sldLayoutId id="2147483757" r:id="rId6"/>
    <p:sldLayoutId id="2147483756" r:id="rId7"/>
    <p:sldLayoutId id="2147483755" r:id="rId8"/>
    <p:sldLayoutId id="2147483754" r:id="rId9"/>
    <p:sldLayoutId id="2147483753" r:id="rId10"/>
    <p:sldLayoutId id="2147483752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354A3B16-C441-45A3-AAEF-35FF71DE2F80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922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2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C751037F-D632-483D-90AE-AB54FE11EE0A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3" r:id="rId2"/>
    <p:sldLayoutId id="2147483782" r:id="rId3"/>
    <p:sldLayoutId id="2147483781" r:id="rId4"/>
    <p:sldLayoutId id="2147483780" r:id="rId5"/>
    <p:sldLayoutId id="2147483779" r:id="rId6"/>
    <p:sldLayoutId id="2147483778" r:id="rId7"/>
    <p:sldLayoutId id="2147483777" r:id="rId8"/>
    <p:sldLayoutId id="2147483776" r:id="rId9"/>
    <p:sldLayoutId id="2147483775" r:id="rId10"/>
    <p:sldLayoutId id="2147483774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2020/7/28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737C1DD8-2F53-466A-84D6-7AF488C0580B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4" r:id="rId2"/>
    <p:sldLayoutId id="2147483793" r:id="rId3"/>
    <p:sldLayoutId id="2147483792" r:id="rId4"/>
    <p:sldLayoutId id="2147483791" r:id="rId5"/>
    <p:sldLayoutId id="2147483790" r:id="rId6"/>
    <p:sldLayoutId id="2147483789" r:id="rId7"/>
    <p:sldLayoutId id="2147483788" r:id="rId8"/>
    <p:sldLayoutId id="2147483787" r:id="rId9"/>
    <p:sldLayoutId id="2147483786" r:id="rId10"/>
    <p:sldLayoutId id="2147483785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9"/>
          <p:cNvSpPr>
            <a:spLocks noChangeArrowheads="1"/>
          </p:cNvSpPr>
          <p:nvPr/>
        </p:nvSpPr>
        <p:spPr bwMode="auto">
          <a:xfrm>
            <a:off x="1" y="5103646"/>
            <a:ext cx="3336966" cy="1754354"/>
          </a:xfrm>
          <a:prstGeom prst="rtTriangle">
            <a:avLst/>
          </a:prstGeom>
          <a:solidFill>
            <a:srgbClr val="0A6F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20558020">
            <a:off x="-236664" y="4172866"/>
            <a:ext cx="1464853" cy="1861557"/>
            <a:chOff x="64016" y="2479675"/>
            <a:chExt cx="3451225" cy="4378325"/>
          </a:xfrm>
        </p:grpSpPr>
        <p:sp>
          <p:nvSpPr>
            <p:cNvPr id="29" name="菱形 3"/>
            <p:cNvSpPr>
              <a:spLocks noChangeArrowheads="1"/>
            </p:cNvSpPr>
            <p:nvPr/>
          </p:nvSpPr>
          <p:spPr bwMode="auto">
            <a:xfrm>
              <a:off x="257691" y="3267075"/>
              <a:ext cx="2800350" cy="2801937"/>
            </a:xfrm>
            <a:prstGeom prst="diamond">
              <a:avLst/>
            </a:prstGeom>
            <a:solidFill>
              <a:srgbClr val="0A6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30" name="直接连接符 4"/>
            <p:cNvCxnSpPr>
              <a:cxnSpLocks noChangeShapeType="1"/>
            </p:cNvCxnSpPr>
            <p:nvPr/>
          </p:nvCxnSpPr>
          <p:spPr bwMode="auto">
            <a:xfrm>
              <a:off x="1253054" y="2479675"/>
              <a:ext cx="1355725" cy="1355725"/>
            </a:xfrm>
            <a:prstGeom prst="line">
              <a:avLst/>
            </a:prstGeom>
            <a:noFill/>
            <a:ln w="6350">
              <a:solidFill>
                <a:srgbClr val="6565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7"/>
            <p:cNvCxnSpPr>
              <a:cxnSpLocks noChangeShapeType="1"/>
            </p:cNvCxnSpPr>
            <p:nvPr/>
          </p:nvCxnSpPr>
          <p:spPr bwMode="auto">
            <a:xfrm flipH="1">
              <a:off x="64016" y="2882900"/>
              <a:ext cx="1581150" cy="1582737"/>
            </a:xfrm>
            <a:prstGeom prst="line">
              <a:avLst/>
            </a:prstGeom>
            <a:noFill/>
            <a:ln w="6350">
              <a:solidFill>
                <a:srgbClr val="6565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8"/>
            <p:cNvCxnSpPr>
              <a:cxnSpLocks noChangeShapeType="1"/>
            </p:cNvCxnSpPr>
            <p:nvPr/>
          </p:nvCxnSpPr>
          <p:spPr bwMode="auto">
            <a:xfrm flipV="1">
              <a:off x="860941" y="4202112"/>
              <a:ext cx="2654300" cy="2655888"/>
            </a:xfrm>
            <a:prstGeom prst="line">
              <a:avLst/>
            </a:prstGeom>
            <a:noFill/>
            <a:ln w="6350">
              <a:solidFill>
                <a:srgbClr val="6565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3" name="图片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054" y="3063875"/>
              <a:ext cx="1704975" cy="2430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直角三角形 9"/>
          <p:cNvSpPr>
            <a:spLocks noChangeArrowheads="1"/>
          </p:cNvSpPr>
          <p:nvPr/>
        </p:nvSpPr>
        <p:spPr bwMode="auto">
          <a:xfrm rot="10800000">
            <a:off x="9651999" y="0"/>
            <a:ext cx="2539999" cy="1292297"/>
          </a:xfrm>
          <a:prstGeom prst="rtTriangle">
            <a:avLst/>
          </a:prstGeom>
          <a:solidFill>
            <a:srgbClr val="0A6F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5" name="图片 18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950" y="452366"/>
            <a:ext cx="892913" cy="84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717" y="149101"/>
            <a:ext cx="2973283" cy="584775"/>
          </a:xfrm>
          <a:prstGeom prst="rect">
            <a:avLst/>
          </a:prstGeom>
          <a:noFill/>
          <a:ln w="38100">
            <a:solidFill>
              <a:srgbClr val="0A6FB3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ahnschrift SemiBold SemiConden" panose="020B0502040204020203" pitchFamily="34" charset="0"/>
              </a:rPr>
              <a:t>Weekly Report</a:t>
            </a:r>
          </a:p>
        </p:txBody>
      </p:sp>
      <p:sp>
        <p:nvSpPr>
          <p:cNvPr id="40" name="直角三角形 9"/>
          <p:cNvSpPr>
            <a:spLocks noChangeArrowheads="1"/>
          </p:cNvSpPr>
          <p:nvPr/>
        </p:nvSpPr>
        <p:spPr bwMode="auto">
          <a:xfrm rot="16200000">
            <a:off x="9902449" y="4600953"/>
            <a:ext cx="2559805" cy="2019298"/>
          </a:xfrm>
          <a:prstGeom prst="rtTriangle">
            <a:avLst/>
          </a:prstGeom>
          <a:solidFill>
            <a:srgbClr val="0A6F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1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056" y="5535538"/>
            <a:ext cx="985143" cy="13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19157"/>
              </p:ext>
            </p:extLst>
          </p:nvPr>
        </p:nvGraphicFramePr>
        <p:xfrm>
          <a:off x="1851464" y="1622604"/>
          <a:ext cx="811574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80">
                  <a:extLst>
                    <a:ext uri="{9D8B030D-6E8A-4147-A177-3AD203B41FA5}">
                      <a16:colId xmlns:a16="http://schemas.microsoft.com/office/drawing/2014/main" val="3300590554"/>
                    </a:ext>
                  </a:extLst>
                </a:gridCol>
                <a:gridCol w="6486986">
                  <a:extLst>
                    <a:ext uri="{9D8B030D-6E8A-4147-A177-3AD203B41FA5}">
                      <a16:colId xmlns:a16="http://schemas.microsoft.com/office/drawing/2014/main" val="1572634111"/>
                    </a:ext>
                  </a:extLst>
                </a:gridCol>
                <a:gridCol w="1079675">
                  <a:extLst>
                    <a:ext uri="{9D8B030D-6E8A-4147-A177-3AD203B41FA5}">
                      <a16:colId xmlns:a16="http://schemas.microsoft.com/office/drawing/2014/main" val="937204564"/>
                    </a:ext>
                  </a:extLst>
                </a:gridCol>
              </a:tblGrid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No</a:t>
                      </a:r>
                      <a:r>
                        <a:rPr lang="th-TH" sz="2000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.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Detail</a:t>
                      </a:r>
                      <a:endParaRPr lang="th-TH" sz="2000" kern="1200" dirty="0" smtClean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status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6771"/>
                  </a:ext>
                </a:extLst>
              </a:tr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Get requirements PCR 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ound No.2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59750"/>
                  </a:ext>
                </a:extLst>
              </a:tr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Analysis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requirement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s system PCR No.2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22133"/>
                  </a:ext>
                </a:extLst>
              </a:tr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Get requirements system EV 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No.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2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66754"/>
                  </a:ext>
                </a:extLst>
              </a:tr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Edit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mock up  system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PCR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1653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29379"/>
              </p:ext>
            </p:extLst>
          </p:nvPr>
        </p:nvGraphicFramePr>
        <p:xfrm>
          <a:off x="1851465" y="4450627"/>
          <a:ext cx="818255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50">
                  <a:extLst>
                    <a:ext uri="{9D8B030D-6E8A-4147-A177-3AD203B41FA5}">
                      <a16:colId xmlns:a16="http://schemas.microsoft.com/office/drawing/2014/main" val="3119235661"/>
                    </a:ext>
                  </a:extLst>
                </a:gridCol>
                <a:gridCol w="6458925">
                  <a:extLst>
                    <a:ext uri="{9D8B030D-6E8A-4147-A177-3AD203B41FA5}">
                      <a16:colId xmlns:a16="http://schemas.microsoft.com/office/drawing/2014/main" val="1572634111"/>
                    </a:ext>
                  </a:extLst>
                </a:gridCol>
                <a:gridCol w="1103376">
                  <a:extLst>
                    <a:ext uri="{9D8B030D-6E8A-4147-A177-3AD203B41FA5}">
                      <a16:colId xmlns:a16="http://schemas.microsoft.com/office/drawing/2014/main" val="937204564"/>
                    </a:ext>
                  </a:extLst>
                </a:gridCol>
              </a:tblGrid>
              <a:tr h="291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No</a:t>
                      </a:r>
                      <a:r>
                        <a:rPr lang="th-TH" sz="2000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.</a:t>
                      </a:r>
                      <a:endParaRPr lang="th-TH" sz="2000" kern="1200" dirty="0" smtClean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Detail</a:t>
                      </a:r>
                      <a:endParaRPr lang="th-TH" sz="2000" b="1" kern="1200" dirty="0" smtClean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status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6771"/>
                  </a:ext>
                </a:extLst>
              </a:tr>
              <a:tr h="291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Edit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mock up  system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PCR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59750"/>
                  </a:ext>
                </a:extLst>
              </a:tr>
              <a:tr h="348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Check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and Get requirements No.3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785224"/>
                  </a:ext>
                </a:extLst>
              </a:tr>
              <a:tr h="291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Analysis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requirement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s system PCR No.3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3774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1464" y="1107631"/>
            <a:ext cx="1996880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Result on last </a:t>
            </a:r>
            <a:r>
              <a:rPr lang="en-US" dirty="0" smtClean="0">
                <a:latin typeface="Bahnschrift SemiBold SemiConden" panose="020B0502040204020203" pitchFamily="34" charset="0"/>
              </a:rPr>
              <a:t>week :</a:t>
            </a:r>
            <a:endParaRPr lang="th-TH" dirty="0">
              <a:latin typeface="Bahnschrift SemiBold SemiConden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36469" y="3994785"/>
            <a:ext cx="1922321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Target in this week :</a:t>
            </a:r>
            <a:endParaRPr lang="th-TH" dirty="0">
              <a:latin typeface="Bahnschrift SemiBold SemiConden" panose="020B0502040204020203" pitchFamily="34" charset="0"/>
            </a:endParaRPr>
          </a:p>
        </p:txBody>
      </p:sp>
      <p:pic>
        <p:nvPicPr>
          <p:cNvPr id="55" name="图片 19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188" y="265389"/>
            <a:ext cx="293853" cy="37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436917" y="62589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  <a:cs typeface="#ZF Terminal" pitchFamily="2" charset="0"/>
              </a:rPr>
              <a:t>Achieved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2977" y="62589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  <a:cs typeface="#ZF Terminal" pitchFamily="2" charset="0"/>
              </a:rPr>
              <a:t>Not Achieved</a:t>
            </a:r>
            <a:endParaRPr lang="th-TH" sz="1400" dirty="0">
              <a:latin typeface="Bahnschrift Condensed" panose="020B0502040204020203" pitchFamily="34" charset="0"/>
              <a:cs typeface="#ZF Termina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85128" y="625896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  <a:cs typeface="#ZF Terminal" pitchFamily="2" charset="0"/>
              </a:rPr>
              <a:t>On Process</a:t>
            </a:r>
            <a:endParaRPr lang="th-TH" sz="1400" dirty="0">
              <a:latin typeface="Bahnschrift Condensed" panose="020B0502040204020203" pitchFamily="34" charset="0"/>
              <a:cs typeface="#ZF Terminal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79" y="670474"/>
            <a:ext cx="263199" cy="263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78" y="682650"/>
            <a:ext cx="194267" cy="194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7" y="636797"/>
            <a:ext cx="232010" cy="2320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16" y="2089350"/>
            <a:ext cx="194267" cy="1942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16" y="4908743"/>
            <a:ext cx="263199" cy="2631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541" y="2921081"/>
            <a:ext cx="194267" cy="19426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32" y="2493641"/>
            <a:ext cx="194267" cy="19426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16" y="5294845"/>
            <a:ext cx="263199" cy="26319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32" y="5651587"/>
            <a:ext cx="263199" cy="263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57499" y="-40013"/>
            <a:ext cx="17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400" dirty="0" smtClean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9</a:t>
            </a:r>
            <a:r>
              <a:rPr lang="en-US" sz="1400" baseline="30000" dirty="0" smtClean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Jul, 2020 </a:t>
            </a:r>
          </a:p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400" dirty="0">
              <a:solidFill>
                <a:schemeClr val="bg1"/>
              </a:solidFill>
              <a:latin typeface="Bahnschrift SemiLight Condensed" panose="020B0502040204020203" pitchFamily="34" charset="0"/>
              <a:ea typeface="Arial Unicode MS"/>
              <a:cs typeface="#ZF Terminal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52129" y="89269"/>
            <a:ext cx="1412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  <a:cs typeface="Angsana New" panose="02020603050405020304" pitchFamily="18" charset="-34"/>
              </a:rPr>
              <a:t>By TN00033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  <a:cs typeface="Angsana New" panose="02020603050405020304" pitchFamily="18" charset="-34"/>
              </a:rPr>
              <a:t>Supatchai Kamaporn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  <a:cs typeface="Angsana New" panose="02020603050405020304" pitchFamily="18" charset="-34"/>
              </a:rPr>
              <a:t>Nick Name : Pond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  <a:cs typeface="Angsana New" panose="02020603050405020304" pitchFamily="18" charset="-34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74" y="3275560"/>
            <a:ext cx="263199" cy="263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主题">
  <a:themeElements>
    <a:clrScheme name="1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Pages>0</Pages>
  <Words>85</Words>
  <Characters>0</Characters>
  <Application>Microsoft Office PowerPoint</Application>
  <PresentationFormat>Widescreen</PresentationFormat>
  <Lines>0</Lines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</vt:i4>
      </vt:variant>
    </vt:vector>
  </HeadingPairs>
  <TitlesOfParts>
    <vt:vector size="25" baseType="lpstr">
      <vt:lpstr>宋体</vt:lpstr>
      <vt:lpstr>#ZF Terminal</vt:lpstr>
      <vt:lpstr>Angsana New</vt:lpstr>
      <vt:lpstr>Arial</vt:lpstr>
      <vt:lpstr>Arial Unicode MS</vt:lpstr>
      <vt:lpstr>Bahnschrift Condensed</vt:lpstr>
      <vt:lpstr>Bahnschrift Light Condensed</vt:lpstr>
      <vt:lpstr>Bahnschrift SemiBold SemiConden</vt:lpstr>
      <vt:lpstr>Bahnschrift SemiLight Condensed</vt:lpstr>
      <vt:lpstr>Calibri</vt:lpstr>
      <vt:lpstr>Calibri Light</vt:lpstr>
      <vt:lpstr>Office 主题</vt:lpstr>
      <vt:lpstr>3_Office 主题</vt:lpstr>
      <vt:lpstr>4_Office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Windows User</cp:lastModifiedBy>
  <cp:revision>128</cp:revision>
  <dcterms:created xsi:type="dcterms:W3CDTF">2015-06-11T08:15:09Z</dcterms:created>
  <dcterms:modified xsi:type="dcterms:W3CDTF">2020-07-28T04:38:28Z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