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2D3D-2663-B845-9888-E0C00FC25A9E}" type="datetimeFigureOut">
              <a:rPr lang="en-US" smtClean="0"/>
              <a:t>22/03/17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886C-3BCA-B34D-AA75-EEA72DCA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nplot_PROLIFERATION_6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2"/>
          <a:stretch/>
        </p:blipFill>
        <p:spPr>
          <a:xfrm>
            <a:off x="2184863" y="573491"/>
            <a:ext cx="4383385" cy="2485129"/>
          </a:xfrm>
          <a:prstGeom prst="rect">
            <a:avLst/>
          </a:prstGeom>
        </p:spPr>
      </p:pic>
      <p:pic>
        <p:nvPicPr>
          <p:cNvPr id="7" name="Picture 6" descr="enplot_QUIESCENCE_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/>
          <a:stretch/>
        </p:blipFill>
        <p:spPr>
          <a:xfrm>
            <a:off x="2198518" y="3768657"/>
            <a:ext cx="4383385" cy="25807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4269" y="190504"/>
            <a:ext cx="1553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Proliferation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269" y="3399325"/>
            <a:ext cx="1539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Quiescence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4882" y="3010496"/>
            <a:ext cx="4444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NES -2.03, p-value  0.0, FDR q-value 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0.0020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4111" y="6335713"/>
            <a:ext cx="402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NES 2.096, p-value  0.0, FDR q-value 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0.0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5383" y="1993564"/>
            <a:ext cx="176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BCR-ABL+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5268" y="1993564"/>
            <a:ext cx="1980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Normal HSC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0268" y="5259198"/>
            <a:ext cx="176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BCR-ABL+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0153" y="5259198"/>
            <a:ext cx="1980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Normal HSC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97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supat</dc:creator>
  <cp:lastModifiedBy>supat</cp:lastModifiedBy>
  <cp:revision>5</cp:revision>
  <dcterms:created xsi:type="dcterms:W3CDTF">2017-03-22T06:53:41Z</dcterms:created>
  <dcterms:modified xsi:type="dcterms:W3CDTF">2017-03-22T07:08:00Z</dcterms:modified>
</cp:coreProperties>
</file>