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0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6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6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4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9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AFC9-A25B-7B49-BC6E-8C81FA24F0FD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0BDD-EA1C-1D4B-92D1-8FE1F02B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nplot_HALLMARK_TNFA_SIGNALING_VIA_NFKB_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0"/>
          <a:stretch/>
        </p:blipFill>
        <p:spPr>
          <a:xfrm>
            <a:off x="4636750" y="4808649"/>
            <a:ext cx="3525484" cy="169720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 descr="enplot_HALLMARK_TGF_BETA_SIGNALING_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"/>
          <a:stretch/>
        </p:blipFill>
        <p:spPr>
          <a:xfrm>
            <a:off x="981195" y="4808649"/>
            <a:ext cx="3330400" cy="169720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Picture 2" descr="enplot_HALLMARK_TNFA_SIGNALING_VIA_NFKB_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"/>
          <a:stretch/>
        </p:blipFill>
        <p:spPr>
          <a:xfrm>
            <a:off x="4661751" y="539748"/>
            <a:ext cx="3500483" cy="189443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7" name="Picture 26" descr="enplot_HALLMARK_TNFA_SIGNALING_VIA_NFKB_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/>
          <a:stretch/>
        </p:blipFill>
        <p:spPr>
          <a:xfrm>
            <a:off x="4636750" y="2741958"/>
            <a:ext cx="3525484" cy="17275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0" name="Picture 19" descr="enplot_HALLMARK_TGF_BETA_SIGNALING_6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7"/>
          <a:stretch/>
        </p:blipFill>
        <p:spPr>
          <a:xfrm>
            <a:off x="1026447" y="2780968"/>
            <a:ext cx="3278370" cy="168849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" name="Picture 1" descr="enplot_HALLMARK_TGF_BETA_SIGNALING_6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/>
          <a:stretch/>
        </p:blipFill>
        <p:spPr>
          <a:xfrm>
            <a:off x="1026447" y="601130"/>
            <a:ext cx="3278370" cy="1833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74050" y="2446882"/>
            <a:ext cx="3647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NES 1.34; p-value 0.033; FDR q-value 0.14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7116" y="2434181"/>
            <a:ext cx="3547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NES 1.57; p-value 0.0; FDR q-value 0.044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3251" y="4510632"/>
            <a:ext cx="3747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NES 1.51; p-value 0.004; FDR q-value 0.022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0152" y="4524532"/>
            <a:ext cx="3547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NES 1.66; p-value 0.0; FDR q-value 0.014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866" y="6502405"/>
            <a:ext cx="3547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NES </a:t>
            </a:r>
            <a:r>
              <a:rPr lang="en-US" sz="1400" dirty="0" smtClean="0">
                <a:latin typeface="Arial"/>
                <a:cs typeface="Arial"/>
              </a:rPr>
              <a:t>1.60; </a:t>
            </a:r>
            <a:r>
              <a:rPr lang="en-US" sz="1400" dirty="0" smtClean="0">
                <a:latin typeface="Arial"/>
                <a:cs typeface="Arial"/>
              </a:rPr>
              <a:t>p-value </a:t>
            </a:r>
            <a:r>
              <a:rPr lang="en-US" sz="1400" dirty="0" smtClean="0">
                <a:latin typeface="Arial"/>
                <a:cs typeface="Arial"/>
              </a:rPr>
              <a:t>0.0; </a:t>
            </a:r>
            <a:r>
              <a:rPr lang="en-US" sz="1400" dirty="0" smtClean="0">
                <a:latin typeface="Arial"/>
                <a:cs typeface="Arial"/>
              </a:rPr>
              <a:t>FDR q-value </a:t>
            </a:r>
            <a:r>
              <a:rPr lang="en-US" sz="1400" dirty="0" smtClean="0">
                <a:latin typeface="Arial"/>
                <a:cs typeface="Arial"/>
              </a:rPr>
              <a:t>0.016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7085" y="6468539"/>
            <a:ext cx="3647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NES </a:t>
            </a:r>
            <a:r>
              <a:rPr lang="en-US" sz="1400" dirty="0" smtClean="0">
                <a:latin typeface="Arial"/>
                <a:cs typeface="Arial"/>
              </a:rPr>
              <a:t>1.82; </a:t>
            </a:r>
            <a:r>
              <a:rPr lang="en-US" sz="1400" dirty="0" smtClean="0">
                <a:latin typeface="Arial"/>
                <a:cs typeface="Arial"/>
              </a:rPr>
              <a:t>p-value 0.0; FDR q-value </a:t>
            </a:r>
            <a:r>
              <a:rPr lang="en-US" sz="1400" dirty="0" smtClean="0">
                <a:latin typeface="Arial"/>
                <a:cs typeface="Arial"/>
              </a:rPr>
              <a:t>0.0038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7806" y="180999"/>
            <a:ext cx="3519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TNFA SIGNALING VIA NFKB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02677" y="180999"/>
            <a:ext cx="2873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TGF BETA SIGNALING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8234" y="1870799"/>
            <a:ext cx="175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Remission class 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8629" y="1615312"/>
            <a:ext cx="1232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Normal HSC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3900" y="1877445"/>
            <a:ext cx="175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Remission class 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5893" y="1621958"/>
            <a:ext cx="1232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Normal HSC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9924" y="3970533"/>
            <a:ext cx="175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Remission class 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6453" y="3715046"/>
            <a:ext cx="1232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Normal HSC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8683" y="3960246"/>
            <a:ext cx="175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Remission class 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5341" y="3721692"/>
            <a:ext cx="1232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Normal HSC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84897" y="5985598"/>
            <a:ext cx="175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Remission class 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05292" y="5730111"/>
            <a:ext cx="1232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Normal HSC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43767" y="5951732"/>
            <a:ext cx="175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Remission class 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3492" y="5730111"/>
            <a:ext cx="1232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Normal HSC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202787" y="1244237"/>
            <a:ext cx="1809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3 months TKI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-186234" y="3398734"/>
            <a:ext cx="1809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6</a:t>
            </a:r>
            <a:r>
              <a:rPr lang="en-US" sz="2000" b="1" dirty="0" smtClean="0">
                <a:latin typeface="Arial"/>
                <a:cs typeface="Arial"/>
              </a:rPr>
              <a:t> months TKI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45038" y="5530056"/>
            <a:ext cx="1551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≥1 year TKI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91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125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supat</dc:creator>
  <cp:lastModifiedBy>supat</cp:lastModifiedBy>
  <cp:revision>29</cp:revision>
  <dcterms:created xsi:type="dcterms:W3CDTF">2017-03-24T13:27:30Z</dcterms:created>
  <dcterms:modified xsi:type="dcterms:W3CDTF">2017-03-28T07:35:58Z</dcterms:modified>
</cp:coreProperties>
</file>