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9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FBFBF"/>
    <a:srgbClr val="000000"/>
    <a:srgbClr val="FFFF66"/>
    <a:srgbClr val="FFCC99"/>
    <a:srgbClr val="FFE699"/>
    <a:srgbClr val="FFC000"/>
    <a:srgbClr val="FFF8E1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86338-A008-4595-A145-BE56BD9C2221}" v="309" dt="2021-05-31T19:19:23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902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awadee Siritham" userId="35e8a35e-d2d5-43ad-8004-8909b4543f57" providerId="ADAL" clId="{3EC86338-A008-4595-A145-BE56BD9C2221}"/>
    <pc:docChg chg="undo custSel addSld delSld modSld sldOrd">
      <pc:chgData name="Supawadee Siritham" userId="35e8a35e-d2d5-43ad-8004-8909b4543f57" providerId="ADAL" clId="{3EC86338-A008-4595-A145-BE56BD9C2221}" dt="2021-05-31T19:20:03.186" v="1099" actId="47"/>
      <pc:docMkLst>
        <pc:docMk/>
      </pc:docMkLst>
      <pc:sldChg chg="addSp modSp mod">
        <pc:chgData name="Supawadee Siritham" userId="35e8a35e-d2d5-43ad-8004-8909b4543f57" providerId="ADAL" clId="{3EC86338-A008-4595-A145-BE56BD9C2221}" dt="2021-05-31T19:09:16.037" v="1009" actId="1038"/>
        <pc:sldMkLst>
          <pc:docMk/>
          <pc:sldMk cId="870885858" sldId="258"/>
        </pc:sldMkLst>
        <pc:spChg chg="mod">
          <ac:chgData name="Supawadee Siritham" userId="35e8a35e-d2d5-43ad-8004-8909b4543f57" providerId="ADAL" clId="{3EC86338-A008-4595-A145-BE56BD9C2221}" dt="2021-05-31T19:09:16.037" v="1009" actId="1038"/>
          <ac:spMkLst>
            <pc:docMk/>
            <pc:sldMk cId="870885858" sldId="258"/>
            <ac:spMk id="4" creationId="{AC798845-744A-42EE-A8EA-6CF939D98B26}"/>
          </ac:spMkLst>
        </pc:spChg>
        <pc:spChg chg="add mod">
          <ac:chgData name="Supawadee Siritham" userId="35e8a35e-d2d5-43ad-8004-8909b4543f57" providerId="ADAL" clId="{3EC86338-A008-4595-A145-BE56BD9C2221}" dt="2021-05-31T19:09:14.187" v="1007" actId="1076"/>
          <ac:spMkLst>
            <pc:docMk/>
            <pc:sldMk cId="870885858" sldId="258"/>
            <ac:spMk id="43" creationId="{EB905C2A-237B-48EE-A779-2FA7449A27BD}"/>
          </ac:spMkLst>
        </pc:spChg>
        <pc:spChg chg="mod">
          <ac:chgData name="Supawadee Siritham" userId="35e8a35e-d2d5-43ad-8004-8909b4543f57" providerId="ADAL" clId="{3EC86338-A008-4595-A145-BE56BD9C2221}" dt="2021-05-31T19:08:22.195" v="937" actId="1076"/>
          <ac:spMkLst>
            <pc:docMk/>
            <pc:sldMk cId="870885858" sldId="258"/>
            <ac:spMk id="91" creationId="{955449FD-E612-47A0-AB13-4BBF2B8F4FF3}"/>
          </ac:spMkLst>
        </pc:spChg>
        <pc:grpChg chg="mod">
          <ac:chgData name="Supawadee Siritham" userId="35e8a35e-d2d5-43ad-8004-8909b4543f57" providerId="ADAL" clId="{3EC86338-A008-4595-A145-BE56BD9C2221}" dt="2021-05-31T19:08:13.293" v="934" actId="1076"/>
          <ac:grpSpMkLst>
            <pc:docMk/>
            <pc:sldMk cId="870885858" sldId="258"/>
            <ac:grpSpMk id="71" creationId="{94115A56-1C68-49D8-B6D5-48E0EC32D083}"/>
          </ac:grpSpMkLst>
        </pc:grpChg>
        <pc:grpChg chg="mod">
          <ac:chgData name="Supawadee Siritham" userId="35e8a35e-d2d5-43ad-8004-8909b4543f57" providerId="ADAL" clId="{3EC86338-A008-4595-A145-BE56BD9C2221}" dt="2021-05-31T19:08:19.137" v="936" actId="1076"/>
          <ac:grpSpMkLst>
            <pc:docMk/>
            <pc:sldMk cId="870885858" sldId="258"/>
            <ac:grpSpMk id="92" creationId="{19C27521-E708-4D89-915E-E6EA161C0A9C}"/>
          </ac:grpSpMkLst>
        </pc:grpChg>
        <pc:grpChg chg="mod">
          <ac:chgData name="Supawadee Siritham" userId="35e8a35e-d2d5-43ad-8004-8909b4543f57" providerId="ADAL" clId="{3EC86338-A008-4595-A145-BE56BD9C2221}" dt="2021-05-31T19:08:25.163" v="938" actId="1076"/>
          <ac:grpSpMkLst>
            <pc:docMk/>
            <pc:sldMk cId="870885858" sldId="258"/>
            <ac:grpSpMk id="93" creationId="{2C956E6D-2664-48BC-81FE-52B52616224A}"/>
          </ac:grpSpMkLst>
        </pc:grpChg>
        <pc:grpChg chg="mod">
          <ac:chgData name="Supawadee Siritham" userId="35e8a35e-d2d5-43ad-8004-8909b4543f57" providerId="ADAL" clId="{3EC86338-A008-4595-A145-BE56BD9C2221}" dt="2021-05-31T19:08:16.604" v="935" actId="1076"/>
          <ac:grpSpMkLst>
            <pc:docMk/>
            <pc:sldMk cId="870885858" sldId="258"/>
            <ac:grpSpMk id="94" creationId="{CAB33EB4-AF37-4281-8DA0-885B1A3D5AFA}"/>
          </ac:grpSpMkLst>
        </pc:grpChg>
        <pc:grpChg chg="mod">
          <ac:chgData name="Supawadee Siritham" userId="35e8a35e-d2d5-43ad-8004-8909b4543f57" providerId="ADAL" clId="{3EC86338-A008-4595-A145-BE56BD9C2221}" dt="2021-05-31T19:08:31.381" v="941" actId="1076"/>
          <ac:grpSpMkLst>
            <pc:docMk/>
            <pc:sldMk cId="870885858" sldId="258"/>
            <ac:grpSpMk id="95" creationId="{484600A6-001E-4E95-8C48-AB343CED9996}"/>
          </ac:grpSpMkLst>
        </pc:grpChg>
      </pc:sldChg>
      <pc:sldChg chg="addSp delSp modSp mod ord">
        <pc:chgData name="Supawadee Siritham" userId="35e8a35e-d2d5-43ad-8004-8909b4543f57" providerId="ADAL" clId="{3EC86338-A008-4595-A145-BE56BD9C2221}" dt="2021-05-31T19:14:02.002" v="1044" actId="20577"/>
        <pc:sldMkLst>
          <pc:docMk/>
          <pc:sldMk cId="1626078092" sldId="259"/>
        </pc:sldMkLst>
        <pc:spChg chg="add del mod">
          <ac:chgData name="Supawadee Siritham" userId="35e8a35e-d2d5-43ad-8004-8909b4543f57" providerId="ADAL" clId="{3EC86338-A008-4595-A145-BE56BD9C2221}" dt="2021-05-31T17:12:57.773" v="843" actId="1076"/>
          <ac:spMkLst>
            <pc:docMk/>
            <pc:sldMk cId="1626078092" sldId="259"/>
            <ac:spMk id="4" creationId="{AC798845-744A-42EE-A8EA-6CF939D98B26}"/>
          </ac:spMkLst>
        </pc:spChg>
        <pc:spChg chg="add mod topLvl">
          <ac:chgData name="Supawadee Siritham" userId="35e8a35e-d2d5-43ad-8004-8909b4543f57" providerId="ADAL" clId="{3EC86338-A008-4595-A145-BE56BD9C2221}" dt="2021-05-31T17:14:23.312" v="857" actId="555"/>
          <ac:spMkLst>
            <pc:docMk/>
            <pc:sldMk cId="1626078092" sldId="259"/>
            <ac:spMk id="5" creationId="{DD33F15D-DAC9-43D1-A551-3F2732EB5104}"/>
          </ac:spMkLst>
        </pc:spChg>
        <pc:spChg chg="add mod topLvl">
          <ac:chgData name="Supawadee Siritham" userId="35e8a35e-d2d5-43ad-8004-8909b4543f57" providerId="ADAL" clId="{3EC86338-A008-4595-A145-BE56BD9C2221}" dt="2021-05-31T17:14:12.722" v="856" actId="165"/>
          <ac:spMkLst>
            <pc:docMk/>
            <pc:sldMk cId="1626078092" sldId="259"/>
            <ac:spMk id="9" creationId="{59B67A72-8FE5-4289-BAF5-EE9D63EDF191}"/>
          </ac:spMkLst>
        </pc:spChg>
        <pc:spChg chg="add mod topLvl">
          <ac:chgData name="Supawadee Siritham" userId="35e8a35e-d2d5-43ad-8004-8909b4543f57" providerId="ADAL" clId="{3EC86338-A008-4595-A145-BE56BD9C2221}" dt="2021-05-31T17:14:23.312" v="857" actId="555"/>
          <ac:spMkLst>
            <pc:docMk/>
            <pc:sldMk cId="1626078092" sldId="259"/>
            <ac:spMk id="10" creationId="{B92A9FA3-B5E2-489C-855F-86C11481B3A1}"/>
          </ac:spMkLst>
        </pc:spChg>
        <pc:spChg chg="add mod topLvl">
          <ac:chgData name="Supawadee Siritham" userId="35e8a35e-d2d5-43ad-8004-8909b4543f57" providerId="ADAL" clId="{3EC86338-A008-4595-A145-BE56BD9C2221}" dt="2021-05-31T17:14:12.722" v="856" actId="165"/>
          <ac:spMkLst>
            <pc:docMk/>
            <pc:sldMk cId="1626078092" sldId="259"/>
            <ac:spMk id="15" creationId="{7C8680E6-FBFF-4103-9460-8F48F1C53CA0}"/>
          </ac:spMkLst>
        </pc:spChg>
        <pc:spChg chg="add mod topLvl">
          <ac:chgData name="Supawadee Siritham" userId="35e8a35e-d2d5-43ad-8004-8909b4543f57" providerId="ADAL" clId="{3EC86338-A008-4595-A145-BE56BD9C2221}" dt="2021-05-31T17:14:23.312" v="857" actId="555"/>
          <ac:spMkLst>
            <pc:docMk/>
            <pc:sldMk cId="1626078092" sldId="259"/>
            <ac:spMk id="17" creationId="{CAFCE7BA-D5EF-451E-B62B-68CBA47AC19E}"/>
          </ac:spMkLst>
        </pc:spChg>
        <pc:spChg chg="add mod topLvl">
          <ac:chgData name="Supawadee Siritham" userId="35e8a35e-d2d5-43ad-8004-8909b4543f57" providerId="ADAL" clId="{3EC86338-A008-4595-A145-BE56BD9C2221}" dt="2021-05-31T17:14:23.312" v="857" actId="555"/>
          <ac:spMkLst>
            <pc:docMk/>
            <pc:sldMk cId="1626078092" sldId="259"/>
            <ac:spMk id="19" creationId="{EEF9E576-30B8-4D2A-967E-E9FAE39F48BD}"/>
          </ac:spMkLst>
        </pc:spChg>
        <pc:spChg chg="add mod topLvl">
          <ac:chgData name="Supawadee Siritham" userId="35e8a35e-d2d5-43ad-8004-8909b4543f57" providerId="ADAL" clId="{3EC86338-A008-4595-A145-BE56BD9C2221}" dt="2021-05-31T17:14:12.722" v="856" actId="165"/>
          <ac:spMkLst>
            <pc:docMk/>
            <pc:sldMk cId="1626078092" sldId="259"/>
            <ac:spMk id="24" creationId="{EF44EFBE-9146-4455-B8D2-57957C93EBF8}"/>
          </ac:spMkLst>
        </pc:spChg>
        <pc:spChg chg="add mod">
          <ac:chgData name="Supawadee Siritham" userId="35e8a35e-d2d5-43ad-8004-8909b4543f57" providerId="ADAL" clId="{3EC86338-A008-4595-A145-BE56BD9C2221}" dt="2021-05-31T17:12:50.684" v="839" actId="11530"/>
          <ac:spMkLst>
            <pc:docMk/>
            <pc:sldMk cId="1626078092" sldId="259"/>
            <ac:spMk id="25" creationId="{F7C562EF-2368-41CC-BE7C-311079E62C37}"/>
          </ac:spMkLst>
        </pc:spChg>
        <pc:spChg chg="add mod topLvl">
          <ac:chgData name="Supawadee Siritham" userId="35e8a35e-d2d5-43ad-8004-8909b4543f57" providerId="ADAL" clId="{3EC86338-A008-4595-A145-BE56BD9C2221}" dt="2021-05-31T17:14:23.312" v="857" actId="555"/>
          <ac:spMkLst>
            <pc:docMk/>
            <pc:sldMk cId="1626078092" sldId="259"/>
            <ac:spMk id="27" creationId="{CF5C0EAE-3552-44D8-98B5-97FBE94D18E1}"/>
          </ac:spMkLst>
        </pc:spChg>
        <pc:spChg chg="add mod topLvl">
          <ac:chgData name="Supawadee Siritham" userId="35e8a35e-d2d5-43ad-8004-8909b4543f57" providerId="ADAL" clId="{3EC86338-A008-4595-A145-BE56BD9C2221}" dt="2021-05-31T17:14:23.312" v="857" actId="555"/>
          <ac:spMkLst>
            <pc:docMk/>
            <pc:sldMk cId="1626078092" sldId="259"/>
            <ac:spMk id="29" creationId="{BC767083-CF77-4A00-82B7-4166EFA9DF5A}"/>
          </ac:spMkLst>
        </pc:spChg>
        <pc:spChg chg="add mod topLvl">
          <ac:chgData name="Supawadee Siritham" userId="35e8a35e-d2d5-43ad-8004-8909b4543f57" providerId="ADAL" clId="{3EC86338-A008-4595-A145-BE56BD9C2221}" dt="2021-05-31T17:14:12.722" v="856" actId="165"/>
          <ac:spMkLst>
            <pc:docMk/>
            <pc:sldMk cId="1626078092" sldId="259"/>
            <ac:spMk id="32" creationId="{A76E58E1-0E1E-4B9D-8027-CAB449697329}"/>
          </ac:spMkLst>
        </pc:spChg>
        <pc:spChg chg="add del mod">
          <ac:chgData name="Supawadee Siritham" userId="35e8a35e-d2d5-43ad-8004-8909b4543f57" providerId="ADAL" clId="{3EC86338-A008-4595-A145-BE56BD9C2221}" dt="2021-05-31T16:52:45.391" v="585" actId="478"/>
          <ac:spMkLst>
            <pc:docMk/>
            <pc:sldMk cId="1626078092" sldId="259"/>
            <ac:spMk id="34" creationId="{68D0ED86-D787-4FC0-B4DC-0642924DD6E7}"/>
          </ac:spMkLst>
        </pc:spChg>
        <pc:spChg chg="add del mod">
          <ac:chgData name="Supawadee Siritham" userId="35e8a35e-d2d5-43ad-8004-8909b4543f57" providerId="ADAL" clId="{3EC86338-A008-4595-A145-BE56BD9C2221}" dt="2021-05-31T16:52:47.789" v="587" actId="478"/>
          <ac:spMkLst>
            <pc:docMk/>
            <pc:sldMk cId="1626078092" sldId="259"/>
            <ac:spMk id="36" creationId="{7B408572-4D5B-4ED0-B0C7-8ECF60E83599}"/>
          </ac:spMkLst>
        </pc:spChg>
        <pc:spChg chg="add mod">
          <ac:chgData name="Supawadee Siritham" userId="35e8a35e-d2d5-43ad-8004-8909b4543f57" providerId="ADAL" clId="{3EC86338-A008-4595-A145-BE56BD9C2221}" dt="2021-05-31T19:14:02.002" v="1044" actId="20577"/>
          <ac:spMkLst>
            <pc:docMk/>
            <pc:sldMk cId="1626078092" sldId="259"/>
            <ac:spMk id="43" creationId="{DCCAAD25-2964-402D-AFCA-549777300851}"/>
          </ac:spMkLst>
        </pc:spChg>
        <pc:spChg chg="add del mod">
          <ac:chgData name="Supawadee Siritham" userId="35e8a35e-d2d5-43ad-8004-8909b4543f57" providerId="ADAL" clId="{3EC86338-A008-4595-A145-BE56BD9C2221}" dt="2021-05-31T16:51:31.816" v="584" actId="478"/>
          <ac:spMkLst>
            <pc:docMk/>
            <pc:sldMk cId="1626078092" sldId="259"/>
            <ac:spMk id="44" creationId="{17DAAA3F-6059-450D-927C-CBB46346707C}"/>
          </ac:spMkLst>
        </pc:spChg>
        <pc:spChg chg="add mod">
          <ac:chgData name="Supawadee Siritham" userId="35e8a35e-d2d5-43ad-8004-8909b4543f57" providerId="ADAL" clId="{3EC86338-A008-4595-A145-BE56BD9C2221}" dt="2021-05-31T17:14:23.312" v="857" actId="555"/>
          <ac:spMkLst>
            <pc:docMk/>
            <pc:sldMk cId="1626078092" sldId="259"/>
            <ac:spMk id="46" creationId="{7CE74D27-DB3B-4070-B9AD-05A5581D2C9E}"/>
          </ac:spMkLst>
        </pc:spChg>
        <pc:spChg chg="add mod">
          <ac:chgData name="Supawadee Siritham" userId="35e8a35e-d2d5-43ad-8004-8909b4543f57" providerId="ADAL" clId="{3EC86338-A008-4595-A145-BE56BD9C2221}" dt="2021-05-31T17:14:23.312" v="857" actId="555"/>
          <ac:spMkLst>
            <pc:docMk/>
            <pc:sldMk cId="1626078092" sldId="259"/>
            <ac:spMk id="48" creationId="{1C45D5C1-0960-4C5E-89F8-D899AB4415B7}"/>
          </ac:spMkLst>
        </pc:spChg>
        <pc:spChg chg="add mod">
          <ac:chgData name="Supawadee Siritham" userId="35e8a35e-d2d5-43ad-8004-8909b4543f57" providerId="ADAL" clId="{3EC86338-A008-4595-A145-BE56BD9C2221}" dt="2021-05-31T17:14:37.509" v="858" actId="555"/>
          <ac:spMkLst>
            <pc:docMk/>
            <pc:sldMk cId="1626078092" sldId="259"/>
            <ac:spMk id="57" creationId="{776F5A74-45A1-4AF6-879A-7028D268D804}"/>
          </ac:spMkLst>
        </pc:spChg>
        <pc:spChg chg="add mod">
          <ac:chgData name="Supawadee Siritham" userId="35e8a35e-d2d5-43ad-8004-8909b4543f57" providerId="ADAL" clId="{3EC86338-A008-4595-A145-BE56BD9C2221}" dt="2021-05-31T17:14:43.376" v="859" actId="555"/>
          <ac:spMkLst>
            <pc:docMk/>
            <pc:sldMk cId="1626078092" sldId="259"/>
            <ac:spMk id="60" creationId="{82781AD1-0D8D-4C11-8CEB-E7B7303687C4}"/>
          </ac:spMkLst>
        </pc:spChg>
        <pc:spChg chg="add mod">
          <ac:chgData name="Supawadee Siritham" userId="35e8a35e-d2d5-43ad-8004-8909b4543f57" providerId="ADAL" clId="{3EC86338-A008-4595-A145-BE56BD9C2221}" dt="2021-05-31T17:14:37.509" v="858" actId="555"/>
          <ac:spMkLst>
            <pc:docMk/>
            <pc:sldMk cId="1626078092" sldId="259"/>
            <ac:spMk id="63" creationId="{6CF6E916-69FB-4A79-9FB0-8A6D9B256DC3}"/>
          </ac:spMkLst>
        </pc:spChg>
        <pc:spChg chg="add del">
          <ac:chgData name="Supawadee Siritham" userId="35e8a35e-d2d5-43ad-8004-8909b4543f57" providerId="ADAL" clId="{3EC86338-A008-4595-A145-BE56BD9C2221}" dt="2021-05-31T17:08:38.968" v="774" actId="22"/>
          <ac:spMkLst>
            <pc:docMk/>
            <pc:sldMk cId="1626078092" sldId="259"/>
            <ac:spMk id="68" creationId="{581E80A3-0C67-41D8-BAA4-68F4EB852BB5}"/>
          </ac:spMkLst>
        </pc:spChg>
        <pc:spChg chg="add mod">
          <ac:chgData name="Supawadee Siritham" userId="35e8a35e-d2d5-43ad-8004-8909b4543f57" providerId="ADAL" clId="{3EC86338-A008-4595-A145-BE56BD9C2221}" dt="2021-05-31T17:14:43.376" v="859" actId="555"/>
          <ac:spMkLst>
            <pc:docMk/>
            <pc:sldMk cId="1626078092" sldId="259"/>
            <ac:spMk id="70" creationId="{A2A0366C-E9CA-41A4-B76F-A8070F678506}"/>
          </ac:spMkLst>
        </pc:spChg>
        <pc:spChg chg="add mod">
          <ac:chgData name="Supawadee Siritham" userId="35e8a35e-d2d5-43ad-8004-8909b4543f57" providerId="ADAL" clId="{3EC86338-A008-4595-A145-BE56BD9C2221}" dt="2021-05-31T17:13:19.060" v="849" actId="14100"/>
          <ac:spMkLst>
            <pc:docMk/>
            <pc:sldMk cId="1626078092" sldId="259"/>
            <ac:spMk id="75" creationId="{8E7D47F0-FE09-4F5A-A1BE-6280F310D26F}"/>
          </ac:spMkLst>
        </pc:spChg>
        <pc:spChg chg="add mod">
          <ac:chgData name="Supawadee Siritham" userId="35e8a35e-d2d5-43ad-8004-8909b4543f57" providerId="ADAL" clId="{3EC86338-A008-4595-A145-BE56BD9C2221}" dt="2021-05-31T17:13:26.879" v="852" actId="1076"/>
          <ac:spMkLst>
            <pc:docMk/>
            <pc:sldMk cId="1626078092" sldId="259"/>
            <ac:spMk id="76" creationId="{41AC715B-EE57-4137-86EE-0A48B8E4F032}"/>
          </ac:spMkLst>
        </pc:spChg>
        <pc:grpChg chg="add del mod">
          <ac:chgData name="Supawadee Siritham" userId="35e8a35e-d2d5-43ad-8004-8909b4543f57" providerId="ADAL" clId="{3EC86338-A008-4595-A145-BE56BD9C2221}" dt="2021-05-31T17:14:12.722" v="856" actId="165"/>
          <ac:grpSpMkLst>
            <pc:docMk/>
            <pc:sldMk cId="1626078092" sldId="259"/>
            <ac:grpSpMk id="7" creationId="{22452B65-6FF1-4F24-9369-C7D009E03730}"/>
          </ac:grpSpMkLst>
        </pc:grpChg>
        <pc:picChg chg="add del mod">
          <ac:chgData name="Supawadee Siritham" userId="35e8a35e-d2d5-43ad-8004-8909b4543f57" providerId="ADAL" clId="{3EC86338-A008-4595-A145-BE56BD9C2221}" dt="2021-05-31T16:27:12.301" v="466" actId="478"/>
          <ac:picMkLst>
            <pc:docMk/>
            <pc:sldMk cId="1626078092" sldId="259"/>
            <ac:picMk id="1026" creationId="{06067937-82E9-41B4-A101-DFCFBD7D68A8}"/>
          </ac:picMkLst>
        </pc:picChg>
        <pc:picChg chg="add del mod">
          <ac:chgData name="Supawadee Siritham" userId="35e8a35e-d2d5-43ad-8004-8909b4543f57" providerId="ADAL" clId="{3EC86338-A008-4595-A145-BE56BD9C2221}" dt="2021-05-31T16:27:04.645" v="462" actId="478"/>
          <ac:picMkLst>
            <pc:docMk/>
            <pc:sldMk cId="1626078092" sldId="259"/>
            <ac:picMk id="1028" creationId="{1E02A9CE-5CF7-4C09-A5EB-63972C5EE748}"/>
          </ac:picMkLst>
        </pc:picChg>
        <pc:picChg chg="add del mod">
          <ac:chgData name="Supawadee Siritham" userId="35e8a35e-d2d5-43ad-8004-8909b4543f57" providerId="ADAL" clId="{3EC86338-A008-4595-A145-BE56BD9C2221}" dt="2021-05-31T15:42:14.182" v="47" actId="478"/>
          <ac:picMkLst>
            <pc:docMk/>
            <pc:sldMk cId="1626078092" sldId="259"/>
            <ac:picMk id="1030" creationId="{DA3BF8A6-FC59-4BA9-9004-CCDCF520D526}"/>
          </ac:picMkLst>
        </pc:picChg>
        <pc:picChg chg="add mod topLvl">
          <ac:chgData name="Supawadee Siritham" userId="35e8a35e-d2d5-43ad-8004-8909b4543f57" providerId="ADAL" clId="{3EC86338-A008-4595-A145-BE56BD9C2221}" dt="2021-05-31T17:15:01.592" v="863" actId="1038"/>
          <ac:picMkLst>
            <pc:docMk/>
            <pc:sldMk cId="1626078092" sldId="259"/>
            <ac:picMk id="1032" creationId="{8BD0566D-C26C-45E9-8694-2327296819E9}"/>
          </ac:picMkLst>
        </pc:picChg>
        <pc:picChg chg="add del">
          <ac:chgData name="Supawadee Siritham" userId="35e8a35e-d2d5-43ad-8004-8909b4543f57" providerId="ADAL" clId="{3EC86338-A008-4595-A145-BE56BD9C2221}" dt="2021-05-31T15:50:32.690" v="147"/>
          <ac:picMkLst>
            <pc:docMk/>
            <pc:sldMk cId="1626078092" sldId="259"/>
            <ac:picMk id="1034" creationId="{B661E35B-022D-49B1-8AEE-39DE59EA1A2D}"/>
          </ac:picMkLst>
        </pc:picChg>
        <pc:picChg chg="add mod topLvl">
          <ac:chgData name="Supawadee Siritham" userId="35e8a35e-d2d5-43ad-8004-8909b4543f57" providerId="ADAL" clId="{3EC86338-A008-4595-A145-BE56BD9C2221}" dt="2021-05-31T17:15:05.014" v="871" actId="1038"/>
          <ac:picMkLst>
            <pc:docMk/>
            <pc:sldMk cId="1626078092" sldId="259"/>
            <ac:picMk id="1036" creationId="{54BBDBD1-673D-40FD-AB32-B67E143A6087}"/>
          </ac:picMkLst>
        </pc:picChg>
        <pc:picChg chg="add del mod">
          <ac:chgData name="Supawadee Siritham" userId="35e8a35e-d2d5-43ad-8004-8909b4543f57" providerId="ADAL" clId="{3EC86338-A008-4595-A145-BE56BD9C2221}" dt="2021-05-31T16:30:04.709" v="481" actId="478"/>
          <ac:picMkLst>
            <pc:docMk/>
            <pc:sldMk cId="1626078092" sldId="259"/>
            <ac:picMk id="1038" creationId="{6485A441-E2E6-4FC6-8E16-3ACC542C0492}"/>
          </ac:picMkLst>
        </pc:picChg>
        <pc:picChg chg="add mod topLvl">
          <ac:chgData name="Supawadee Siritham" userId="35e8a35e-d2d5-43ad-8004-8909b4543f57" providerId="ADAL" clId="{3EC86338-A008-4595-A145-BE56BD9C2221}" dt="2021-05-31T17:14:12.722" v="856" actId="165"/>
          <ac:picMkLst>
            <pc:docMk/>
            <pc:sldMk cId="1626078092" sldId="259"/>
            <ac:picMk id="1040" creationId="{525ADBE5-CCB5-4DD0-AC87-5D6D5706074D}"/>
          </ac:picMkLst>
        </pc:picChg>
        <pc:picChg chg="add del">
          <ac:chgData name="Supawadee Siritham" userId="35e8a35e-d2d5-43ad-8004-8909b4543f57" providerId="ADAL" clId="{3EC86338-A008-4595-A145-BE56BD9C2221}" dt="2021-05-31T16:00:57.139" v="249" actId="478"/>
          <ac:picMkLst>
            <pc:docMk/>
            <pc:sldMk cId="1626078092" sldId="259"/>
            <ac:picMk id="1042" creationId="{A86074A4-4413-4F7A-B311-979B6ABD55BB}"/>
          </ac:picMkLst>
        </pc:picChg>
        <pc:picChg chg="add del mod">
          <ac:chgData name="Supawadee Siritham" userId="35e8a35e-d2d5-43ad-8004-8909b4543f57" providerId="ADAL" clId="{3EC86338-A008-4595-A145-BE56BD9C2221}" dt="2021-05-31T16:03:12.393" v="257" actId="478"/>
          <ac:picMkLst>
            <pc:docMk/>
            <pc:sldMk cId="1626078092" sldId="259"/>
            <ac:picMk id="1044" creationId="{9C81B1B7-E8C8-4A06-B7F1-025AA9550573}"/>
          </ac:picMkLst>
        </pc:picChg>
        <pc:picChg chg="add mod topLvl">
          <ac:chgData name="Supawadee Siritham" userId="35e8a35e-d2d5-43ad-8004-8909b4543f57" providerId="ADAL" clId="{3EC86338-A008-4595-A145-BE56BD9C2221}" dt="2021-05-31T17:14:12.722" v="856" actId="165"/>
          <ac:picMkLst>
            <pc:docMk/>
            <pc:sldMk cId="1626078092" sldId="259"/>
            <ac:picMk id="1046" creationId="{926236D2-6BD7-481C-AF1B-FA1C7A8D89BA}"/>
          </ac:picMkLst>
        </pc:picChg>
        <pc:picChg chg="add del mod">
          <ac:chgData name="Supawadee Siritham" userId="35e8a35e-d2d5-43ad-8004-8909b4543f57" providerId="ADAL" clId="{3EC86338-A008-4595-A145-BE56BD9C2221}" dt="2021-05-31T16:08:19.287" v="297" actId="478"/>
          <ac:picMkLst>
            <pc:docMk/>
            <pc:sldMk cId="1626078092" sldId="259"/>
            <ac:picMk id="1048" creationId="{11D7BAE5-7C0D-496D-91CA-1BCA087BFD4F}"/>
          </ac:picMkLst>
        </pc:picChg>
        <pc:picChg chg="add mod topLvl">
          <ac:chgData name="Supawadee Siritham" userId="35e8a35e-d2d5-43ad-8004-8909b4543f57" providerId="ADAL" clId="{3EC86338-A008-4595-A145-BE56BD9C2221}" dt="2021-05-31T17:14:12.722" v="856" actId="165"/>
          <ac:picMkLst>
            <pc:docMk/>
            <pc:sldMk cId="1626078092" sldId="259"/>
            <ac:picMk id="1050" creationId="{E3913236-3C1E-4E5C-BFBD-A11B9B39CDFF}"/>
          </ac:picMkLst>
        </pc:picChg>
        <pc:picChg chg="add mod topLvl">
          <ac:chgData name="Supawadee Siritham" userId="35e8a35e-d2d5-43ad-8004-8909b4543f57" providerId="ADAL" clId="{3EC86338-A008-4595-A145-BE56BD9C2221}" dt="2021-05-31T17:14:12.722" v="856" actId="165"/>
          <ac:picMkLst>
            <pc:docMk/>
            <pc:sldMk cId="1626078092" sldId="259"/>
            <ac:picMk id="1052" creationId="{803A1FE6-2F9D-4933-8322-7F229A269C24}"/>
          </ac:picMkLst>
        </pc:picChg>
        <pc:picChg chg="add mod topLvl">
          <ac:chgData name="Supawadee Siritham" userId="35e8a35e-d2d5-43ad-8004-8909b4543f57" providerId="ADAL" clId="{3EC86338-A008-4595-A145-BE56BD9C2221}" dt="2021-05-31T17:14:12.722" v="856" actId="165"/>
          <ac:picMkLst>
            <pc:docMk/>
            <pc:sldMk cId="1626078092" sldId="259"/>
            <ac:picMk id="1054" creationId="{1D83A59E-6C29-40DF-AF6E-8E990027B1EE}"/>
          </ac:picMkLst>
        </pc:picChg>
        <pc:picChg chg="add del mod">
          <ac:chgData name="Supawadee Siritham" userId="35e8a35e-d2d5-43ad-8004-8909b4543f57" providerId="ADAL" clId="{3EC86338-A008-4595-A145-BE56BD9C2221}" dt="2021-05-31T16:52:45.391" v="585" actId="478"/>
          <ac:picMkLst>
            <pc:docMk/>
            <pc:sldMk cId="1626078092" sldId="259"/>
            <ac:picMk id="1056" creationId="{C760062F-62BE-40EF-8500-D4B24A346C41}"/>
          </ac:picMkLst>
        </pc:picChg>
        <pc:picChg chg="add del mod">
          <ac:chgData name="Supawadee Siritham" userId="35e8a35e-d2d5-43ad-8004-8909b4543f57" providerId="ADAL" clId="{3EC86338-A008-4595-A145-BE56BD9C2221}" dt="2021-05-31T16:52:46.569" v="586" actId="478"/>
          <ac:picMkLst>
            <pc:docMk/>
            <pc:sldMk cId="1626078092" sldId="259"/>
            <ac:picMk id="1058" creationId="{1C7F5A15-DE15-44D0-91E5-6B78E3958B40}"/>
          </ac:picMkLst>
        </pc:picChg>
        <pc:picChg chg="add mod topLvl">
          <ac:chgData name="Supawadee Siritham" userId="35e8a35e-d2d5-43ad-8004-8909b4543f57" providerId="ADAL" clId="{3EC86338-A008-4595-A145-BE56BD9C2221}" dt="2021-05-31T17:14:12.722" v="856" actId="165"/>
          <ac:picMkLst>
            <pc:docMk/>
            <pc:sldMk cId="1626078092" sldId="259"/>
            <ac:picMk id="1060" creationId="{E10B35D9-E523-4495-88C4-6D87749E932C}"/>
          </ac:picMkLst>
        </pc:picChg>
        <pc:picChg chg="add del mod">
          <ac:chgData name="Supawadee Siritham" userId="35e8a35e-d2d5-43ad-8004-8909b4543f57" providerId="ADAL" clId="{3EC86338-A008-4595-A145-BE56BD9C2221}" dt="2021-05-31T16:28:03.060" v="476" actId="478"/>
          <ac:picMkLst>
            <pc:docMk/>
            <pc:sldMk cId="1626078092" sldId="259"/>
            <ac:picMk id="1062" creationId="{D88055F7-8B2D-4349-8596-3E4AFEB1EF5A}"/>
          </ac:picMkLst>
        </pc:picChg>
        <pc:picChg chg="add del mod">
          <ac:chgData name="Supawadee Siritham" userId="35e8a35e-d2d5-43ad-8004-8909b4543f57" providerId="ADAL" clId="{3EC86338-A008-4595-A145-BE56BD9C2221}" dt="2021-05-31T16:29:10.710" v="477" actId="478"/>
          <ac:picMkLst>
            <pc:docMk/>
            <pc:sldMk cId="1626078092" sldId="259"/>
            <ac:picMk id="1064" creationId="{6F4FBA4A-7C44-49D4-9B8F-1C41B74492C7}"/>
          </ac:picMkLst>
        </pc:picChg>
        <pc:picChg chg="add mod topLvl">
          <ac:chgData name="Supawadee Siritham" userId="35e8a35e-d2d5-43ad-8004-8909b4543f57" providerId="ADAL" clId="{3EC86338-A008-4595-A145-BE56BD9C2221}" dt="2021-05-31T17:14:12.722" v="856" actId="165"/>
          <ac:picMkLst>
            <pc:docMk/>
            <pc:sldMk cId="1626078092" sldId="259"/>
            <ac:picMk id="1066" creationId="{BED9A3AD-DBF7-499A-9FF4-3E13538DF846}"/>
          </ac:picMkLst>
        </pc:picChg>
        <pc:picChg chg="add mod topLvl">
          <ac:chgData name="Supawadee Siritham" userId="35e8a35e-d2d5-43ad-8004-8909b4543f57" providerId="ADAL" clId="{3EC86338-A008-4595-A145-BE56BD9C2221}" dt="2021-05-31T17:14:12.722" v="856" actId="165"/>
          <ac:picMkLst>
            <pc:docMk/>
            <pc:sldMk cId="1626078092" sldId="259"/>
            <ac:picMk id="1068" creationId="{1888DE2D-80D3-46CB-84D3-D2B1AD5E771D}"/>
          </ac:picMkLst>
        </pc:picChg>
        <pc:picChg chg="add mod">
          <ac:chgData name="Supawadee Siritham" userId="35e8a35e-d2d5-43ad-8004-8909b4543f57" providerId="ADAL" clId="{3EC86338-A008-4595-A145-BE56BD9C2221}" dt="2021-05-31T16:56:51.181" v="662" actId="1076"/>
          <ac:picMkLst>
            <pc:docMk/>
            <pc:sldMk cId="1626078092" sldId="259"/>
            <ac:picMk id="1070" creationId="{2FE89AB6-1651-413A-9388-A14758E871B3}"/>
          </ac:picMkLst>
        </pc:picChg>
        <pc:picChg chg="add mod">
          <ac:chgData name="Supawadee Siritham" userId="35e8a35e-d2d5-43ad-8004-8909b4543f57" providerId="ADAL" clId="{3EC86338-A008-4595-A145-BE56BD9C2221}" dt="2021-05-31T16:56:51.181" v="662" actId="1076"/>
          <ac:picMkLst>
            <pc:docMk/>
            <pc:sldMk cId="1626078092" sldId="259"/>
            <ac:picMk id="1072" creationId="{21713BA8-4447-43C8-83E6-F31AEEEDDA82}"/>
          </ac:picMkLst>
        </pc:picChg>
        <pc:picChg chg="add mod">
          <ac:chgData name="Supawadee Siritham" userId="35e8a35e-d2d5-43ad-8004-8909b4543f57" providerId="ADAL" clId="{3EC86338-A008-4595-A145-BE56BD9C2221}" dt="2021-05-31T17:00:30.553" v="731" actId="1076"/>
          <ac:picMkLst>
            <pc:docMk/>
            <pc:sldMk cId="1626078092" sldId="259"/>
            <ac:picMk id="1074" creationId="{0AEA6973-2FDB-4810-AB88-CE1584E78BE4}"/>
          </ac:picMkLst>
        </pc:picChg>
        <pc:picChg chg="add del mod">
          <ac:chgData name="Supawadee Siritham" userId="35e8a35e-d2d5-43ad-8004-8909b4543f57" providerId="ADAL" clId="{3EC86338-A008-4595-A145-BE56BD9C2221}" dt="2021-05-31T17:00:17.773" v="729" actId="478"/>
          <ac:picMkLst>
            <pc:docMk/>
            <pc:sldMk cId="1626078092" sldId="259"/>
            <ac:picMk id="1076" creationId="{E3B4EE6F-00E6-432C-B590-2E218D7E83AA}"/>
          </ac:picMkLst>
        </pc:picChg>
        <pc:picChg chg="add mod">
          <ac:chgData name="Supawadee Siritham" userId="35e8a35e-d2d5-43ad-8004-8909b4543f57" providerId="ADAL" clId="{3EC86338-A008-4595-A145-BE56BD9C2221}" dt="2021-05-31T17:09:04.568" v="780" actId="1076"/>
          <ac:picMkLst>
            <pc:docMk/>
            <pc:sldMk cId="1626078092" sldId="259"/>
            <ac:picMk id="1078" creationId="{531FD735-419C-4EC4-A4AB-1E54AECF648A}"/>
          </ac:picMkLst>
        </pc:picChg>
        <pc:picChg chg="add del mod">
          <ac:chgData name="Supawadee Siritham" userId="35e8a35e-d2d5-43ad-8004-8909b4543f57" providerId="ADAL" clId="{3EC86338-A008-4595-A145-BE56BD9C2221}" dt="2021-05-31T17:03:13.988" v="734" actId="478"/>
          <ac:picMkLst>
            <pc:docMk/>
            <pc:sldMk cId="1626078092" sldId="259"/>
            <ac:picMk id="1080" creationId="{45D89369-3609-40AF-A8C8-EEA442D6885F}"/>
          </ac:picMkLst>
        </pc:picChg>
        <pc:picChg chg="add del mod">
          <ac:chgData name="Supawadee Siritham" userId="35e8a35e-d2d5-43ad-8004-8909b4543f57" providerId="ADAL" clId="{3EC86338-A008-4595-A145-BE56BD9C2221}" dt="2021-05-31T17:06:50.880" v="766" actId="478"/>
          <ac:picMkLst>
            <pc:docMk/>
            <pc:sldMk cId="1626078092" sldId="259"/>
            <ac:picMk id="1082" creationId="{3C318786-3790-46EB-B56D-CB19578C2936}"/>
          </ac:picMkLst>
        </pc:picChg>
        <pc:picChg chg="add del mod">
          <ac:chgData name="Supawadee Siritham" userId="35e8a35e-d2d5-43ad-8004-8909b4543f57" providerId="ADAL" clId="{3EC86338-A008-4595-A145-BE56BD9C2221}" dt="2021-05-31T17:05:04.810" v="759" actId="478"/>
          <ac:picMkLst>
            <pc:docMk/>
            <pc:sldMk cId="1626078092" sldId="259"/>
            <ac:picMk id="1084" creationId="{FAE45BF7-C570-4AA0-869B-8888D90C0DC3}"/>
          </ac:picMkLst>
        </pc:picChg>
        <pc:picChg chg="add del mod">
          <ac:chgData name="Supawadee Siritham" userId="35e8a35e-d2d5-43ad-8004-8909b4543f57" providerId="ADAL" clId="{3EC86338-A008-4595-A145-BE56BD9C2221}" dt="2021-05-31T17:06:29.385" v="763" actId="478"/>
          <ac:picMkLst>
            <pc:docMk/>
            <pc:sldMk cId="1626078092" sldId="259"/>
            <ac:picMk id="1086" creationId="{674F3CEF-AB8F-493A-A9B4-986CBD2D3F98}"/>
          </ac:picMkLst>
        </pc:picChg>
        <pc:picChg chg="add mod">
          <ac:chgData name="Supawadee Siritham" userId="35e8a35e-d2d5-43ad-8004-8909b4543f57" providerId="ADAL" clId="{3EC86338-A008-4595-A145-BE56BD9C2221}" dt="2021-05-31T17:07:06.411" v="772" actId="1076"/>
          <ac:picMkLst>
            <pc:docMk/>
            <pc:sldMk cId="1626078092" sldId="259"/>
            <ac:picMk id="1088" creationId="{17D8C6DC-B4D8-4A45-9FE9-5142008F9A80}"/>
          </ac:picMkLst>
        </pc:picChg>
        <pc:picChg chg="add mod">
          <ac:chgData name="Supawadee Siritham" userId="35e8a35e-d2d5-43ad-8004-8909b4543f57" providerId="ADAL" clId="{3EC86338-A008-4595-A145-BE56BD9C2221}" dt="2021-05-31T17:08:56.704" v="777" actId="1076"/>
          <ac:picMkLst>
            <pc:docMk/>
            <pc:sldMk cId="1626078092" sldId="259"/>
            <ac:picMk id="1090" creationId="{3BE4787D-984D-4916-B2E3-0A5899E3C83F}"/>
          </ac:picMkLst>
        </pc:picChg>
        <pc:cxnChg chg="add mod topLvl">
          <ac:chgData name="Supawadee Siritham" userId="35e8a35e-d2d5-43ad-8004-8909b4543f57" providerId="ADAL" clId="{3EC86338-A008-4595-A145-BE56BD9C2221}" dt="2021-05-31T17:14:12.722" v="856" actId="165"/>
          <ac:cxnSpMkLst>
            <pc:docMk/>
            <pc:sldMk cId="1626078092" sldId="259"/>
            <ac:cxnSpMk id="6" creationId="{4EC3FE46-C47C-4DB7-A755-72702E76ADD4}"/>
          </ac:cxnSpMkLst>
        </pc:cxnChg>
        <pc:cxnChg chg="add mod topLvl">
          <ac:chgData name="Supawadee Siritham" userId="35e8a35e-d2d5-43ad-8004-8909b4543f57" providerId="ADAL" clId="{3EC86338-A008-4595-A145-BE56BD9C2221}" dt="2021-05-31T17:14:12.722" v="856" actId="165"/>
          <ac:cxnSpMkLst>
            <pc:docMk/>
            <pc:sldMk cId="1626078092" sldId="259"/>
            <ac:cxnSpMk id="20" creationId="{048E4EE3-8AFD-4F24-9147-E54D99922E43}"/>
          </ac:cxnSpMkLst>
        </pc:cxnChg>
        <pc:cxnChg chg="add mod topLvl">
          <ac:chgData name="Supawadee Siritham" userId="35e8a35e-d2d5-43ad-8004-8909b4543f57" providerId="ADAL" clId="{3EC86338-A008-4595-A145-BE56BD9C2221}" dt="2021-05-31T17:14:12.722" v="856" actId="165"/>
          <ac:cxnSpMkLst>
            <pc:docMk/>
            <pc:sldMk cId="1626078092" sldId="259"/>
            <ac:cxnSpMk id="30" creationId="{349FC6FF-5957-4DA0-9D26-7F6368E4673A}"/>
          </ac:cxnSpMkLst>
        </pc:cxnChg>
        <pc:cxnChg chg="add mod">
          <ac:chgData name="Supawadee Siritham" userId="35e8a35e-d2d5-43ad-8004-8909b4543f57" providerId="ADAL" clId="{3EC86338-A008-4595-A145-BE56BD9C2221}" dt="2021-05-31T16:57:17" v="667" actId="14100"/>
          <ac:cxnSpMkLst>
            <pc:docMk/>
            <pc:sldMk cId="1626078092" sldId="259"/>
            <ac:cxnSpMk id="52" creationId="{7ADA400E-360A-438A-95FB-D54B913F313C}"/>
          </ac:cxnSpMkLst>
        </pc:cxnChg>
      </pc:sldChg>
      <pc:sldChg chg="mod">
        <pc:chgData name="Supawadee Siritham" userId="35e8a35e-d2d5-43ad-8004-8909b4543f57" providerId="ADAL" clId="{3EC86338-A008-4595-A145-BE56BD9C2221}" dt="2021-05-31T15:36:19.572" v="8" actId="27918"/>
        <pc:sldMkLst>
          <pc:docMk/>
          <pc:sldMk cId="3994656745" sldId="261"/>
        </pc:sldMkLst>
      </pc:sldChg>
      <pc:sldChg chg="addSp delSp modSp new mod setBg">
        <pc:chgData name="Supawadee Siritham" userId="35e8a35e-d2d5-43ad-8004-8909b4543f57" providerId="ADAL" clId="{3EC86338-A008-4595-A145-BE56BD9C2221}" dt="2021-05-31T19:08:07.040" v="933" actId="27614"/>
        <pc:sldMkLst>
          <pc:docMk/>
          <pc:sldMk cId="2536195329" sldId="262"/>
        </pc:sldMkLst>
        <pc:spChg chg="del">
          <ac:chgData name="Supawadee Siritham" userId="35e8a35e-d2d5-43ad-8004-8909b4543f57" providerId="ADAL" clId="{3EC86338-A008-4595-A145-BE56BD9C2221}" dt="2021-05-31T17:17:42.875" v="923" actId="478"/>
          <ac:spMkLst>
            <pc:docMk/>
            <pc:sldMk cId="2536195329" sldId="262"/>
            <ac:spMk id="2" creationId="{FDA060BC-C2AD-4CB5-8260-76675A79AF74}"/>
          </ac:spMkLst>
        </pc:spChg>
        <pc:spChg chg="del">
          <ac:chgData name="Supawadee Siritham" userId="35e8a35e-d2d5-43ad-8004-8909b4543f57" providerId="ADAL" clId="{3EC86338-A008-4595-A145-BE56BD9C2221}" dt="2021-05-31T17:17:45.263" v="924" actId="478"/>
          <ac:spMkLst>
            <pc:docMk/>
            <pc:sldMk cId="2536195329" sldId="262"/>
            <ac:spMk id="3" creationId="{E8012AD5-F951-4E6C-86AA-9F17BCCAE042}"/>
          </ac:spMkLst>
        </pc:spChg>
        <pc:spChg chg="add">
          <ac:chgData name="Supawadee Siritham" userId="35e8a35e-d2d5-43ad-8004-8909b4543f57" providerId="ADAL" clId="{3EC86338-A008-4595-A145-BE56BD9C2221}" dt="2021-05-31T19:08:04.882" v="932" actId="26606"/>
          <ac:spMkLst>
            <pc:docMk/>
            <pc:sldMk cId="2536195329" sldId="262"/>
            <ac:spMk id="10" creationId="{42A4FC2C-047E-45A5-965D-8E1E3BF09BC6}"/>
          </ac:spMkLst>
        </pc:spChg>
        <pc:picChg chg="add mod">
          <ac:chgData name="Supawadee Siritham" userId="35e8a35e-d2d5-43ad-8004-8909b4543f57" providerId="ADAL" clId="{3EC86338-A008-4595-A145-BE56BD9C2221}" dt="2021-05-31T19:08:07.040" v="933" actId="27614"/>
          <ac:picMkLst>
            <pc:docMk/>
            <pc:sldMk cId="2536195329" sldId="262"/>
            <ac:picMk id="5" creationId="{61473E12-6733-4A3F-8583-226240A0C786}"/>
          </ac:picMkLst>
        </pc:picChg>
      </pc:sldChg>
      <pc:sldChg chg="addSp delSp modSp new mod setBg">
        <pc:chgData name="Supawadee Siritham" userId="35e8a35e-d2d5-43ad-8004-8909b4543f57" providerId="ADAL" clId="{3EC86338-A008-4595-A145-BE56BD9C2221}" dt="2021-05-31T19:10:43.724" v="1013" actId="27614"/>
        <pc:sldMkLst>
          <pc:docMk/>
          <pc:sldMk cId="3876348375" sldId="263"/>
        </pc:sldMkLst>
        <pc:spChg chg="del">
          <ac:chgData name="Supawadee Siritham" userId="35e8a35e-d2d5-43ad-8004-8909b4543f57" providerId="ADAL" clId="{3EC86338-A008-4595-A145-BE56BD9C2221}" dt="2021-05-31T19:10:41.881" v="1012" actId="26606"/>
          <ac:spMkLst>
            <pc:docMk/>
            <pc:sldMk cId="3876348375" sldId="263"/>
            <ac:spMk id="2" creationId="{07BC0C4E-9211-4E3E-9AAB-F9CD0BC319EC}"/>
          </ac:spMkLst>
        </pc:spChg>
        <pc:spChg chg="del">
          <ac:chgData name="Supawadee Siritham" userId="35e8a35e-d2d5-43ad-8004-8909b4543f57" providerId="ADAL" clId="{3EC86338-A008-4595-A145-BE56BD9C2221}" dt="2021-05-31T19:10:41.881" v="1012" actId="26606"/>
          <ac:spMkLst>
            <pc:docMk/>
            <pc:sldMk cId="3876348375" sldId="263"/>
            <ac:spMk id="3" creationId="{88111948-E3C4-4BF9-A326-B5235F3EBFAF}"/>
          </ac:spMkLst>
        </pc:spChg>
        <pc:spChg chg="add">
          <ac:chgData name="Supawadee Siritham" userId="35e8a35e-d2d5-43ad-8004-8909b4543f57" providerId="ADAL" clId="{3EC86338-A008-4595-A145-BE56BD9C2221}" dt="2021-05-31T19:10:41.881" v="1012" actId="26606"/>
          <ac:spMkLst>
            <pc:docMk/>
            <pc:sldMk cId="3876348375" sldId="263"/>
            <ac:spMk id="10" creationId="{42A4FC2C-047E-45A5-965D-8E1E3BF09BC6}"/>
          </ac:spMkLst>
        </pc:spChg>
        <pc:picChg chg="add mod">
          <ac:chgData name="Supawadee Siritham" userId="35e8a35e-d2d5-43ad-8004-8909b4543f57" providerId="ADAL" clId="{3EC86338-A008-4595-A145-BE56BD9C2221}" dt="2021-05-31T19:10:43.724" v="1013" actId="27614"/>
          <ac:picMkLst>
            <pc:docMk/>
            <pc:sldMk cId="3876348375" sldId="263"/>
            <ac:picMk id="5" creationId="{B11939D7-C018-4852-937D-8F828D8B85B1}"/>
          </ac:picMkLst>
        </pc:picChg>
      </pc:sldChg>
      <pc:sldChg chg="addSp delSp modSp new del mod setBg">
        <pc:chgData name="Supawadee Siritham" userId="35e8a35e-d2d5-43ad-8004-8909b4543f57" providerId="ADAL" clId="{3EC86338-A008-4595-A145-BE56BD9C2221}" dt="2021-05-31T19:20:03.186" v="1099" actId="47"/>
        <pc:sldMkLst>
          <pc:docMk/>
          <pc:sldMk cId="688292051" sldId="264"/>
        </pc:sldMkLst>
        <pc:spChg chg="del">
          <ac:chgData name="Supawadee Siritham" userId="35e8a35e-d2d5-43ad-8004-8909b4543f57" providerId="ADAL" clId="{3EC86338-A008-4595-A145-BE56BD9C2221}" dt="2021-05-31T19:11:06.045" v="1015" actId="478"/>
          <ac:spMkLst>
            <pc:docMk/>
            <pc:sldMk cId="688292051" sldId="264"/>
            <ac:spMk id="2" creationId="{08E99915-E417-4BD8-956B-B9380D92523D}"/>
          </ac:spMkLst>
        </pc:spChg>
        <pc:spChg chg="del">
          <ac:chgData name="Supawadee Siritham" userId="35e8a35e-d2d5-43ad-8004-8909b4543f57" providerId="ADAL" clId="{3EC86338-A008-4595-A145-BE56BD9C2221}" dt="2021-05-31T19:11:08.427" v="1016" actId="478"/>
          <ac:spMkLst>
            <pc:docMk/>
            <pc:sldMk cId="688292051" sldId="264"/>
            <ac:spMk id="3" creationId="{24CAFDDF-1ABB-440A-8BA5-239370033A96}"/>
          </ac:spMkLst>
        </pc:spChg>
        <pc:spChg chg="add del mod">
          <ac:chgData name="Supawadee Siritham" userId="35e8a35e-d2d5-43ad-8004-8909b4543f57" providerId="ADAL" clId="{3EC86338-A008-4595-A145-BE56BD9C2221}" dt="2021-05-31T19:15:26.854" v="1083" actId="478"/>
          <ac:spMkLst>
            <pc:docMk/>
            <pc:sldMk cId="688292051" sldId="264"/>
            <ac:spMk id="4" creationId="{9BDD3DBF-8A18-4062-882E-2C184B949DDC}"/>
          </ac:spMkLst>
        </pc:spChg>
        <pc:spChg chg="add mod">
          <ac:chgData name="Supawadee Siritham" userId="35e8a35e-d2d5-43ad-8004-8909b4543f57" providerId="ADAL" clId="{3EC86338-A008-4595-A145-BE56BD9C2221}" dt="2021-05-31T19:19:37.535" v="1098" actId="1076"/>
          <ac:spMkLst>
            <pc:docMk/>
            <pc:sldMk cId="688292051" sldId="264"/>
            <ac:spMk id="5" creationId="{874BD3FC-C5BF-42FF-936E-61BAFF4E55C2}"/>
          </ac:spMkLst>
        </pc:sp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Travelling</cx:pt>
          <cx:pt idx="1">Japanese Food</cx:pt>
          <cx:pt idx="2">Movies</cx:pt>
          <cx:pt idx="3">Shabu Shabu</cx:pt>
          <cx:pt idx="4">Buffet
Gamers
Series Lovers
Travel Content</cx:pt>
          <cx:pt idx="5">BBQ
Youtube
Netflix</cx:pt>
          <cx:pt idx="6">Thai Food</cx:pt>
          <cx:pt idx="7">Onlinen Articles</cx:pt>
          <cx:pt idx="8">Restaurnat review Content</cx:pt>
          <cx:pt idx="9">Beer 
Workout
Entertainment Content
Home Decoration Content</cx:pt>
          <cx:pt idx="10"/>
          <cx:pt idx="11"/>
          <cx:pt idx="12"/>
          <cx:pt idx="13"/>
          <cx:pt idx="14"/>
          <cx:pt idx="15"/>
        </cx:lvl>
      </cx:strDim>
      <cx:numDim type="size">
        <cx:f>Sheet1!$B$2:$B$17</cx:f>
        <cx:lvl ptCount="16" formatCode="0%">
          <cx:pt idx="0">0.45161290322580644</cx:pt>
          <cx:pt idx="1">0.38709677419354838</cx:pt>
          <cx:pt idx="2">0.29032258064516131</cx:pt>
          <cx:pt idx="3">0.27419354838709675</cx:pt>
          <cx:pt idx="4">0.25806451612903225</cx:pt>
          <cx:pt idx="5">0.24193548387096775</cx:pt>
          <cx:pt idx="6">0.22580645161290322</cx:pt>
          <cx:pt idx="7">0.19354838709677419</cx:pt>
          <cx:pt idx="8">0.17741935483870969</cx:pt>
          <cx:pt idx="9">0.16129032258064516</cx:pt>
        </cx:lvl>
      </cx:numDim>
    </cx:data>
  </cx:chartData>
  <cx:chart>
    <cx:plotArea>
      <cx:plotAreaRegion>
        <cx:series layoutId="treemap" uniqueId="{B6F7F835-4421-4DCD-BEA8-3B0F96ADC523}">
          <cx:tx>
            <cx:txData>
              <cx:f>Sheet1!$B$1</cx:f>
              <cx:v>Series 1</cx:v>
            </cx:txData>
          </cx:tx>
          <cx:dataLabels>
            <cx:numFmt formatCode="0.00%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solidFill>
                      <a:schemeClr val="bg1">
                        <a:lumMod val="95000"/>
                      </a:schemeClr>
                    </a:solidFill>
                    <a:latin typeface="Daytona" panose="020B0604030500040204" pitchFamily="34" charset="0"/>
                    <a:ea typeface="Daytona" panose="020B0604030500040204" pitchFamily="34" charset="0"/>
                    <a:cs typeface="Daytona" panose="020B0604030500040204" pitchFamily="34" charset="0"/>
                  </a:defRPr>
                </a:pPr>
                <a:endParaRPr lang="en-US" sz="1050" b="0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Daytona" panose="020B0604030500040204" pitchFamily="34" charset="0"/>
                </a:endParaRPr>
              </a:p>
            </cx:txPr>
            <cx:visibility seriesName="0" categoryName="1" value="0"/>
            <cx:separator>, </cx:separator>
            <cx:dataLabel idx="0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200"/>
                  </a:pPr>
                  <a:r>
                    <a:rPr lang="en-US" sz="1200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Daytona" panose="020B0604030500040204" pitchFamily="34" charset="0"/>
                    </a:rPr>
                    <a:t>Travelling</a:t>
                  </a:r>
                </a:p>
              </cx:txPr>
              <cx:visibility seriesName="0" categoryName="1" value="0"/>
              <cx:separator>, </cx:separator>
            </cx:dataLabel>
            <cx:dataLabel idx="1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n-US" sz="1100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Daytona" panose="020B0604030500040204" pitchFamily="34" charset="0"/>
                    </a:rPr>
                    <a:t>Japanese Food</a:t>
                  </a:r>
                </a:p>
              </cx:txPr>
              <cx:visibility seriesName="0" categoryName="1" value="0"/>
              <cx:separator>, </cx:separator>
            </cx:dataLabel>
            <cx:dataLabel idx="2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200"/>
                  </a:pPr>
                  <a:r>
                    <a:rPr lang="en-US" sz="1200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Daytona" panose="020B0604030500040204" pitchFamily="34" charset="0"/>
                    </a:rPr>
                    <a:t>Movies</a:t>
                  </a:r>
                </a:p>
              </cx:txPr>
              <cx:visibility seriesName="0" categoryName="1" value="0"/>
              <cx:separator>, </cx:separator>
            </cx:dataLabel>
            <cx:dataLabel idx="3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n-US" sz="1100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Daytona" panose="020B0604030500040204" pitchFamily="34" charset="0"/>
                    </a:rPr>
                    <a:t>Shabu Shabu</a:t>
                  </a:r>
                </a:p>
              </cx:txPr>
              <cx:visibility seriesName="0" categoryName="1" value="0"/>
              <cx:separator>, </cx:separator>
            </cx:dataLabel>
            <cx:dataLabel idx="4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00"/>
                  </a:pPr>
                  <a:r>
                    <a:rPr lang="en-US" sz="1000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Daytona" panose="020B0604030500040204" pitchFamily="34" charset="0"/>
                    </a:rPr>
                    <a:t>Buffet
Gamers
Series Lovers
Travel Content</a:t>
                  </a:r>
                </a:p>
              </cx:txPr>
              <cx:visibility seriesName="0" categoryName="1" value="0"/>
              <cx:separator>, </cx:separator>
            </cx:dataLabel>
            <cx:dataLabel idx="7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050" b="0" i="0" u="none" strike="noStrike" kern="1200" baseline="0">
                      <a:solidFill>
                        <a:schemeClr val="tx1"/>
                      </a:solidFill>
                      <a:latin typeface="Daytona" panose="020B0604030500040204" pitchFamily="34" charset="0"/>
                    </a:rPr>
                    <a:t>Onlinen Articles</a:t>
                  </a:r>
                </a:p>
              </cx:txPr>
              <cx:visibility seriesName="0" categoryName="1" value="0"/>
              <cx:separator>, </cx:separator>
            </cx:dataLabel>
            <cx:dataLabel idx="8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1050" b="0" i="0" u="none" strike="noStrike" kern="1200" baseline="0">
                      <a:solidFill>
                        <a:schemeClr val="tx1"/>
                      </a:solidFill>
                      <a:latin typeface="Daytona" panose="020B0604030500040204" pitchFamily="34" charset="0"/>
                    </a:rPr>
                    <a:t>Restaurnat review Content</a:t>
                  </a:r>
                </a:p>
              </cx:txPr>
              <cx:visibility seriesName="0" categoryName="1" value="0"/>
              <cx:separator>, </cx:separator>
            </cx:dataLabel>
            <cx:dataLabel idx="9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800">
                      <a:solidFill>
                        <a:schemeClr val="tx1"/>
                      </a:solidFill>
                    </a:defRPr>
                  </a:pPr>
                  <a:r>
                    <a:rPr lang="en-US" sz="800" b="0" i="0" u="none" strike="noStrike" kern="1200" baseline="0">
                      <a:solidFill>
                        <a:schemeClr val="tx1"/>
                      </a:solidFill>
                      <a:latin typeface="Daytona" panose="020B0604030500040204" pitchFamily="34" charset="0"/>
                    </a:rPr>
                    <a:t>Beer 
Workout
Entertainment Content
Home Decoration Content</a:t>
                  </a:r>
                </a:p>
              </cx:txPr>
              <cx:visibility seriesName="0" categoryName="1" value="0"/>
              <cx:separator>, </cx:separator>
            </cx:dataLabel>
            <cx:dataLabel idx="13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900"/>
                  </a:pPr>
                  <a:r>
                    <a:rPr lang="en-US" sz="9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Daytona" panose="020B0604030500040204" pitchFamily="34" charset="0"/>
                    </a:rPr>
                    <a:t>Games Content
Political Content</a:t>
                  </a:r>
                </a:p>
              </cx:txPr>
              <cx:visibility seriesName="0" categoryName="1" value="0"/>
              <cx:separator>, </cx:separator>
            </cx:dataLabel>
            <cx:dataLabel idx="14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800"/>
                  </a:pPr>
                  <a:r>
                    <a:rPr lang="en-US" sz="8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Daytona" panose="020B0604030500040204" pitchFamily="34" charset="0"/>
                    </a:rPr>
                    <a:t>Chinese Food</a:t>
                  </a:r>
                </a:p>
              </cx:txPr>
              <cx:visibility seriesName="0" categoryName="1" value="0"/>
              <cx:separator>, </cx:separator>
            </cx:dataLabel>
            <cx:dataLabel idx="15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800"/>
                  </a:pPr>
                  <a:r>
                    <a:rPr lang="en-US" sz="8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Daytona" panose="020B0604030500040204" pitchFamily="34" charset="0"/>
                    </a:rPr>
                    <a:t>TV Content
TV series Content</a:t>
                  </a:r>
                </a:p>
              </cx:txPr>
              <cx:visibility seriesName="0" categoryName="1" value="0"/>
              <cx:separator>, </cx:separator>
            </cx:dataLabel>
          </cx:dataLabels>
          <cx:dataId val="0"/>
          <cx:layoutPr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Thai Food</cx:pt>
          <cx:pt idx="1">Youtube</cx:pt>
          <cx:pt idx="2">Onlinen Articles</cx:pt>
          <cx:pt idx="3">Gamers</cx:pt>
          <cx:pt idx="4">Skincare
Series Lovers
Netflix</cx:pt>
          <cx:pt idx="5">Entertainment Content</cx:pt>
          <cx:pt idx="6">Workout
Political Content</cx:pt>
          <cx:pt idx="7">Restaurnat reviews Content</cx:pt>
          <cx:pt idx="8">Book Lover 
Travel Content</cx:pt>
          <cx:pt idx="9">Movies</cx:pt>
          <cx:pt idx="10"/>
          <cx:pt idx="11"/>
          <cx:pt idx="12"/>
          <cx:pt idx="13"/>
          <cx:pt idx="14"/>
          <cx:pt idx="15"/>
        </cx:lvl>
      </cx:strDim>
      <cx:numDim type="size">
        <cx:f>Sheet1!$B$2:$B$17</cx:f>
        <cx:lvl ptCount="16" formatCode="0%">
          <cx:pt idx="0">0.83999999999999997</cx:pt>
          <cx:pt idx="1">0.65000000000000002</cx:pt>
          <cx:pt idx="2">0.45000000000000001</cx:pt>
          <cx:pt idx="3">0.32000000000000001</cx:pt>
          <cx:pt idx="4">0.26000000000000001</cx:pt>
          <cx:pt idx="5">0.23000000000000001</cx:pt>
          <cx:pt idx="6">0.20999999999999999</cx:pt>
          <cx:pt idx="7">0.19</cx:pt>
          <cx:pt idx="8">0.17999999999999999</cx:pt>
          <cx:pt idx="9">0.14999999999999999</cx:pt>
        </cx:lvl>
      </cx:numDim>
    </cx:data>
  </cx:chartData>
  <cx:chart>
    <cx:plotArea>
      <cx:plotAreaRegion>
        <cx:series layoutId="treemap" uniqueId="{B6F7F835-4421-4DCD-BEA8-3B0F96ADC523}">
          <cx:tx>
            <cx:txData>
              <cx:f>Sheet1!$B$1</cx:f>
              <cx:v>Series 1</cx:v>
            </cx:txData>
          </cx:tx>
          <cx:dataLabels>
            <cx:numFmt formatCode="0.00%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solidFill>
                      <a:schemeClr val="bg1"/>
                    </a:solidFill>
                    <a:latin typeface="Daytona" panose="020B0604030500040204" pitchFamily="34" charset="0"/>
                    <a:ea typeface="Daytona" panose="020B0604030500040204" pitchFamily="34" charset="0"/>
                    <a:cs typeface="Daytona" panose="020B0604030500040204" pitchFamily="34" charset="0"/>
                  </a:defRPr>
                </a:pPr>
                <a:endParaRPr lang="en-US" sz="1050" b="0" i="0" u="none" strike="noStrike" kern="1200" baseline="0">
                  <a:solidFill>
                    <a:schemeClr val="bg1"/>
                  </a:solidFill>
                  <a:latin typeface="Daytona" panose="020B0604030500040204" pitchFamily="34" charset="0"/>
                </a:endParaRPr>
              </a:p>
            </cx:txPr>
            <cx:visibility seriesName="0" categoryName="1" value="0"/>
            <cx:separator>, </cx:separator>
            <cx:dataLabel idx="0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200"/>
                  </a:pPr>
                  <a:r>
                    <a:rPr lang="en-US" sz="1200" b="0" i="0" u="none" strike="noStrike" kern="1200" baseline="0">
                      <a:solidFill>
                        <a:schemeClr val="bg1"/>
                      </a:solidFill>
                      <a:latin typeface="Daytona" panose="020B0604030500040204" pitchFamily="34" charset="0"/>
                    </a:rPr>
                    <a:t>Thai Food</a:t>
                  </a:r>
                </a:p>
              </cx:txPr>
              <cx:visibility seriesName="0" categoryName="1" value="0"/>
              <cx:separator>, </cx:separator>
            </cx:dataLabel>
            <cx:dataLabel idx="1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200"/>
                  </a:pPr>
                  <a:r>
                    <a:rPr lang="en-US" sz="1200" b="0" i="0" u="none" strike="noStrike" kern="1200" baseline="0">
                      <a:solidFill>
                        <a:schemeClr val="bg1"/>
                      </a:solidFill>
                      <a:latin typeface="Daytona" panose="020B0604030500040204" pitchFamily="34" charset="0"/>
                    </a:rPr>
                    <a:t>Youtube</a:t>
                  </a:r>
                </a:p>
              </cx:txPr>
              <cx:visibility seriesName="0" categoryName="1" value="0"/>
              <cx:separator>, </cx:separator>
            </cx:dataLabel>
            <cx:dataLabel idx="2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n-US" sz="1100" b="0" i="0" u="none" strike="noStrike" kern="1200" baseline="0">
                      <a:solidFill>
                        <a:schemeClr val="bg1"/>
                      </a:solidFill>
                      <a:latin typeface="Daytona" panose="020B0604030500040204" pitchFamily="34" charset="0"/>
                    </a:rPr>
                    <a:t>Onlinen Articles</a:t>
                  </a:r>
                </a:p>
              </cx:txPr>
              <cx:visibility seriesName="0" categoryName="1" value="0"/>
              <cx:separator>, </cx:separator>
            </cx:dataLabel>
            <cx:dataLabel idx="3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200"/>
                  </a:pPr>
                  <a:r>
                    <a:rPr lang="en-US" sz="1200" b="0" i="0" u="none" strike="noStrike" kern="1200" baseline="0">
                      <a:solidFill>
                        <a:schemeClr val="bg1"/>
                      </a:solidFill>
                      <a:latin typeface="Daytona" panose="020B0604030500040204" pitchFamily="34" charset="0"/>
                    </a:rPr>
                    <a:t>Gamers</a:t>
                  </a:r>
                </a:p>
              </cx:txPr>
              <cx:visibility seriesName="0" categoryName="1" value="0"/>
              <cx:separator>, </cx:separator>
            </cx:dataLabel>
            <cx:dataLabel idx="4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n-US" sz="1100" b="0" i="0" u="none" strike="noStrike" kern="1200" baseline="0">
                      <a:solidFill>
                        <a:schemeClr val="bg1"/>
                      </a:solidFill>
                      <a:latin typeface="Daytona" panose="020B0604030500040204" pitchFamily="34" charset="0"/>
                    </a:rPr>
                    <a:t>Skincare
Series Lovers
Netflix</a:t>
                  </a:r>
                </a:p>
              </cx:txPr>
              <cx:visibility seriesName="0" categoryName="1" value="0"/>
              <cx:separator>, </cx:separator>
            </cx:dataLabel>
            <cx:dataLabel idx="5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200"/>
                  </a:pPr>
                  <a:r>
                    <a:rPr lang="en-US" sz="1200" b="0" i="0" u="none" strike="noStrike" kern="1200" baseline="0">
                      <a:solidFill>
                        <a:schemeClr val="bg1"/>
                      </a:solidFill>
                      <a:latin typeface="Daytona" panose="020B0604030500040204" pitchFamily="34" charset="0"/>
                    </a:rPr>
                    <a:t>Entertainment Content</a:t>
                  </a:r>
                </a:p>
              </cx:txPr>
              <cx:visibility seriesName="0" categoryName="1" value="0"/>
              <cx:separator>, </cx:separator>
            </cx:dataLabel>
            <cx:dataLabel idx="6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n-US" sz="1100" b="0" i="0" u="none" strike="noStrike" kern="1200" baseline="0">
                      <a:solidFill>
                        <a:schemeClr val="bg1"/>
                      </a:solidFill>
                      <a:latin typeface="Daytona" panose="020B0604030500040204" pitchFamily="34" charset="0"/>
                    </a:rPr>
                    <a:t>Workout
Political Content</a:t>
                  </a:r>
                </a:p>
              </cx:txPr>
              <cx:visibility seriesName="0" categoryName="1" value="0"/>
              <cx:separator>, </cx:separator>
            </cx:dataLabel>
            <cx:dataLabel idx="7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n-US" sz="1100" b="0" i="0" u="none" strike="noStrike" kern="1200" baseline="0">
                      <a:solidFill>
                        <a:schemeClr val="bg1"/>
                      </a:solidFill>
                      <a:latin typeface="Daytona" panose="020B0604030500040204" pitchFamily="34" charset="0"/>
                    </a:rPr>
                    <a:t>Restaurnat reviews Content</a:t>
                  </a:r>
                </a:p>
              </cx:txPr>
              <cx:visibility seriesName="0" categoryName="1" value="0"/>
              <cx:separator>, </cx:separator>
            </cx:dataLabel>
            <cx:dataLabel idx="8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n-US" sz="1100" b="0" i="0" u="none" strike="noStrike" kern="1200" baseline="0">
                      <a:solidFill>
                        <a:schemeClr val="bg1"/>
                      </a:solidFill>
                      <a:latin typeface="Daytona" panose="020B0604030500040204" pitchFamily="34" charset="0"/>
                    </a:rPr>
                    <a:t>Book Lover 
Travel Content</a:t>
                  </a:r>
                </a:p>
              </cx:txPr>
              <cx:visibility seriesName="0" categoryName="1" value="0"/>
              <cx:separator>, </cx:separator>
            </cx:dataLabel>
            <cx:dataLabel idx="9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n-US" sz="11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Daytona" panose="020B0604030500040204" pitchFamily="34" charset="0"/>
                    </a:rPr>
                    <a:t>Movies</a:t>
                  </a:r>
                </a:p>
              </cx:txPr>
              <cx:visibility seriesName="0" categoryName="1" value="0"/>
              <cx:separator>, </cx:separator>
            </cx:dataLabel>
            <cx:dataLabel idx="13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900"/>
                  </a:pPr>
                  <a:r>
                    <a:rPr lang="en-US" sz="9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Daytona" panose="020B0604030500040204" pitchFamily="34" charset="0"/>
                    </a:rPr>
                    <a:t>Games Content
Political Content</a:t>
                  </a:r>
                </a:p>
              </cx:txPr>
              <cx:visibility seriesName="0" categoryName="1" value="0"/>
              <cx:separator>, </cx:separator>
            </cx:dataLabel>
            <cx:dataLabel idx="14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800"/>
                  </a:pPr>
                  <a:r>
                    <a:rPr lang="en-US" sz="8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Daytona" panose="020B0604030500040204" pitchFamily="34" charset="0"/>
                    </a:rPr>
                    <a:t>Chinese Food</a:t>
                  </a:r>
                </a:p>
              </cx:txPr>
              <cx:visibility seriesName="0" categoryName="1" value="0"/>
              <cx:separator>, </cx:separator>
            </cx:dataLabel>
            <cx:dataLabel idx="15">
              <cx:numFmt formatCode="0.00%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800"/>
                  </a:pPr>
                  <a:r>
                    <a:rPr lang="en-US" sz="8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Daytona" panose="020B0604030500040204" pitchFamily="34" charset="0"/>
                    </a:rPr>
                    <a:t>TV Content
TV series Content</a:t>
                  </a:r>
                </a:p>
              </cx:txPr>
              <cx:visibility seriesName="0" categoryName="1" value="0"/>
              <cx:separator>, </cx:separator>
            </cx:dataLabel>
          </cx:dataLabels>
          <cx:dataId val="0"/>
          <cx:layoutPr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3ADF8-9550-4530-A02B-9A821937A6C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D181F-4C99-42ED-842B-313C8A8D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74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D181F-4C99-42ED-842B-313C8A8D5A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CBCC-9394-4AC6-B808-5C3C57B7F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E962C-35FB-4052-8378-DF9370C5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D14F7-5C37-4D01-A428-FA4D3DC9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9CA-7522-488F-8AA1-34652A98562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7A77-61D5-4FA6-9375-B0DD2128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F02E8-BD49-44A7-8D3B-2D2021A6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42B-ADE5-44CD-898C-4DA627D5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8840-87B8-4798-8E38-C16A3ECB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708B1-F3E5-49BB-B281-2CC2EF5B9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E115-67F4-4732-88B0-6C4C5060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9CA-7522-488F-8AA1-34652A98562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A4A1-C185-4A22-A87A-0CD2D7BD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B4A6-1035-4A2A-BB6C-9E1E4E81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42B-ADE5-44CD-898C-4DA627D5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4717E-7CB9-46C5-9432-589176E83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5C40-FD62-40BD-920F-630973282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AA429-626F-4D75-A307-8FE273A8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9CA-7522-488F-8AA1-34652A98562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5C551-CD85-474E-97D5-62390AF0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0EB2-7893-44FB-BA92-62743C51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42B-ADE5-44CD-898C-4DA627D5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498A-6E67-4670-BB16-69937173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A983-ABE7-413C-AE7A-FC27E003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B0610-7AD3-41C2-BB27-FD702AC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9CA-7522-488F-8AA1-34652A98562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E8E3-3F45-46C9-A2D7-A9F5B522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BCA5C-8B19-4907-B358-7E9876C6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42B-ADE5-44CD-898C-4DA627D5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6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5EF4-AE01-47AD-A52C-D28D0218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D7BF-7A2E-48FD-8E0B-CDFC5B39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AB244-3D6E-41FC-B78B-209A35F9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9CA-7522-488F-8AA1-34652A98562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7F14-ACD7-4001-A33D-1B4412C9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02A9-BC88-4319-9D28-87B556DE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42B-ADE5-44CD-898C-4DA627D5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BB54-9F06-4C62-9072-F10E0EC8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8885-F655-4B17-ABC8-4430E2E33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2B0A-D070-4052-BCC9-B30B9A059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FB677-771C-44B6-B148-FF48AFD7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9CA-7522-488F-8AA1-34652A98562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7E420-31D8-4E6A-B352-ABA81F3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32FEB-BE00-448B-BFE7-6E46C2E0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42B-ADE5-44CD-898C-4DA627D5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E265-84D6-4EEE-A443-A5624344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7FE61-BA68-4980-A53D-0BA2D53B1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CEAA-40A5-445B-AA6C-677143D7D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FB007-4384-4886-8ECD-E1BB7FCBB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B23FE-8550-49B2-ABA0-23583474D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340F2-1D38-4313-A1F3-C77CF312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9CA-7522-488F-8AA1-34652A98562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09086-6219-4AC0-89A3-C01BAD48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1BC1B-07A2-4DBE-9F31-E16E426A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42B-ADE5-44CD-898C-4DA627D5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4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46F9-6A66-40F9-B902-B67B1CC6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7AE95-0900-4030-9411-BE1B4E83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9CA-7522-488F-8AA1-34652A98562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7AEAE-592D-4361-BD3F-E3B2D56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F5250-EFB4-4BF7-9185-1390C617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42B-ADE5-44CD-898C-4DA627D5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0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8885-A156-44B4-BBF3-511C6E97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9CA-7522-488F-8AA1-34652A98562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44E9C-99C1-4072-9306-99C607F1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AEAAF-739C-411B-A13F-975FB602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42B-ADE5-44CD-898C-4DA627D5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2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B71A-62E2-4BE7-A703-CE825E49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6406-AA0A-4CB0-ADAD-316EC38A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5D043-BA5F-4AA6-9D98-BCD168800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85E93-1D0F-4632-A132-5AB25E79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9CA-7522-488F-8AA1-34652A98562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8ADED-B6B4-4ABE-9061-D28BB2BF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A39B8-5461-40D2-9D42-0B74EF9C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42B-ADE5-44CD-898C-4DA627D5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10B1-7585-4515-BDA0-1013B34E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B2D72-C598-4133-AA44-43D936292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DB96B-1171-4C2A-9396-864E263C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6AC82-BFCC-4B3B-928F-28170C73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9CA-7522-488F-8AA1-34652A98562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3B594-45FE-4B65-8270-E202D50A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FB8C0-5929-4792-89EF-1BBC63B4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42B-ADE5-44CD-898C-4DA627D5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212F1-E2F0-4546-BDCE-BB7AFD12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0F19C-C227-4798-B876-20EAF820F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35C0C-48CF-4D86-A2CD-E72E70F5A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629CA-7522-488F-8AA1-34652A98562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92C2-3B39-4A2C-A614-0FD45E6F4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C5191-4428-4D56-98B7-53092E245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D42B-ADE5-44CD-898C-4DA627D5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6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14/relationships/chartEx" Target="../charts/chartEx1.xm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svg"/><Relationship Id="rId10" Type="http://schemas.microsoft.com/office/2014/relationships/chartEx" Target="../charts/chartEx2.xm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5" Type="http://schemas.openxmlformats.org/officeDocument/2006/relationships/image" Target="../media/image28.pn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Relationship Id="rId14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8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E87A6A-9597-41F9-884D-E9574689013D}"/>
              </a:ext>
            </a:extLst>
          </p:cNvPr>
          <p:cNvSpPr/>
          <p:nvPr/>
        </p:nvSpPr>
        <p:spPr>
          <a:xfrm>
            <a:off x="5358581" y="0"/>
            <a:ext cx="2330245" cy="3746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D3DADD-D9FD-428C-A9EC-4E1FC55C8204}"/>
              </a:ext>
            </a:extLst>
          </p:cNvPr>
          <p:cNvSpPr/>
          <p:nvPr/>
        </p:nvSpPr>
        <p:spPr>
          <a:xfrm>
            <a:off x="7688827" y="0"/>
            <a:ext cx="2251586" cy="200608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4922E3-5805-4042-9A63-97EBAD91681C}"/>
              </a:ext>
            </a:extLst>
          </p:cNvPr>
          <p:cNvSpPr/>
          <p:nvPr/>
        </p:nvSpPr>
        <p:spPr>
          <a:xfrm>
            <a:off x="9940413" y="0"/>
            <a:ext cx="2251587" cy="2006082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3FC2E-BD36-487C-B9E8-04C1EABD8CE6}"/>
              </a:ext>
            </a:extLst>
          </p:cNvPr>
          <p:cNvSpPr/>
          <p:nvPr/>
        </p:nvSpPr>
        <p:spPr>
          <a:xfrm>
            <a:off x="7688826" y="2006082"/>
            <a:ext cx="2251586" cy="48363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C29747-D4D1-4E6F-9B02-4E58DD88B7BE}"/>
              </a:ext>
            </a:extLst>
          </p:cNvPr>
          <p:cNvSpPr/>
          <p:nvPr/>
        </p:nvSpPr>
        <p:spPr>
          <a:xfrm>
            <a:off x="9940412" y="2006082"/>
            <a:ext cx="2251588" cy="2463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B5C12-0155-4407-A5A7-1585F0863BCF}"/>
              </a:ext>
            </a:extLst>
          </p:cNvPr>
          <p:cNvSpPr/>
          <p:nvPr/>
        </p:nvSpPr>
        <p:spPr>
          <a:xfrm>
            <a:off x="9940412" y="4469363"/>
            <a:ext cx="2251588" cy="2388637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9736D-3B9B-42C6-B012-B0EBBA471408}"/>
              </a:ext>
            </a:extLst>
          </p:cNvPr>
          <p:cNvSpPr/>
          <p:nvPr/>
        </p:nvSpPr>
        <p:spPr>
          <a:xfrm>
            <a:off x="5358580" y="3746090"/>
            <a:ext cx="1508751" cy="30963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9B5942-7E30-433D-A0AF-EE4430E43087}"/>
              </a:ext>
            </a:extLst>
          </p:cNvPr>
          <p:cNvSpPr/>
          <p:nvPr/>
        </p:nvSpPr>
        <p:spPr>
          <a:xfrm>
            <a:off x="6867331" y="3746090"/>
            <a:ext cx="821495" cy="3096358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EAAE8-C637-482F-9472-618EFE214FAC}"/>
              </a:ext>
            </a:extLst>
          </p:cNvPr>
          <p:cNvSpPr txBox="1"/>
          <p:nvPr/>
        </p:nvSpPr>
        <p:spPr>
          <a:xfrm>
            <a:off x="737118" y="1128919"/>
            <a:ext cx="43027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Daytona" panose="020B0604020202020204" pitchFamily="34" charset="0"/>
                <a:cs typeface="DokChampa" panose="020B0502040204020203" pitchFamily="34" charset="-34"/>
              </a:rPr>
              <a:t>Let me see</a:t>
            </a:r>
          </a:p>
          <a:p>
            <a:r>
              <a:rPr lang="en-US" sz="5400" dirty="0">
                <a:latin typeface="Daytona" panose="020B0604020202020204" pitchFamily="34" charset="0"/>
                <a:cs typeface="DokChampa" panose="020B0502040204020203" pitchFamily="34" charset="-34"/>
              </a:rPr>
              <a:t>Who you are</a:t>
            </a:r>
          </a:p>
        </p:txBody>
      </p:sp>
      <p:pic>
        <p:nvPicPr>
          <p:cNvPr id="1028" name="Picture 4" descr="957 BEST &quot;Luxury Woman&quot; IMAGES, STOCK PHOTOS &amp; VECTORS | Adobe Stock">
            <a:extLst>
              <a:ext uri="{FF2B5EF4-FFF2-40B4-BE49-F238E27FC236}">
                <a16:creationId xmlns:a16="http://schemas.microsoft.com/office/drawing/2014/main" id="{C00F6FF4-7BCC-4CB9-8AD5-CD4730739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1" t="13946" r="27705" b="38435"/>
          <a:stretch/>
        </p:blipFill>
        <p:spPr bwMode="auto">
          <a:xfrm>
            <a:off x="5358580" y="788437"/>
            <a:ext cx="2330245" cy="16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Images : run, treadmill, silhouette, sport, fit, man, jogging,  illustration, speed, healthy, workout, slim, gym, aerobics, endurance,  indoor, weight, club, overweight, exercise machine, exercise equipment,  recreation, lunge, running, sports ...">
            <a:extLst>
              <a:ext uri="{FF2B5EF4-FFF2-40B4-BE49-F238E27FC236}">
                <a16:creationId xmlns:a16="http://schemas.microsoft.com/office/drawing/2014/main" id="{50D09E9D-FEDB-4AB9-BDA9-C6DD78889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6"/>
          <a:stretch/>
        </p:blipFill>
        <p:spPr bwMode="auto">
          <a:xfrm>
            <a:off x="10399907" y="4979839"/>
            <a:ext cx="1713663" cy="13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aming Remote Comments - Game Png Icon Black - Free Transparent PNG  Download - PNGkey">
            <a:extLst>
              <a:ext uri="{FF2B5EF4-FFF2-40B4-BE49-F238E27FC236}">
                <a16:creationId xmlns:a16="http://schemas.microsoft.com/office/drawing/2014/main" id="{15418234-FAF0-4C8A-BEF2-9DE857BBB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601" y="4759336"/>
            <a:ext cx="1141652" cy="77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tflix Logo With Transparent Background - Netflix Logo White Background PNG  Image | Transparent PNG Free Download on SeekPNG">
            <a:extLst>
              <a:ext uri="{FF2B5EF4-FFF2-40B4-BE49-F238E27FC236}">
                <a16:creationId xmlns:a16="http://schemas.microsoft.com/office/drawing/2014/main" id="{92E75BDD-9E2F-4D32-AA46-1F59F3C0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401" y="484032"/>
            <a:ext cx="3656434" cy="9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solated black japanese food icons set ... | Stock vector | Colourbox">
            <a:extLst>
              <a:ext uri="{FF2B5EF4-FFF2-40B4-BE49-F238E27FC236}">
                <a16:creationId xmlns:a16="http://schemas.microsoft.com/office/drawing/2014/main" id="{7E1E04A6-1A0D-4259-8138-F81D7EA0B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1" t="71443" r="50000" b="-546"/>
          <a:stretch/>
        </p:blipFill>
        <p:spPr bwMode="auto">
          <a:xfrm>
            <a:off x="10466194" y="399722"/>
            <a:ext cx="1581087" cy="14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lack plane icon Royalty Free Vector Image - VectorStock">
            <a:extLst>
              <a:ext uri="{FF2B5EF4-FFF2-40B4-BE49-F238E27FC236}">
                <a16:creationId xmlns:a16="http://schemas.microsoft.com/office/drawing/2014/main" id="{719BEEA0-9D6C-4488-B012-727829AE6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3" t="22266" r="23453" b="31107"/>
          <a:stretch/>
        </p:blipFill>
        <p:spPr bwMode="auto">
          <a:xfrm>
            <a:off x="8008341" y="3892121"/>
            <a:ext cx="1612554" cy="150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98845-744A-42EE-A8EA-6CF939D98B26}"/>
              </a:ext>
            </a:extLst>
          </p:cNvPr>
          <p:cNvSpPr/>
          <p:nvPr/>
        </p:nvSpPr>
        <p:spPr>
          <a:xfrm>
            <a:off x="3652" y="707923"/>
            <a:ext cx="10156723" cy="6150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5F8C5-00CF-419B-A062-441C23ED6067}"/>
              </a:ext>
            </a:extLst>
          </p:cNvPr>
          <p:cNvSpPr txBox="1"/>
          <p:nvPr/>
        </p:nvSpPr>
        <p:spPr>
          <a:xfrm>
            <a:off x="235673" y="0"/>
            <a:ext cx="5299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What I’ve got…</a:t>
            </a:r>
          </a:p>
        </p:txBody>
      </p:sp>
      <p:pic>
        <p:nvPicPr>
          <p:cNvPr id="7" name="Graphic 6" descr="Woman with solid fill">
            <a:extLst>
              <a:ext uri="{FF2B5EF4-FFF2-40B4-BE49-F238E27FC236}">
                <a16:creationId xmlns:a16="http://schemas.microsoft.com/office/drawing/2014/main" id="{2248C77F-A83C-4782-ADD8-BD02347EA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3234" y="1949232"/>
            <a:ext cx="1013024" cy="1013024"/>
          </a:xfrm>
          <a:prstGeom prst="rect">
            <a:avLst/>
          </a:prstGeom>
        </p:spPr>
      </p:pic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FE7512D8-170E-40E5-B58B-D02925411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3765" y="1949232"/>
            <a:ext cx="1013024" cy="1013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FB903E-1554-4FE0-9668-0BBAAD3AFECF}"/>
              </a:ext>
            </a:extLst>
          </p:cNvPr>
          <p:cNvSpPr txBox="1"/>
          <p:nvPr/>
        </p:nvSpPr>
        <p:spPr>
          <a:xfrm>
            <a:off x="10250460" y="107757"/>
            <a:ext cx="1941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We asked 62 persons in class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0F9E0-0CC9-4FF0-AA32-D988573ED845}"/>
              </a:ext>
            </a:extLst>
          </p:cNvPr>
          <p:cNvSpPr txBox="1"/>
          <p:nvPr/>
        </p:nvSpPr>
        <p:spPr>
          <a:xfrm>
            <a:off x="10229383" y="2928107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73413-CA05-47CE-BC17-366967577919}"/>
              </a:ext>
            </a:extLst>
          </p:cNvPr>
          <p:cNvSpPr txBox="1"/>
          <p:nvPr/>
        </p:nvSpPr>
        <p:spPr>
          <a:xfrm>
            <a:off x="10918579" y="2944706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1F95F-3DBA-495B-AEAF-C3EC74FAC175}"/>
              </a:ext>
            </a:extLst>
          </p:cNvPr>
          <p:cNvSpPr txBox="1"/>
          <p:nvPr/>
        </p:nvSpPr>
        <p:spPr>
          <a:xfrm>
            <a:off x="11691780" y="2928107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1</a:t>
            </a:r>
          </a:p>
        </p:txBody>
      </p:sp>
      <p:pic>
        <p:nvPicPr>
          <p:cNvPr id="18" name="Graphic 17" descr="No sign with solid fill">
            <a:extLst>
              <a:ext uri="{FF2B5EF4-FFF2-40B4-BE49-F238E27FC236}">
                <a16:creationId xmlns:a16="http://schemas.microsoft.com/office/drawing/2014/main" id="{A000FCA9-8E5E-4FAF-97AC-452AAC5E7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44785" y="1962157"/>
            <a:ext cx="666135" cy="6661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7B6680-2569-476D-8096-A2D85DE07A4C}"/>
              </a:ext>
            </a:extLst>
          </p:cNvPr>
          <p:cNvSpPr txBox="1"/>
          <p:nvPr/>
        </p:nvSpPr>
        <p:spPr>
          <a:xfrm>
            <a:off x="10156722" y="1522048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Gender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0E555C-DF21-42A7-B4DA-1ED49785593C}"/>
              </a:ext>
            </a:extLst>
          </p:cNvPr>
          <p:cNvSpPr txBox="1"/>
          <p:nvPr/>
        </p:nvSpPr>
        <p:spPr>
          <a:xfrm>
            <a:off x="10242723" y="3660638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Age 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702057-C4C5-4E0B-8F9B-A12C4CEDCD7D}"/>
              </a:ext>
            </a:extLst>
          </p:cNvPr>
          <p:cNvSpPr txBox="1"/>
          <p:nvPr/>
        </p:nvSpPr>
        <p:spPr>
          <a:xfrm>
            <a:off x="10209172" y="4122303"/>
            <a:ext cx="15552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20-29 &gt;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30-39 &gt; 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40-49 &gt;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9DC41-636E-4BC9-B6BF-26D403CDB2FB}"/>
              </a:ext>
            </a:extLst>
          </p:cNvPr>
          <p:cNvSpPr txBox="1"/>
          <p:nvPr/>
        </p:nvSpPr>
        <p:spPr>
          <a:xfrm>
            <a:off x="111000" y="765183"/>
            <a:ext cx="698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Top 10 </a:t>
            </a:r>
            <a:r>
              <a:rPr lang="en-US" sz="2400" dirty="0">
                <a:solidFill>
                  <a:prstClr val="black"/>
                </a:solidFill>
                <a:latin typeface="Daytona" panose="020B0604020202020204" pitchFamily="34" charset="0"/>
                <a:cs typeface="DokChampa" panose="020B0502040204020203" pitchFamily="34" charset="-34"/>
              </a:rPr>
              <a:t>interest -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I extremely loved it!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DD52A4-139F-4676-8F40-1DE6EEDE85D5}"/>
              </a:ext>
            </a:extLst>
          </p:cNvPr>
          <p:cNvGrpSpPr/>
          <p:nvPr/>
        </p:nvGrpSpPr>
        <p:grpSpPr>
          <a:xfrm>
            <a:off x="88879" y="1138595"/>
            <a:ext cx="10054917" cy="2046073"/>
            <a:chOff x="89005" y="1218529"/>
            <a:chExt cx="10054917" cy="2046073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36" name="Chart 35">
                  <a:extLst>
                    <a:ext uri="{FF2B5EF4-FFF2-40B4-BE49-F238E27FC236}">
                      <a16:creationId xmlns:a16="http://schemas.microsoft.com/office/drawing/2014/main" id="{AB7FE382-4455-4F0D-960A-86593558BE9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194580030"/>
                    </p:ext>
                  </p:extLst>
                </p:nvPr>
              </p:nvGraphicFramePr>
              <p:xfrm>
                <a:off x="89005" y="1218529"/>
                <a:ext cx="9989023" cy="2046073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8"/>
                </a:graphicData>
              </a:graphic>
            </p:graphicFrame>
          </mc:Choice>
          <mc:Fallback>
            <p:pic>
              <p:nvPicPr>
                <p:cNvPr id="36" name="Chart 35">
                  <a:extLst>
                    <a:ext uri="{FF2B5EF4-FFF2-40B4-BE49-F238E27FC236}">
                      <a16:creationId xmlns:a16="http://schemas.microsoft.com/office/drawing/2014/main" id="{AB7FE382-4455-4F0D-960A-86593558BE9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879" y="1138595"/>
                  <a:ext cx="9989023" cy="20460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77234D-5275-41F1-B475-DC796C97C87C}"/>
                </a:ext>
              </a:extLst>
            </p:cNvPr>
            <p:cNvSpPr txBox="1"/>
            <p:nvPr/>
          </p:nvSpPr>
          <p:spPr>
            <a:xfrm>
              <a:off x="1001088" y="1291215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45%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FD3270-AF46-453B-94AE-B760DEF0CC33}"/>
                </a:ext>
              </a:extLst>
            </p:cNvPr>
            <p:cNvSpPr txBox="1"/>
            <p:nvPr/>
          </p:nvSpPr>
          <p:spPr>
            <a:xfrm>
              <a:off x="2478929" y="1291215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h-TH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39</a:t>
              </a:r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%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F09A8F-2E08-4264-86AC-E28B74BE37B6}"/>
                </a:ext>
              </a:extLst>
            </p:cNvPr>
            <p:cNvSpPr txBox="1"/>
            <p:nvPr/>
          </p:nvSpPr>
          <p:spPr>
            <a:xfrm>
              <a:off x="4626931" y="1291215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h-TH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27</a:t>
              </a:r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5524BB0-1908-47B2-B9C9-48B98F3A7144}"/>
                </a:ext>
              </a:extLst>
            </p:cNvPr>
            <p:cNvSpPr txBox="1"/>
            <p:nvPr/>
          </p:nvSpPr>
          <p:spPr>
            <a:xfrm>
              <a:off x="5583365" y="1291215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h-TH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26</a:t>
              </a:r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%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037491-B5B1-4485-9A56-378554AC93DD}"/>
                </a:ext>
              </a:extLst>
            </p:cNvPr>
            <p:cNvSpPr txBox="1"/>
            <p:nvPr/>
          </p:nvSpPr>
          <p:spPr>
            <a:xfrm>
              <a:off x="6465989" y="1291215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h-TH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24</a:t>
              </a:r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250FBE0-7454-4F1E-A357-37179CF2A534}"/>
                </a:ext>
              </a:extLst>
            </p:cNvPr>
            <p:cNvSpPr txBox="1"/>
            <p:nvPr/>
          </p:nvSpPr>
          <p:spPr>
            <a:xfrm>
              <a:off x="7305386" y="1291215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h-TH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23</a:t>
              </a:r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%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BD6B4F-CBEA-4F70-A4F3-C12A42599F6A}"/>
                </a:ext>
              </a:extLst>
            </p:cNvPr>
            <p:cNvSpPr txBox="1"/>
            <p:nvPr/>
          </p:nvSpPr>
          <p:spPr>
            <a:xfrm>
              <a:off x="8658375" y="1291215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h-TH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19</a:t>
              </a:r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%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BDDE14-3846-4A8F-B655-A09109EDE33B}"/>
                </a:ext>
              </a:extLst>
            </p:cNvPr>
            <p:cNvSpPr txBox="1"/>
            <p:nvPr/>
          </p:nvSpPr>
          <p:spPr>
            <a:xfrm>
              <a:off x="8658375" y="2304845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h-TH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18</a:t>
              </a:r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%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B4C2A08-41D9-4771-9290-400F3F4EDBC8}"/>
                </a:ext>
              </a:extLst>
            </p:cNvPr>
            <p:cNvSpPr txBox="1"/>
            <p:nvPr/>
          </p:nvSpPr>
          <p:spPr>
            <a:xfrm>
              <a:off x="3600142" y="1291215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h-TH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2</a:t>
              </a:r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9%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36E354-8AE5-4516-B1AC-3267FBB633E6}"/>
                </a:ext>
              </a:extLst>
            </p:cNvPr>
            <p:cNvSpPr txBox="1"/>
            <p:nvPr/>
          </p:nvSpPr>
          <p:spPr>
            <a:xfrm>
              <a:off x="9330587" y="1306991"/>
              <a:ext cx="81333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h-TH" sz="2200" dirty="0">
                  <a:latin typeface="Daytona" panose="020B0604020202020204" pitchFamily="34" charset="0"/>
                  <a:cs typeface="DokChampa" panose="020B0502040204020203" pitchFamily="34" charset="-34"/>
                </a:rPr>
                <a:t>1</a:t>
              </a:r>
              <a:r>
                <a:rPr lang="en-US" sz="2200" dirty="0">
                  <a:latin typeface="Daytona" panose="020B0604020202020204" pitchFamily="34" charset="0"/>
                  <a:cs typeface="DokChampa" panose="020B0502040204020203" pitchFamily="34" charset="-34"/>
                </a:rPr>
                <a:t>6%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1C16AE-FA79-49E7-AEA8-7D57658B922F}"/>
              </a:ext>
            </a:extLst>
          </p:cNvPr>
          <p:cNvGrpSpPr/>
          <p:nvPr/>
        </p:nvGrpSpPr>
        <p:grpSpPr>
          <a:xfrm>
            <a:off x="37805" y="3558080"/>
            <a:ext cx="10005497" cy="2046073"/>
            <a:chOff x="53654" y="3344816"/>
            <a:chExt cx="10005497" cy="2046073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62" name="Chart 61">
                  <a:extLst>
                    <a:ext uri="{FF2B5EF4-FFF2-40B4-BE49-F238E27FC236}">
                      <a16:creationId xmlns:a16="http://schemas.microsoft.com/office/drawing/2014/main" id="{9EA91DCE-AF85-4C1D-8C40-6ABA29981B7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696071812"/>
                    </p:ext>
                  </p:extLst>
                </p:nvPr>
              </p:nvGraphicFramePr>
              <p:xfrm>
                <a:off x="53654" y="3344816"/>
                <a:ext cx="9989023" cy="2046073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0"/>
                </a:graphicData>
              </a:graphic>
            </p:graphicFrame>
          </mc:Choice>
          <mc:Fallback>
            <p:pic>
              <p:nvPicPr>
                <p:cNvPr id="62" name="Chart 61">
                  <a:extLst>
                    <a:ext uri="{FF2B5EF4-FFF2-40B4-BE49-F238E27FC236}">
                      <a16:creationId xmlns:a16="http://schemas.microsoft.com/office/drawing/2014/main" id="{9EA91DCE-AF85-4C1D-8C40-6ABA29981B7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805" y="3558080"/>
                  <a:ext cx="9989023" cy="20460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67E1376-EBEE-4F11-B513-8B58AEFEE091}"/>
                </a:ext>
              </a:extLst>
            </p:cNvPr>
            <p:cNvSpPr txBox="1"/>
            <p:nvPr/>
          </p:nvSpPr>
          <p:spPr>
            <a:xfrm>
              <a:off x="1630243" y="3456558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84%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C5AD35D-30D5-4317-97A3-F65D047651DE}"/>
                </a:ext>
              </a:extLst>
            </p:cNvPr>
            <p:cNvSpPr txBox="1"/>
            <p:nvPr/>
          </p:nvSpPr>
          <p:spPr>
            <a:xfrm>
              <a:off x="3600015" y="3476716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65%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53A83ED-A8EC-4B4A-9421-FE47E5B0B73C}"/>
                </a:ext>
              </a:extLst>
            </p:cNvPr>
            <p:cNvSpPr txBox="1"/>
            <p:nvPr/>
          </p:nvSpPr>
          <p:spPr>
            <a:xfrm>
              <a:off x="4769808" y="3454964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45%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07D6B07-ACE5-4636-B837-88E1BC385E4A}"/>
                </a:ext>
              </a:extLst>
            </p:cNvPr>
            <p:cNvSpPr txBox="1"/>
            <p:nvPr/>
          </p:nvSpPr>
          <p:spPr>
            <a:xfrm>
              <a:off x="5716987" y="3437621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32%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347CD6-1D70-47BF-975D-C06588AA7CFF}"/>
                </a:ext>
              </a:extLst>
            </p:cNvPr>
            <p:cNvSpPr txBox="1"/>
            <p:nvPr/>
          </p:nvSpPr>
          <p:spPr>
            <a:xfrm>
              <a:off x="7089579" y="3420845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26%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1F68500-9F69-409B-A028-507EBC7E94E5}"/>
                </a:ext>
              </a:extLst>
            </p:cNvPr>
            <p:cNvSpPr txBox="1"/>
            <p:nvPr/>
          </p:nvSpPr>
          <p:spPr>
            <a:xfrm>
              <a:off x="7104783" y="4425548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23%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BAB1624-1F39-46F1-B4C5-62A80E7A9CCE}"/>
                </a:ext>
              </a:extLst>
            </p:cNvPr>
            <p:cNvSpPr txBox="1"/>
            <p:nvPr/>
          </p:nvSpPr>
          <p:spPr>
            <a:xfrm>
              <a:off x="8259372" y="3405737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21%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ED6381D-F1E7-4E75-BC65-29BFB649E5F2}"/>
                </a:ext>
              </a:extLst>
            </p:cNvPr>
            <p:cNvSpPr txBox="1"/>
            <p:nvPr/>
          </p:nvSpPr>
          <p:spPr>
            <a:xfrm>
              <a:off x="8259372" y="4399301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19%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A03E2DF-5FA6-4627-ACD5-928255C25AEF}"/>
                </a:ext>
              </a:extLst>
            </p:cNvPr>
            <p:cNvSpPr txBox="1"/>
            <p:nvPr/>
          </p:nvSpPr>
          <p:spPr>
            <a:xfrm>
              <a:off x="9155055" y="3437621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18%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12516E5-FB2A-4886-88C2-3DECA20A0D3D}"/>
                </a:ext>
              </a:extLst>
            </p:cNvPr>
            <p:cNvSpPr txBox="1"/>
            <p:nvPr/>
          </p:nvSpPr>
          <p:spPr>
            <a:xfrm>
              <a:off x="9245816" y="4440042"/>
              <a:ext cx="8133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Daytona" panose="020B0604020202020204" pitchFamily="34" charset="0"/>
                  <a:cs typeface="DokChampa" panose="020B0502040204020203" pitchFamily="34" charset="-34"/>
                </a:rPr>
                <a:t>15%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391B2CC4-7E48-4349-A97F-7EA6351F2F27}"/>
              </a:ext>
            </a:extLst>
          </p:cNvPr>
          <p:cNvSpPr txBox="1"/>
          <p:nvPr/>
        </p:nvSpPr>
        <p:spPr>
          <a:xfrm>
            <a:off x="86602" y="3218424"/>
            <a:ext cx="698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Top 10 consume – I did it almost everyday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098A-C3B0-47A1-AF06-783BACE5AB2A}"/>
              </a:ext>
            </a:extLst>
          </p:cNvPr>
          <p:cNvSpPr txBox="1"/>
          <p:nvPr/>
        </p:nvSpPr>
        <p:spPr>
          <a:xfrm>
            <a:off x="111000" y="5717345"/>
            <a:ext cx="91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you see something? Sometimes , what we love is not what we can do in everyday…</a:t>
            </a:r>
          </a:p>
        </p:txBody>
      </p:sp>
    </p:spTree>
    <p:extLst>
      <p:ext uri="{BB962C8B-B14F-4D97-AF65-F5344CB8AC3E}">
        <p14:creationId xmlns:p14="http://schemas.microsoft.com/office/powerpoint/2010/main" val="399465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98845-744A-42EE-A8EA-6CF939D98B26}"/>
              </a:ext>
            </a:extLst>
          </p:cNvPr>
          <p:cNvSpPr/>
          <p:nvPr/>
        </p:nvSpPr>
        <p:spPr>
          <a:xfrm>
            <a:off x="341645" y="923329"/>
            <a:ext cx="11850356" cy="5934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94729-0168-472A-883E-3337FC9B0147}"/>
              </a:ext>
            </a:extLst>
          </p:cNvPr>
          <p:cNvSpPr txBox="1"/>
          <p:nvPr/>
        </p:nvSpPr>
        <p:spPr>
          <a:xfrm>
            <a:off x="166847" y="0"/>
            <a:ext cx="11224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If you love this , Let’s try those…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3F15D-DAC9-43D1-A551-3F2732EB5104}"/>
              </a:ext>
            </a:extLst>
          </p:cNvPr>
          <p:cNvSpPr txBox="1"/>
          <p:nvPr/>
        </p:nvSpPr>
        <p:spPr>
          <a:xfrm>
            <a:off x="1678408" y="3587859"/>
            <a:ext cx="142191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BBQ Lover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Correlation 0.628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aytona" panose="020B0604030500040204" pitchFamily="34" charset="0"/>
            </a:endParaRPr>
          </a:p>
        </p:txBody>
      </p:sp>
      <p:pic>
        <p:nvPicPr>
          <p:cNvPr id="1032" name="Picture 8" descr="buffet promotion Archives - COTRPRO.COM โคตรโปร แหล่งรวมโปรดี ของถูก">
            <a:extLst>
              <a:ext uri="{FF2B5EF4-FFF2-40B4-BE49-F238E27FC236}">
                <a16:creationId xmlns:a16="http://schemas.microsoft.com/office/drawing/2014/main" id="{8BD0566D-C26C-45E9-8694-232729681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14379" r="6045" b="12088"/>
          <a:stretch/>
        </p:blipFill>
        <p:spPr bwMode="auto">
          <a:xfrm>
            <a:off x="1321921" y="1431253"/>
            <a:ext cx="984486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B67A72-8FE5-4289-BAF5-EE9D63EDF191}"/>
              </a:ext>
            </a:extLst>
          </p:cNvPr>
          <p:cNvSpPr txBox="1"/>
          <p:nvPr/>
        </p:nvSpPr>
        <p:spPr>
          <a:xfrm>
            <a:off x="1039350" y="2334893"/>
            <a:ext cx="1486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Buffet Lover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A9FA3-B5E2-489C-855F-86C11481B3A1}"/>
              </a:ext>
            </a:extLst>
          </p:cNvPr>
          <p:cNvSpPr txBox="1"/>
          <p:nvPr/>
        </p:nvSpPr>
        <p:spPr>
          <a:xfrm>
            <a:off x="340795" y="3587859"/>
            <a:ext cx="14355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Shabu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Shabu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aytona" panose="020B0604030500040204" pitchFamily="34" charset="0"/>
            </a:endParaRP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Correlation 0.718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C3FE46-C47C-4DB7-A755-72702E76ADD4}"/>
              </a:ext>
            </a:extLst>
          </p:cNvPr>
          <p:cNvCxnSpPr>
            <a:cxnSpLocks/>
          </p:cNvCxnSpPr>
          <p:nvPr/>
        </p:nvCxnSpPr>
        <p:spPr>
          <a:xfrm flipH="1">
            <a:off x="3311086" y="1458278"/>
            <a:ext cx="23606" cy="501012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Tv Series Png , Png Download - Tv Show Folder Icon | Transparent PNG  Download #4001677 - Vippng">
            <a:extLst>
              <a:ext uri="{FF2B5EF4-FFF2-40B4-BE49-F238E27FC236}">
                <a16:creationId xmlns:a16="http://schemas.microsoft.com/office/drawing/2014/main" id="{54BBDBD1-673D-40FD-AB32-B67E143A6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30" y="1377537"/>
            <a:ext cx="1616958" cy="10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8680E6-FBFF-4103-9460-8F48F1C53CA0}"/>
              </a:ext>
            </a:extLst>
          </p:cNvPr>
          <p:cNvSpPr txBox="1"/>
          <p:nvPr/>
        </p:nvSpPr>
        <p:spPr>
          <a:xfrm>
            <a:off x="4039144" y="2334893"/>
            <a:ext cx="1486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Series Lover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FCE7BA-D5EF-451E-B62B-68CBA47AC19E}"/>
              </a:ext>
            </a:extLst>
          </p:cNvPr>
          <p:cNvSpPr txBox="1"/>
          <p:nvPr/>
        </p:nvSpPr>
        <p:spPr>
          <a:xfrm>
            <a:off x="4681166" y="3587859"/>
            <a:ext cx="142191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Movie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Correlation 0.675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aytona" panose="020B0604030500040204" pitchFamily="34" charset="0"/>
            </a:endParaRPr>
          </a:p>
        </p:txBody>
      </p:sp>
      <p:pic>
        <p:nvPicPr>
          <p:cNvPr id="1040" name="Picture 16" descr="Download Free png Netflix Television Clip art - HD Logo png download -  720*377 ... - DLPNG.com">
            <a:extLst>
              <a:ext uri="{FF2B5EF4-FFF2-40B4-BE49-F238E27FC236}">
                <a16:creationId xmlns:a16="http://schemas.microsoft.com/office/drawing/2014/main" id="{525ADBE5-CCB5-4DD0-AC87-5D6D57060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 t="16957" r="13642" b="19553"/>
          <a:stretch/>
        </p:blipFill>
        <p:spPr bwMode="auto">
          <a:xfrm>
            <a:off x="3500641" y="2965234"/>
            <a:ext cx="944340" cy="35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F9E576-30B8-4D2A-967E-E9FAE39F48BD}"/>
              </a:ext>
            </a:extLst>
          </p:cNvPr>
          <p:cNvSpPr txBox="1"/>
          <p:nvPr/>
        </p:nvSpPr>
        <p:spPr>
          <a:xfrm>
            <a:off x="3311086" y="3587859"/>
            <a:ext cx="142191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Netflix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Correlation 0.716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aytona" panose="020B060403050004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8E4EE3-8AFD-4F24-9147-E54D99922E43}"/>
              </a:ext>
            </a:extLst>
          </p:cNvPr>
          <p:cNvCxnSpPr>
            <a:cxnSpLocks/>
          </p:cNvCxnSpPr>
          <p:nvPr/>
        </p:nvCxnSpPr>
        <p:spPr>
          <a:xfrm>
            <a:off x="6189723" y="1458278"/>
            <a:ext cx="5787" cy="506160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6" name="Picture 22" descr="Top Skincare Products | Kiehl's Singapore">
            <a:extLst>
              <a:ext uri="{FF2B5EF4-FFF2-40B4-BE49-F238E27FC236}">
                <a16:creationId xmlns:a16="http://schemas.microsoft.com/office/drawing/2014/main" id="{926236D2-6BD7-481C-AF1B-FA1C7A8D8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8F7FC"/>
              </a:clrFrom>
              <a:clrTo>
                <a:srgbClr val="F8F7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73"/>
          <a:stretch/>
        </p:blipFill>
        <p:spPr bwMode="auto">
          <a:xfrm>
            <a:off x="6761743" y="1419946"/>
            <a:ext cx="1531098" cy="8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44EFBE-9146-4455-B8D2-57957C93EBF8}"/>
              </a:ext>
            </a:extLst>
          </p:cNvPr>
          <p:cNvSpPr txBox="1"/>
          <p:nvPr/>
        </p:nvSpPr>
        <p:spPr>
          <a:xfrm>
            <a:off x="6630477" y="2334893"/>
            <a:ext cx="1793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Skincare Addicted</a:t>
            </a:r>
          </a:p>
        </p:txBody>
      </p:sp>
      <p:pic>
        <p:nvPicPr>
          <p:cNvPr id="1050" name="Picture 26" descr="Fashion News and Trends: Designers, Models, Style Guides | Vogue">
            <a:extLst>
              <a:ext uri="{FF2B5EF4-FFF2-40B4-BE49-F238E27FC236}">
                <a16:creationId xmlns:a16="http://schemas.microsoft.com/office/drawing/2014/main" id="{E3913236-3C1E-4E5C-BFBD-A11B9B39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43" y="2751538"/>
            <a:ext cx="1042748" cy="58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5C0EAE-3552-44D8-98B5-97FBE94D18E1}"/>
              </a:ext>
            </a:extLst>
          </p:cNvPr>
          <p:cNvSpPr txBox="1"/>
          <p:nvPr/>
        </p:nvSpPr>
        <p:spPr>
          <a:xfrm>
            <a:off x="7575527" y="3587859"/>
            <a:ext cx="142191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Fashion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Correlation 0.458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aytona" panose="020B0604030500040204" pitchFamily="34" charset="0"/>
            </a:endParaRPr>
          </a:p>
        </p:txBody>
      </p:sp>
      <p:pic>
        <p:nvPicPr>
          <p:cNvPr id="1052" name="Picture 28" descr="Makeup Services Landing Page | Mac TH E-Commerce Site">
            <a:extLst>
              <a:ext uri="{FF2B5EF4-FFF2-40B4-BE49-F238E27FC236}">
                <a16:creationId xmlns:a16="http://schemas.microsoft.com/office/drawing/2014/main" id="{803A1FE6-2F9D-4933-8322-7F229A269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407" y="2746744"/>
            <a:ext cx="941361" cy="72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C767083-CF77-4A00-82B7-4166EFA9DF5A}"/>
              </a:ext>
            </a:extLst>
          </p:cNvPr>
          <p:cNvSpPr txBox="1"/>
          <p:nvPr/>
        </p:nvSpPr>
        <p:spPr>
          <a:xfrm>
            <a:off x="6191333" y="3587859"/>
            <a:ext cx="142191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Makeup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Correlation 0.726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aytona" panose="020B060403050004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9FC6FF-5957-4DA0-9D26-7F6368E4673A}"/>
              </a:ext>
            </a:extLst>
          </p:cNvPr>
          <p:cNvCxnSpPr>
            <a:cxnSpLocks/>
          </p:cNvCxnSpPr>
          <p:nvPr/>
        </p:nvCxnSpPr>
        <p:spPr>
          <a:xfrm>
            <a:off x="9160308" y="1419946"/>
            <a:ext cx="0" cy="271889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4" name="Picture 30" descr="Japan 2021: Top 10 Tours, Trips &amp; Activities (with Photos) - Things to Do  in Japan | GetYourGuide">
            <a:extLst>
              <a:ext uri="{FF2B5EF4-FFF2-40B4-BE49-F238E27FC236}">
                <a16:creationId xmlns:a16="http://schemas.microsoft.com/office/drawing/2014/main" id="{1D83A59E-6C29-40DF-AF6E-8E990027B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689" y="1515033"/>
            <a:ext cx="1313355" cy="7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76E58E1-0E1E-4B9D-8027-CAB449697329}"/>
              </a:ext>
            </a:extLst>
          </p:cNvPr>
          <p:cNvSpPr txBox="1"/>
          <p:nvPr/>
        </p:nvSpPr>
        <p:spPr>
          <a:xfrm>
            <a:off x="9763953" y="2334893"/>
            <a:ext cx="1793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Travelling Content</a:t>
            </a:r>
          </a:p>
        </p:txBody>
      </p:sp>
      <p:pic>
        <p:nvPicPr>
          <p:cNvPr id="1060" name="Picture 36" descr="รวมร้านชาบูและสุกี้หลากสไตล์ในกรุงเทพฯ ที่สายกินไม่ควรพลาด">
            <a:extLst>
              <a:ext uri="{FF2B5EF4-FFF2-40B4-BE49-F238E27FC236}">
                <a16:creationId xmlns:a16="http://schemas.microsoft.com/office/drawing/2014/main" id="{E10B35D9-E523-4495-88C4-6D87749E9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13" y="2803944"/>
            <a:ext cx="899308" cy="69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กิน “ปิ้งย่าง” อย่างไร ให้สุขภาพดี ?">
            <a:extLst>
              <a:ext uri="{FF2B5EF4-FFF2-40B4-BE49-F238E27FC236}">
                <a16:creationId xmlns:a16="http://schemas.microsoft.com/office/drawing/2014/main" id="{BED9A3AD-DBF7-499A-9FF4-3E13538D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24" y="2806838"/>
            <a:ext cx="1153633" cy="69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ควงคู่ ! Major และ SF cinema ประกาศปิดโรงหนังชั่วคราว ป้องกันไวรัส COVID-19  | Thaiger ข่าวไทย">
            <a:extLst>
              <a:ext uri="{FF2B5EF4-FFF2-40B4-BE49-F238E27FC236}">
                <a16:creationId xmlns:a16="http://schemas.microsoft.com/office/drawing/2014/main" id="{1888DE2D-80D3-46CB-84D3-D2B1AD5E7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918" y="2831105"/>
            <a:ext cx="1209911" cy="61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CCAAD25-2964-402D-AFCA-549777300851}"/>
              </a:ext>
            </a:extLst>
          </p:cNvPr>
          <p:cNvSpPr txBox="1"/>
          <p:nvPr/>
        </p:nvSpPr>
        <p:spPr>
          <a:xfrm>
            <a:off x="6462168" y="5034843"/>
            <a:ext cx="487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I bet you will love it !</a:t>
            </a:r>
          </a:p>
        </p:txBody>
      </p:sp>
      <p:pic>
        <p:nvPicPr>
          <p:cNvPr id="1070" name="Picture 46">
            <a:extLst>
              <a:ext uri="{FF2B5EF4-FFF2-40B4-BE49-F238E27FC236}">
                <a16:creationId xmlns:a16="http://schemas.microsoft.com/office/drawing/2014/main" id="{2FE89AB6-1651-413A-9388-A14758E87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442" y="2705016"/>
            <a:ext cx="984535" cy="65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CE74D27-DB3B-4070-B9AD-05A5581D2C9E}"/>
              </a:ext>
            </a:extLst>
          </p:cNvPr>
          <p:cNvSpPr txBox="1"/>
          <p:nvPr/>
        </p:nvSpPr>
        <p:spPr>
          <a:xfrm>
            <a:off x="9074667" y="3587859"/>
            <a:ext cx="142191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Travelling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Correlation 0.694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aytona" panose="020B0604030500040204" pitchFamily="34" charset="0"/>
            </a:endParaRPr>
          </a:p>
        </p:txBody>
      </p:sp>
      <p:pic>
        <p:nvPicPr>
          <p:cNvPr id="1072" name="Picture 48" descr="Wongnai: รีวิวร้านอาหาร สูตรอาหาร โรงแรม ที่พัก และสถานที่ท่องเที่ยว ใน  กรุงเทพและปริมณฑล - Wongnai">
            <a:extLst>
              <a:ext uri="{FF2B5EF4-FFF2-40B4-BE49-F238E27FC236}">
                <a16:creationId xmlns:a16="http://schemas.microsoft.com/office/drawing/2014/main" id="{21713BA8-4447-43C8-83E6-F31AEEED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672" y="2830056"/>
            <a:ext cx="1174031" cy="46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C45D5C1-0960-4C5E-89F8-D899AB4415B7}"/>
              </a:ext>
            </a:extLst>
          </p:cNvPr>
          <p:cNvSpPr txBox="1"/>
          <p:nvPr/>
        </p:nvSpPr>
        <p:spPr>
          <a:xfrm>
            <a:off x="10598074" y="3372416"/>
            <a:ext cx="165866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Restaurant Review Content 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Correlation 0.624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aytona" panose="020B060403050004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ADA400E-360A-438A-95FB-D54B913F313C}"/>
              </a:ext>
            </a:extLst>
          </p:cNvPr>
          <p:cNvCxnSpPr>
            <a:cxnSpLocks/>
          </p:cNvCxnSpPr>
          <p:nvPr/>
        </p:nvCxnSpPr>
        <p:spPr>
          <a:xfrm>
            <a:off x="572093" y="4121497"/>
            <a:ext cx="11203347" cy="184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4" name="Picture 50" descr="Top 100 best-loved novels in the UK! | i-Learner NewsLetter 智學通訊">
            <a:extLst>
              <a:ext uri="{FF2B5EF4-FFF2-40B4-BE49-F238E27FC236}">
                <a16:creationId xmlns:a16="http://schemas.microsoft.com/office/drawing/2014/main" id="{0AEA6973-2FDB-4810-AB88-CE1584E78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82" y="4377962"/>
            <a:ext cx="1206606" cy="7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76F5A74-45A1-4AF6-879A-7028D268D804}"/>
              </a:ext>
            </a:extLst>
          </p:cNvPr>
          <p:cNvSpPr txBox="1"/>
          <p:nvPr/>
        </p:nvSpPr>
        <p:spPr>
          <a:xfrm>
            <a:off x="1061275" y="5145890"/>
            <a:ext cx="1486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Reading Book</a:t>
            </a:r>
          </a:p>
        </p:txBody>
      </p:sp>
      <p:pic>
        <p:nvPicPr>
          <p:cNvPr id="1078" name="Picture 54" descr="Medium Logo Usage Guidelines | by Medium | Medium.design">
            <a:extLst>
              <a:ext uri="{FF2B5EF4-FFF2-40B4-BE49-F238E27FC236}">
                <a16:creationId xmlns:a16="http://schemas.microsoft.com/office/drawing/2014/main" id="{531FD735-419C-4EC4-A4AB-1E54AECF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36" y="5697903"/>
            <a:ext cx="1557581" cy="38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2781AD1-0D8D-4C11-8CEB-E7B7303687C4}"/>
              </a:ext>
            </a:extLst>
          </p:cNvPr>
          <p:cNvSpPr txBox="1"/>
          <p:nvPr/>
        </p:nvSpPr>
        <p:spPr>
          <a:xfrm>
            <a:off x="1062543" y="6084248"/>
            <a:ext cx="14355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Online Articles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Correlation 0.767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F6E916-69FB-4A79-9FB0-8A6D9B256DC3}"/>
              </a:ext>
            </a:extLst>
          </p:cNvPr>
          <p:cNvSpPr txBox="1"/>
          <p:nvPr/>
        </p:nvSpPr>
        <p:spPr>
          <a:xfrm>
            <a:off x="4019884" y="5145890"/>
            <a:ext cx="1486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Gamer</a:t>
            </a:r>
          </a:p>
        </p:txBody>
      </p:sp>
      <p:pic>
        <p:nvPicPr>
          <p:cNvPr id="1088" name="Picture 64" descr="starwars logo mascot free png,free,logo,esport,mascot,sport,clan,squad |  Photo logo design, Logo gallery, Sports logo inspiration">
            <a:extLst>
              <a:ext uri="{FF2B5EF4-FFF2-40B4-BE49-F238E27FC236}">
                <a16:creationId xmlns:a16="http://schemas.microsoft.com/office/drawing/2014/main" id="{17D8C6DC-B4D8-4A45-9FE9-5142008F9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83" y="4187258"/>
            <a:ext cx="982492" cy="98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4 ฮีโร่ที่นิยมในการแข่งขัน E-sport RoV Pro League 2020 SUMMER | TrueID  In-Trend">
            <a:extLst>
              <a:ext uri="{FF2B5EF4-FFF2-40B4-BE49-F238E27FC236}">
                <a16:creationId xmlns:a16="http://schemas.microsoft.com/office/drawing/2014/main" id="{3BE4787D-984D-4916-B2E3-0A5899E3C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58" y="5482043"/>
            <a:ext cx="1405328" cy="60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2A0366C-E9CA-41A4-B76F-A8070F678506}"/>
              </a:ext>
            </a:extLst>
          </p:cNvPr>
          <p:cNvSpPr txBox="1"/>
          <p:nvPr/>
        </p:nvSpPr>
        <p:spPr>
          <a:xfrm>
            <a:off x="4065922" y="6084248"/>
            <a:ext cx="166806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Gaming Content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Daytona" panose="020B0604030500040204" pitchFamily="34" charset="0"/>
              </a:rPr>
              <a:t>Correlation 0.799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7C562EF-2368-41CC-BE7C-311079E62C37}"/>
              </a:ext>
            </a:extLst>
          </p:cNvPr>
          <p:cNvSpPr/>
          <p:nvPr/>
        </p:nvSpPr>
        <p:spPr>
          <a:xfrm>
            <a:off x="8760333" y="4314058"/>
            <a:ext cx="3990467" cy="77461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E7D47F0-FE09-4F5A-A1BE-6280F310D26F}"/>
              </a:ext>
            </a:extLst>
          </p:cNvPr>
          <p:cNvSpPr/>
          <p:nvPr/>
        </p:nvSpPr>
        <p:spPr>
          <a:xfrm rot="16200000">
            <a:off x="6084652" y="5929988"/>
            <a:ext cx="1467489" cy="774614"/>
          </a:xfrm>
          <a:prstGeom prst="roundRect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1AC715B-EE57-4137-86EE-0A48B8E4F032}"/>
              </a:ext>
            </a:extLst>
          </p:cNvPr>
          <p:cNvSpPr/>
          <p:nvPr/>
        </p:nvSpPr>
        <p:spPr>
          <a:xfrm rot="16200000">
            <a:off x="6911330" y="6309512"/>
            <a:ext cx="1268705" cy="519022"/>
          </a:xfrm>
          <a:prstGeom prst="roundRect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98845-744A-42EE-A8EA-6CF939D98B26}"/>
              </a:ext>
            </a:extLst>
          </p:cNvPr>
          <p:cNvSpPr/>
          <p:nvPr/>
        </p:nvSpPr>
        <p:spPr>
          <a:xfrm>
            <a:off x="2039666" y="707923"/>
            <a:ext cx="10156723" cy="61500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742AA-CB22-4EB3-A03D-E3B5C472ADE0}"/>
              </a:ext>
            </a:extLst>
          </p:cNvPr>
          <p:cNvSpPr txBox="1"/>
          <p:nvPr/>
        </p:nvSpPr>
        <p:spPr>
          <a:xfrm>
            <a:off x="166847" y="0"/>
            <a:ext cx="3581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This is me</a:t>
            </a:r>
          </a:p>
        </p:txBody>
      </p:sp>
      <p:pic>
        <p:nvPicPr>
          <p:cNvPr id="5" name="Graphic 4" descr="Woman with solid fill">
            <a:extLst>
              <a:ext uri="{FF2B5EF4-FFF2-40B4-BE49-F238E27FC236}">
                <a16:creationId xmlns:a16="http://schemas.microsoft.com/office/drawing/2014/main" id="{53A5896D-C3A2-4A0D-A6B7-5A80070E2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76" y="858294"/>
            <a:ext cx="1013024" cy="1013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425D6-113F-40B9-B27A-42FEE484C237}"/>
              </a:ext>
            </a:extLst>
          </p:cNvPr>
          <p:cNvSpPr txBox="1"/>
          <p:nvPr/>
        </p:nvSpPr>
        <p:spPr>
          <a:xfrm>
            <a:off x="879987" y="1188531"/>
            <a:ext cx="1209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20-29</a:t>
            </a:r>
            <a:endParaRPr lang="en-US" dirty="0"/>
          </a:p>
        </p:txBody>
      </p:sp>
      <p:pic>
        <p:nvPicPr>
          <p:cNvPr id="8" name="Graphic 7" descr="Cosmetics with solid fill">
            <a:extLst>
              <a:ext uri="{FF2B5EF4-FFF2-40B4-BE49-F238E27FC236}">
                <a16:creationId xmlns:a16="http://schemas.microsoft.com/office/drawing/2014/main" id="{C6EE4632-50EE-4759-9D91-F1337807C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94" y="4166130"/>
            <a:ext cx="545690" cy="545690"/>
          </a:xfrm>
          <a:prstGeom prst="rect">
            <a:avLst/>
          </a:prstGeom>
        </p:spPr>
      </p:pic>
      <p:pic>
        <p:nvPicPr>
          <p:cNvPr id="12" name="Graphic 11" descr="Apple with solid fill">
            <a:extLst>
              <a:ext uri="{FF2B5EF4-FFF2-40B4-BE49-F238E27FC236}">
                <a16:creationId xmlns:a16="http://schemas.microsoft.com/office/drawing/2014/main" id="{D8A84676-11A5-4094-96CC-5678E1813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42" y="5758188"/>
            <a:ext cx="629114" cy="629114"/>
          </a:xfrm>
          <a:prstGeom prst="rect">
            <a:avLst/>
          </a:prstGeom>
        </p:spPr>
      </p:pic>
      <p:pic>
        <p:nvPicPr>
          <p:cNvPr id="14" name="Graphic 13" descr="Dumbbell with solid fill">
            <a:extLst>
              <a:ext uri="{FF2B5EF4-FFF2-40B4-BE49-F238E27FC236}">
                <a16:creationId xmlns:a16="http://schemas.microsoft.com/office/drawing/2014/main" id="{8D89AE59-B054-446C-8151-06F48A27AD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594" y="5021166"/>
            <a:ext cx="629114" cy="629114"/>
          </a:xfrm>
          <a:prstGeom prst="rect">
            <a:avLst/>
          </a:prstGeom>
        </p:spPr>
      </p:pic>
      <p:pic>
        <p:nvPicPr>
          <p:cNvPr id="16" name="Graphic 15" descr="Dress with solid fill">
            <a:extLst>
              <a:ext uri="{FF2B5EF4-FFF2-40B4-BE49-F238E27FC236}">
                <a16:creationId xmlns:a16="http://schemas.microsoft.com/office/drawing/2014/main" id="{45ACCD99-1FEE-40E0-BEE3-18501664F0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017" y="3285302"/>
            <a:ext cx="629114" cy="629114"/>
          </a:xfrm>
          <a:prstGeom prst="rect">
            <a:avLst/>
          </a:prstGeom>
        </p:spPr>
      </p:pic>
      <p:pic>
        <p:nvPicPr>
          <p:cNvPr id="18" name="Graphic 17" descr="Homeopathy with solid fill">
            <a:extLst>
              <a:ext uri="{FF2B5EF4-FFF2-40B4-BE49-F238E27FC236}">
                <a16:creationId xmlns:a16="http://schemas.microsoft.com/office/drawing/2014/main" id="{4653D6DD-37BE-4389-A539-47E45EEA2E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624" y="2539164"/>
            <a:ext cx="629114" cy="6291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42CDBE-D33D-4E19-9EE1-979A4CE0E44C}"/>
              </a:ext>
            </a:extLst>
          </p:cNvPr>
          <p:cNvSpPr txBox="1"/>
          <p:nvPr/>
        </p:nvSpPr>
        <p:spPr>
          <a:xfrm>
            <a:off x="35017" y="2126567"/>
            <a:ext cx="144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I love…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0B6C2-E2CB-4E12-B9EB-8198CE950C17}"/>
              </a:ext>
            </a:extLst>
          </p:cNvPr>
          <p:cNvSpPr txBox="1"/>
          <p:nvPr/>
        </p:nvSpPr>
        <p:spPr>
          <a:xfrm>
            <a:off x="776823" y="2689396"/>
            <a:ext cx="1209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Skincare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A95EF-C971-4E3A-A5A8-827737B6D44B}"/>
              </a:ext>
            </a:extLst>
          </p:cNvPr>
          <p:cNvSpPr txBox="1"/>
          <p:nvPr/>
        </p:nvSpPr>
        <p:spPr>
          <a:xfrm>
            <a:off x="769450" y="3441622"/>
            <a:ext cx="1209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Fashion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C6BD75-B258-4E17-AE05-23BA4383EB34}"/>
              </a:ext>
            </a:extLst>
          </p:cNvPr>
          <p:cNvSpPr txBox="1"/>
          <p:nvPr/>
        </p:nvSpPr>
        <p:spPr>
          <a:xfrm>
            <a:off x="744944" y="5127701"/>
            <a:ext cx="1209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Workout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CD406A-E6FA-41FD-A8F5-ECF6571E571C}"/>
              </a:ext>
            </a:extLst>
          </p:cNvPr>
          <p:cNvSpPr txBox="1"/>
          <p:nvPr/>
        </p:nvSpPr>
        <p:spPr>
          <a:xfrm>
            <a:off x="727738" y="5946900"/>
            <a:ext cx="1209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Healthy Food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58BA3C-F41B-40DB-BAAB-BA409104D269}"/>
              </a:ext>
            </a:extLst>
          </p:cNvPr>
          <p:cNvSpPr txBox="1"/>
          <p:nvPr/>
        </p:nvSpPr>
        <p:spPr>
          <a:xfrm>
            <a:off x="641554" y="4292394"/>
            <a:ext cx="1209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Cosmetic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65AFA2E-E23E-44D2-A0F6-488F83E487BA}"/>
              </a:ext>
            </a:extLst>
          </p:cNvPr>
          <p:cNvSpPr/>
          <p:nvPr/>
        </p:nvSpPr>
        <p:spPr>
          <a:xfrm>
            <a:off x="5801038" y="680306"/>
            <a:ext cx="2020233" cy="1169347"/>
          </a:xfrm>
          <a:custGeom>
            <a:avLst/>
            <a:gdLst>
              <a:gd name="connsiteX0" fmla="*/ 0 w 2020233"/>
              <a:gd name="connsiteY0" fmla="*/ 0 h 1169347"/>
              <a:gd name="connsiteX1" fmla="*/ 2020233 w 2020233"/>
              <a:gd name="connsiteY1" fmla="*/ 0 h 1169347"/>
              <a:gd name="connsiteX2" fmla="*/ 2020233 w 2020233"/>
              <a:gd name="connsiteY2" fmla="*/ 1169347 h 1169347"/>
              <a:gd name="connsiteX3" fmla="*/ 0 w 2020233"/>
              <a:gd name="connsiteY3" fmla="*/ 1169347 h 1169347"/>
              <a:gd name="connsiteX4" fmla="*/ 0 w 2020233"/>
              <a:gd name="connsiteY4" fmla="*/ 0 h 116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0233" h="1169347">
                <a:moveTo>
                  <a:pt x="0" y="0"/>
                </a:moveTo>
                <a:lnTo>
                  <a:pt x="2020233" y="0"/>
                </a:lnTo>
                <a:lnTo>
                  <a:pt x="2020233" y="1169347"/>
                </a:lnTo>
                <a:lnTo>
                  <a:pt x="0" y="1169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115A56-1C68-49D8-B6D5-48E0EC32D083}"/>
              </a:ext>
            </a:extLst>
          </p:cNvPr>
          <p:cNvGrpSpPr/>
          <p:nvPr/>
        </p:nvGrpSpPr>
        <p:grpSpPr>
          <a:xfrm>
            <a:off x="2343464" y="920364"/>
            <a:ext cx="2265198" cy="2247914"/>
            <a:chOff x="2906353" y="1085083"/>
            <a:chExt cx="2265198" cy="224791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E7AB92B-9DE9-481C-BE49-9ED585D7ECB7}"/>
                </a:ext>
              </a:extLst>
            </p:cNvPr>
            <p:cNvSpPr/>
            <p:nvPr/>
          </p:nvSpPr>
          <p:spPr>
            <a:xfrm>
              <a:off x="2906353" y="1085083"/>
              <a:ext cx="2265198" cy="2247914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  <p:pic>
          <p:nvPicPr>
            <p:cNvPr id="69" name="Graphic 68" descr="Homeopathy with solid fill">
              <a:extLst>
                <a:ext uri="{FF2B5EF4-FFF2-40B4-BE49-F238E27FC236}">
                  <a16:creationId xmlns:a16="http://schemas.microsoft.com/office/drawing/2014/main" id="{A6044D05-CF33-4933-83FE-90FFD2661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617439" y="1395491"/>
              <a:ext cx="823600" cy="8236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FF0D472-AFDB-4B07-AE62-D469CCD023B4}"/>
                </a:ext>
              </a:extLst>
            </p:cNvPr>
            <p:cNvSpPr txBox="1"/>
            <p:nvPr/>
          </p:nvSpPr>
          <p:spPr>
            <a:xfrm>
              <a:off x="3134974" y="2219091"/>
              <a:ext cx="199839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aytona" panose="020B0604030500040204" pitchFamily="34" charset="0"/>
                </a:rPr>
                <a:t>Extremely love it – 4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aytona" panose="020B0604030500040204" pitchFamily="34" charset="0"/>
                </a:rPr>
                <a:t>Really love it – 4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aytona" panose="020B0604030500040204" pitchFamily="34" charset="0"/>
                </a:rPr>
                <a:t>Love it - 4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AB33EB4-AF37-4281-8DA0-885B1A3D5AFA}"/>
              </a:ext>
            </a:extLst>
          </p:cNvPr>
          <p:cNvGrpSpPr/>
          <p:nvPr/>
        </p:nvGrpSpPr>
        <p:grpSpPr>
          <a:xfrm>
            <a:off x="6015724" y="937050"/>
            <a:ext cx="2265198" cy="2247914"/>
            <a:chOff x="4233614" y="3929780"/>
            <a:chExt cx="2265198" cy="224791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302BD1F-3A28-45E7-8553-DBA6A90C3058}"/>
                </a:ext>
              </a:extLst>
            </p:cNvPr>
            <p:cNvGrpSpPr/>
            <p:nvPr/>
          </p:nvGrpSpPr>
          <p:grpSpPr>
            <a:xfrm>
              <a:off x="4233614" y="3929780"/>
              <a:ext cx="2265198" cy="2247914"/>
              <a:chOff x="2906353" y="1085083"/>
              <a:chExt cx="2265198" cy="2247914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6BB9AF2-1091-45B4-A52D-B971DD98D4C6}"/>
                  </a:ext>
                </a:extLst>
              </p:cNvPr>
              <p:cNvSpPr/>
              <p:nvPr/>
            </p:nvSpPr>
            <p:spPr>
              <a:xfrm>
                <a:off x="2906353" y="1085083"/>
                <a:ext cx="2265198" cy="2247914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275B187-43DC-4A59-99C1-42954078AAB8}"/>
                  </a:ext>
                </a:extLst>
              </p:cNvPr>
              <p:cNvSpPr txBox="1"/>
              <p:nvPr/>
            </p:nvSpPr>
            <p:spPr>
              <a:xfrm>
                <a:off x="3134974" y="2219091"/>
                <a:ext cx="199839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aytona" panose="020B0604030500040204" pitchFamily="34" charset="0"/>
                  </a:rPr>
                  <a:t>Extremely love it – 5</a:t>
                </a: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aytona" panose="020B0604030500040204" pitchFamily="34" charset="0"/>
                  </a:rPr>
                  <a:t>Really love it – 1</a:t>
                </a: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aytona" panose="020B0604030500040204" pitchFamily="34" charset="0"/>
                  </a:rPr>
                  <a:t>Love it - 4</a:t>
                </a:r>
              </a:p>
            </p:txBody>
          </p:sp>
        </p:grpSp>
        <p:pic>
          <p:nvPicPr>
            <p:cNvPr id="76" name="Graphic 75" descr="Dress with solid fill">
              <a:extLst>
                <a:ext uri="{FF2B5EF4-FFF2-40B4-BE49-F238E27FC236}">
                  <a16:creationId xmlns:a16="http://schemas.microsoft.com/office/drawing/2014/main" id="{61F6AD0E-A465-48BF-95E9-3F3BF46A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04974" y="4266207"/>
              <a:ext cx="749382" cy="749382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9C27521-E708-4D89-915E-E6EA161C0A9C}"/>
              </a:ext>
            </a:extLst>
          </p:cNvPr>
          <p:cNvGrpSpPr/>
          <p:nvPr/>
        </p:nvGrpSpPr>
        <p:grpSpPr>
          <a:xfrm>
            <a:off x="9673770" y="916730"/>
            <a:ext cx="2265198" cy="2247914"/>
            <a:chOff x="6561033" y="1373386"/>
            <a:chExt cx="2265198" cy="22479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7A3E427-4307-438D-9D82-C26DF875D7D9}"/>
                </a:ext>
              </a:extLst>
            </p:cNvPr>
            <p:cNvGrpSpPr/>
            <p:nvPr/>
          </p:nvGrpSpPr>
          <p:grpSpPr>
            <a:xfrm>
              <a:off x="6561033" y="1373386"/>
              <a:ext cx="2265198" cy="2247914"/>
              <a:chOff x="2906353" y="1085083"/>
              <a:chExt cx="2265198" cy="2247914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140DEF8-0C80-49AD-B443-F23B80430ED4}"/>
                  </a:ext>
                </a:extLst>
              </p:cNvPr>
              <p:cNvSpPr/>
              <p:nvPr/>
            </p:nvSpPr>
            <p:spPr>
              <a:xfrm>
                <a:off x="2906353" y="1085083"/>
                <a:ext cx="2265198" cy="2247914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7D9491-F93D-45D2-BEC4-912F1C26D8AB}"/>
                  </a:ext>
                </a:extLst>
              </p:cNvPr>
              <p:cNvSpPr txBox="1"/>
              <p:nvPr/>
            </p:nvSpPr>
            <p:spPr>
              <a:xfrm>
                <a:off x="3134974" y="2219091"/>
                <a:ext cx="199839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aytona" panose="020B0604030500040204" pitchFamily="34" charset="0"/>
                  </a:rPr>
                  <a:t>Extremely love it – 5</a:t>
                </a: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aytona" panose="020B0604030500040204" pitchFamily="34" charset="0"/>
                  </a:rPr>
                  <a:t>Really love it – 1</a:t>
                </a: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aytona" panose="020B0604030500040204" pitchFamily="34" charset="0"/>
                  </a:rPr>
                  <a:t>Love it - 5</a:t>
                </a:r>
              </a:p>
            </p:txBody>
          </p:sp>
        </p:grpSp>
        <p:pic>
          <p:nvPicPr>
            <p:cNvPr id="82" name="Graphic 81" descr="Cosmetics with solid fill">
              <a:extLst>
                <a:ext uri="{FF2B5EF4-FFF2-40B4-BE49-F238E27FC236}">
                  <a16:creationId xmlns:a16="http://schemas.microsoft.com/office/drawing/2014/main" id="{E0F94B9D-80BE-446A-9583-F8A346746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96827" y="1741309"/>
              <a:ext cx="632766" cy="632766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C956E6D-2664-48BC-81FE-52B52616224A}"/>
              </a:ext>
            </a:extLst>
          </p:cNvPr>
          <p:cNvGrpSpPr/>
          <p:nvPr/>
        </p:nvGrpSpPr>
        <p:grpSpPr>
          <a:xfrm>
            <a:off x="4034749" y="3882373"/>
            <a:ext cx="2265198" cy="2247914"/>
            <a:chOff x="6916563" y="3631351"/>
            <a:chExt cx="2265198" cy="224791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9E32707-C747-4120-95AD-4415968A8ABB}"/>
                </a:ext>
              </a:extLst>
            </p:cNvPr>
            <p:cNvGrpSpPr/>
            <p:nvPr/>
          </p:nvGrpSpPr>
          <p:grpSpPr>
            <a:xfrm>
              <a:off x="6916563" y="3631351"/>
              <a:ext cx="2265198" cy="2247914"/>
              <a:chOff x="2906353" y="1085083"/>
              <a:chExt cx="2265198" cy="2247914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33661E4-86B2-4DCC-8D2B-B1DC929F6226}"/>
                  </a:ext>
                </a:extLst>
              </p:cNvPr>
              <p:cNvSpPr/>
              <p:nvPr/>
            </p:nvSpPr>
            <p:spPr>
              <a:xfrm>
                <a:off x="2906353" y="1085083"/>
                <a:ext cx="2265198" cy="2247914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85ABFF1-0C1F-4869-9DF5-906CE0A85760}"/>
                  </a:ext>
                </a:extLst>
              </p:cNvPr>
              <p:cNvSpPr txBox="1"/>
              <p:nvPr/>
            </p:nvSpPr>
            <p:spPr>
              <a:xfrm>
                <a:off x="3134974" y="2219091"/>
                <a:ext cx="199839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aytona" panose="020B0604030500040204" pitchFamily="34" charset="0"/>
                  </a:rPr>
                  <a:t>Extremely love it – 2</a:t>
                </a: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aytona" panose="020B0604030500040204" pitchFamily="34" charset="0"/>
                  </a:rPr>
                  <a:t>Really love it – 2</a:t>
                </a: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aytona" panose="020B0604030500040204" pitchFamily="34" charset="0"/>
                  </a:rPr>
                  <a:t>Love it - 7</a:t>
                </a:r>
              </a:p>
            </p:txBody>
          </p:sp>
        </p:grpSp>
        <p:pic>
          <p:nvPicPr>
            <p:cNvPr id="86" name="Graphic 85" descr="Dumbbell with solid fill">
              <a:extLst>
                <a:ext uri="{FF2B5EF4-FFF2-40B4-BE49-F238E27FC236}">
                  <a16:creationId xmlns:a16="http://schemas.microsoft.com/office/drawing/2014/main" id="{F3BF6C04-8827-40B9-976C-86C9FD4ED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02336" y="4032612"/>
              <a:ext cx="780736" cy="780736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84600A6-001E-4E95-8C48-AB343CED9996}"/>
              </a:ext>
            </a:extLst>
          </p:cNvPr>
          <p:cNvGrpSpPr/>
          <p:nvPr/>
        </p:nvGrpSpPr>
        <p:grpSpPr>
          <a:xfrm>
            <a:off x="7907456" y="3944260"/>
            <a:ext cx="2265198" cy="2247914"/>
            <a:chOff x="1935323" y="3446175"/>
            <a:chExt cx="2265198" cy="224791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24B71DB-0EB9-45C6-8FD3-3DCFEF2C974F}"/>
                </a:ext>
              </a:extLst>
            </p:cNvPr>
            <p:cNvGrpSpPr/>
            <p:nvPr/>
          </p:nvGrpSpPr>
          <p:grpSpPr>
            <a:xfrm>
              <a:off x="1935323" y="3446175"/>
              <a:ext cx="2265198" cy="2247914"/>
              <a:chOff x="2906353" y="1085083"/>
              <a:chExt cx="2265198" cy="2247914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65EAF2A-0FAF-48A9-A6A4-37712E1B98D1}"/>
                  </a:ext>
                </a:extLst>
              </p:cNvPr>
              <p:cNvSpPr/>
              <p:nvPr/>
            </p:nvSpPr>
            <p:spPr>
              <a:xfrm>
                <a:off x="2906353" y="1085083"/>
                <a:ext cx="2265198" cy="2247914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75AB03-2D11-4F3E-8BAA-627957D6BC27}"/>
                  </a:ext>
                </a:extLst>
              </p:cNvPr>
              <p:cNvSpPr txBox="1"/>
              <p:nvPr/>
            </p:nvSpPr>
            <p:spPr>
              <a:xfrm>
                <a:off x="3134974" y="2219091"/>
                <a:ext cx="199839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aytona" panose="020B0604030500040204" pitchFamily="34" charset="0"/>
                  </a:rPr>
                  <a:t>Extremely love it – 2</a:t>
                </a: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aytona" panose="020B0604030500040204" pitchFamily="34" charset="0"/>
                  </a:rPr>
                  <a:t>Really love it – 2</a:t>
                </a: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aytona" panose="020B0604030500040204" pitchFamily="34" charset="0"/>
                  </a:rPr>
                  <a:t>Love it - 5</a:t>
                </a:r>
              </a:p>
            </p:txBody>
          </p:sp>
        </p:grpSp>
        <p:pic>
          <p:nvPicPr>
            <p:cNvPr id="90" name="Graphic 89" descr="Apple with solid fill">
              <a:extLst>
                <a:ext uri="{FF2B5EF4-FFF2-40B4-BE49-F238E27FC236}">
                  <a16:creationId xmlns:a16="http://schemas.microsoft.com/office/drawing/2014/main" id="{12EB3C6D-965C-4A73-9D0A-7DF0A7A29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60555" y="3706063"/>
              <a:ext cx="814734" cy="814734"/>
            </a:xfrm>
            <a:prstGeom prst="rect">
              <a:avLst/>
            </a:prstGeom>
          </p:spPr>
        </p:pic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55449FD-E612-47A0-AB13-4BBF2B8F4FF3}"/>
              </a:ext>
            </a:extLst>
          </p:cNvPr>
          <p:cNvSpPr txBox="1"/>
          <p:nvPr/>
        </p:nvSpPr>
        <p:spPr>
          <a:xfrm>
            <a:off x="2493760" y="3281493"/>
            <a:ext cx="9663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How many people who love something like you?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905C2A-237B-48EE-A779-2FA7449A27BD}"/>
              </a:ext>
            </a:extLst>
          </p:cNvPr>
          <p:cNvSpPr txBox="1"/>
          <p:nvPr/>
        </p:nvSpPr>
        <p:spPr>
          <a:xfrm>
            <a:off x="6101888" y="6321489"/>
            <a:ext cx="6162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" panose="020B0604020202020204" pitchFamily="34" charset="0"/>
                <a:ea typeface="+mn-ea"/>
                <a:cs typeface="DokChampa" panose="020B0502040204020203" pitchFamily="34" charset="-34"/>
              </a:rPr>
              <a:t>Let’s figure it out in one click..</a:t>
            </a:r>
          </a:p>
        </p:txBody>
      </p:sp>
    </p:spTree>
    <p:extLst>
      <p:ext uri="{BB962C8B-B14F-4D97-AF65-F5344CB8AC3E}">
        <p14:creationId xmlns:p14="http://schemas.microsoft.com/office/powerpoint/2010/main" val="87088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1473E12-6733-4A3F-8583-226240A0C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9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chart, treemap chart&#10;&#10;Description automatically generated">
            <a:extLst>
              <a:ext uri="{FF2B5EF4-FFF2-40B4-BE49-F238E27FC236}">
                <a16:creationId xmlns:a16="http://schemas.microsoft.com/office/drawing/2014/main" id="{B11939D7-C018-4852-937D-8F828D8B8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275</Words>
  <Application>Microsoft Office PowerPoint</Application>
  <PresentationFormat>Widescreen</PresentationFormat>
  <Paragraphs>89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Daytona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Supawadee Siritham</dc:creator>
  <cp:lastModifiedBy>Supawadee Siritham</cp:lastModifiedBy>
  <cp:revision>37</cp:revision>
  <dcterms:created xsi:type="dcterms:W3CDTF">2021-05-29T15:26:54Z</dcterms:created>
  <dcterms:modified xsi:type="dcterms:W3CDTF">2021-05-31T19:20:05Z</dcterms:modified>
</cp:coreProperties>
</file>