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82564-3996-4EAE-83BA-2FC0E2F773C4}" v="62" dt="2021-06-17T19:34:08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pawadee Siritham" userId="35e8a35e-d2d5-43ad-8004-8909b4543f57" providerId="ADAL" clId="{09282564-3996-4EAE-83BA-2FC0E2F773C4}"/>
    <pc:docChg chg="undo custSel addSld delSld modSld">
      <pc:chgData name="Supawadee Siritham" userId="35e8a35e-d2d5-43ad-8004-8909b4543f57" providerId="ADAL" clId="{09282564-3996-4EAE-83BA-2FC0E2F773C4}" dt="2021-06-17T19:58:04.266" v="1706" actId="20577"/>
      <pc:docMkLst>
        <pc:docMk/>
      </pc:docMkLst>
      <pc:sldChg chg="addSp delSp modSp mod setBg">
        <pc:chgData name="Supawadee Siritham" userId="35e8a35e-d2d5-43ad-8004-8909b4543f57" providerId="ADAL" clId="{09282564-3996-4EAE-83BA-2FC0E2F773C4}" dt="2021-06-17T19:57:34.793" v="1696" actId="1076"/>
        <pc:sldMkLst>
          <pc:docMk/>
          <pc:sldMk cId="1092922324" sldId="256"/>
        </pc:sldMkLst>
        <pc:spChg chg="mod">
          <ac:chgData name="Supawadee Siritham" userId="35e8a35e-d2d5-43ad-8004-8909b4543f57" providerId="ADAL" clId="{09282564-3996-4EAE-83BA-2FC0E2F773C4}" dt="2021-06-17T18:38:11.476" v="629" actId="207"/>
          <ac:spMkLst>
            <pc:docMk/>
            <pc:sldMk cId="1092922324" sldId="256"/>
            <ac:spMk id="4" creationId="{5E5F5FA3-E9CE-4509-B198-DDB7D6305B99}"/>
          </ac:spMkLst>
        </pc:spChg>
        <pc:spChg chg="add mod">
          <ac:chgData name="Supawadee Siritham" userId="35e8a35e-d2d5-43ad-8004-8909b4543f57" providerId="ADAL" clId="{09282564-3996-4EAE-83BA-2FC0E2F773C4}" dt="2021-06-17T18:38:11.476" v="629" actId="207"/>
          <ac:spMkLst>
            <pc:docMk/>
            <pc:sldMk cId="1092922324" sldId="256"/>
            <ac:spMk id="15" creationId="{03168FFA-4C44-4A0F-9571-DC57FC9E22DA}"/>
          </ac:spMkLst>
        </pc:spChg>
        <pc:spChg chg="add mod">
          <ac:chgData name="Supawadee Siritham" userId="35e8a35e-d2d5-43ad-8004-8909b4543f57" providerId="ADAL" clId="{09282564-3996-4EAE-83BA-2FC0E2F773C4}" dt="2021-06-17T19:54:27.947" v="1609" actId="1076"/>
          <ac:spMkLst>
            <pc:docMk/>
            <pc:sldMk cId="1092922324" sldId="256"/>
            <ac:spMk id="16" creationId="{D328D001-950E-4705-B9A8-5834DBC608B9}"/>
          </ac:spMkLst>
        </pc:spChg>
        <pc:spChg chg="add del mod">
          <ac:chgData name="Supawadee Siritham" userId="35e8a35e-d2d5-43ad-8004-8909b4543f57" providerId="ADAL" clId="{09282564-3996-4EAE-83BA-2FC0E2F773C4}" dt="2021-06-17T18:12:19.192" v="165" actId="478"/>
          <ac:spMkLst>
            <pc:docMk/>
            <pc:sldMk cId="1092922324" sldId="256"/>
            <ac:spMk id="17" creationId="{ED5D5D36-3D32-4A83-B0C6-98718D80358B}"/>
          </ac:spMkLst>
        </pc:spChg>
        <pc:spChg chg="add mod">
          <ac:chgData name="Supawadee Siritham" userId="35e8a35e-d2d5-43ad-8004-8909b4543f57" providerId="ADAL" clId="{09282564-3996-4EAE-83BA-2FC0E2F773C4}" dt="2021-06-17T18:38:11.476" v="629" actId="207"/>
          <ac:spMkLst>
            <pc:docMk/>
            <pc:sldMk cId="1092922324" sldId="256"/>
            <ac:spMk id="22" creationId="{FB4F6C5F-D576-417E-94EE-63ECEC4B2AD3}"/>
          </ac:spMkLst>
        </pc:spChg>
        <pc:spChg chg="add mod">
          <ac:chgData name="Supawadee Siritham" userId="35e8a35e-d2d5-43ad-8004-8909b4543f57" providerId="ADAL" clId="{09282564-3996-4EAE-83BA-2FC0E2F773C4}" dt="2021-06-17T19:55:02.639" v="1624" actId="1036"/>
          <ac:spMkLst>
            <pc:docMk/>
            <pc:sldMk cId="1092922324" sldId="256"/>
            <ac:spMk id="23" creationId="{AAD64FC8-B76E-46AB-B15F-BD8F74927595}"/>
          </ac:spMkLst>
        </pc:spChg>
        <pc:spChg chg="add mod">
          <ac:chgData name="Supawadee Siritham" userId="35e8a35e-d2d5-43ad-8004-8909b4543f57" providerId="ADAL" clId="{09282564-3996-4EAE-83BA-2FC0E2F773C4}" dt="2021-06-17T18:38:11.476" v="629" actId="207"/>
          <ac:spMkLst>
            <pc:docMk/>
            <pc:sldMk cId="1092922324" sldId="256"/>
            <ac:spMk id="24" creationId="{E485C439-3741-4D5F-BF7E-69BE8DD46437}"/>
          </ac:spMkLst>
        </pc:spChg>
        <pc:spChg chg="add mod">
          <ac:chgData name="Supawadee Siritham" userId="35e8a35e-d2d5-43ad-8004-8909b4543f57" providerId="ADAL" clId="{09282564-3996-4EAE-83BA-2FC0E2F773C4}" dt="2021-06-17T18:18:40.465" v="266" actId="1076"/>
          <ac:spMkLst>
            <pc:docMk/>
            <pc:sldMk cId="1092922324" sldId="256"/>
            <ac:spMk id="25" creationId="{29B30EE4-B8B2-470D-B96A-D07C81590314}"/>
          </ac:spMkLst>
        </pc:spChg>
        <pc:spChg chg="add mod">
          <ac:chgData name="Supawadee Siritham" userId="35e8a35e-d2d5-43ad-8004-8909b4543f57" providerId="ADAL" clId="{09282564-3996-4EAE-83BA-2FC0E2F773C4}" dt="2021-06-17T19:57:13.649" v="1660" actId="1035"/>
          <ac:spMkLst>
            <pc:docMk/>
            <pc:sldMk cId="1092922324" sldId="256"/>
            <ac:spMk id="26" creationId="{8402431B-C1AF-4CC8-83AA-ABBA99FC251C}"/>
          </ac:spMkLst>
        </pc:spChg>
        <pc:spChg chg="add mod">
          <ac:chgData name="Supawadee Siritham" userId="35e8a35e-d2d5-43ad-8004-8909b4543f57" providerId="ADAL" clId="{09282564-3996-4EAE-83BA-2FC0E2F773C4}" dt="2021-06-17T19:57:34.793" v="1696" actId="1076"/>
          <ac:spMkLst>
            <pc:docMk/>
            <pc:sldMk cId="1092922324" sldId="256"/>
            <ac:spMk id="27" creationId="{DBC91C3D-DF30-4076-B141-70F865EE02D8}"/>
          </ac:spMkLst>
        </pc:spChg>
        <pc:spChg chg="add mod">
          <ac:chgData name="Supawadee Siritham" userId="35e8a35e-d2d5-43ad-8004-8909b4543f57" providerId="ADAL" clId="{09282564-3996-4EAE-83BA-2FC0E2F773C4}" dt="2021-06-17T19:57:04.153" v="1650" actId="1076"/>
          <ac:spMkLst>
            <pc:docMk/>
            <pc:sldMk cId="1092922324" sldId="256"/>
            <ac:spMk id="28" creationId="{7B9D8DC0-755D-437B-A778-60C0806A39F8}"/>
          </ac:spMkLst>
        </pc:spChg>
        <pc:spChg chg="add mod">
          <ac:chgData name="Supawadee Siritham" userId="35e8a35e-d2d5-43ad-8004-8909b4543f57" providerId="ADAL" clId="{09282564-3996-4EAE-83BA-2FC0E2F773C4}" dt="2021-06-17T18:55:09.118" v="756" actId="14100"/>
          <ac:spMkLst>
            <pc:docMk/>
            <pc:sldMk cId="1092922324" sldId="256"/>
            <ac:spMk id="29" creationId="{103D1C15-1FA2-42C5-8DB2-E5271CAF8820}"/>
          </ac:spMkLst>
        </pc:spChg>
        <pc:spChg chg="add mod">
          <ac:chgData name="Supawadee Siritham" userId="35e8a35e-d2d5-43ad-8004-8909b4543f57" providerId="ADAL" clId="{09282564-3996-4EAE-83BA-2FC0E2F773C4}" dt="2021-06-17T19:57:17.950" v="1672" actId="1038"/>
          <ac:spMkLst>
            <pc:docMk/>
            <pc:sldMk cId="1092922324" sldId="256"/>
            <ac:spMk id="30" creationId="{9FA26931-C423-4E43-A4DD-BA5A1C414127}"/>
          </ac:spMkLst>
        </pc:spChg>
        <pc:picChg chg="add del mod">
          <ac:chgData name="Supawadee Siritham" userId="35e8a35e-d2d5-43ad-8004-8909b4543f57" providerId="ADAL" clId="{09282564-3996-4EAE-83BA-2FC0E2F773C4}" dt="2021-06-17T19:53:56.443" v="1597" actId="478"/>
          <ac:picMkLst>
            <pc:docMk/>
            <pc:sldMk cId="1092922324" sldId="256"/>
            <ac:picMk id="6" creationId="{8CC5BC78-545F-4C77-AADC-1977CF431191}"/>
          </ac:picMkLst>
        </pc:picChg>
        <pc:picChg chg="add del mod">
          <ac:chgData name="Supawadee Siritham" userId="35e8a35e-d2d5-43ad-8004-8909b4543f57" providerId="ADAL" clId="{09282564-3996-4EAE-83BA-2FC0E2F773C4}" dt="2021-06-17T19:53:57.093" v="1598" actId="478"/>
          <ac:picMkLst>
            <pc:docMk/>
            <pc:sldMk cId="1092922324" sldId="256"/>
            <ac:picMk id="8" creationId="{AC85FAAC-023A-4854-AAAF-289C05D03107}"/>
          </ac:picMkLst>
        </pc:picChg>
        <pc:picChg chg="add del mod">
          <ac:chgData name="Supawadee Siritham" userId="35e8a35e-d2d5-43ad-8004-8909b4543f57" providerId="ADAL" clId="{09282564-3996-4EAE-83BA-2FC0E2F773C4}" dt="2021-06-17T18:10:18.376" v="136" actId="478"/>
          <ac:picMkLst>
            <pc:docMk/>
            <pc:sldMk cId="1092922324" sldId="256"/>
            <ac:picMk id="10" creationId="{16812DFE-D9AB-4ED8-8A60-C00A4A082D6C}"/>
          </ac:picMkLst>
        </pc:picChg>
        <pc:picChg chg="add del mod">
          <ac:chgData name="Supawadee Siritham" userId="35e8a35e-d2d5-43ad-8004-8909b4543f57" providerId="ADAL" clId="{09282564-3996-4EAE-83BA-2FC0E2F773C4}" dt="2021-06-17T18:09:42.534" v="128" actId="478"/>
          <ac:picMkLst>
            <pc:docMk/>
            <pc:sldMk cId="1092922324" sldId="256"/>
            <ac:picMk id="12" creationId="{E75E7163-5A3D-4339-A91F-108B3888BBB2}"/>
          </ac:picMkLst>
        </pc:picChg>
        <pc:picChg chg="add del mod">
          <ac:chgData name="Supawadee Siritham" userId="35e8a35e-d2d5-43ad-8004-8909b4543f57" providerId="ADAL" clId="{09282564-3996-4EAE-83BA-2FC0E2F773C4}" dt="2021-06-17T19:53:59.158" v="1601" actId="478"/>
          <ac:picMkLst>
            <pc:docMk/>
            <pc:sldMk cId="1092922324" sldId="256"/>
            <ac:picMk id="14" creationId="{8158FE31-05FB-4E06-9710-1F809F20E06B}"/>
          </ac:picMkLst>
        </pc:picChg>
        <pc:picChg chg="add del mod">
          <ac:chgData name="Supawadee Siritham" userId="35e8a35e-d2d5-43ad-8004-8909b4543f57" providerId="ADAL" clId="{09282564-3996-4EAE-83BA-2FC0E2F773C4}" dt="2021-06-17T19:53:58.450" v="1600" actId="478"/>
          <ac:picMkLst>
            <pc:docMk/>
            <pc:sldMk cId="1092922324" sldId="256"/>
            <ac:picMk id="19" creationId="{D43E46ED-A7BD-4024-80BC-1D1CD0468A61}"/>
          </ac:picMkLst>
        </pc:picChg>
        <pc:picChg chg="add del mod">
          <ac:chgData name="Supawadee Siritham" userId="35e8a35e-d2d5-43ad-8004-8909b4543f57" providerId="ADAL" clId="{09282564-3996-4EAE-83BA-2FC0E2F773C4}" dt="2021-06-17T19:53:57.731" v="1599" actId="478"/>
          <ac:picMkLst>
            <pc:docMk/>
            <pc:sldMk cId="1092922324" sldId="256"/>
            <ac:picMk id="21" creationId="{CCAF1384-8BD2-4514-8F0A-C749C8C155C3}"/>
          </ac:picMkLst>
        </pc:picChg>
        <pc:picChg chg="add mod ord">
          <ac:chgData name="Supawadee Siritham" userId="35e8a35e-d2d5-43ad-8004-8909b4543f57" providerId="ADAL" clId="{09282564-3996-4EAE-83BA-2FC0E2F773C4}" dt="2021-06-17T19:54:24.264" v="1608" actId="1076"/>
          <ac:picMkLst>
            <pc:docMk/>
            <pc:sldMk cId="1092922324" sldId="256"/>
            <ac:picMk id="32" creationId="{897FCA15-7CDF-412E-A057-C3FD583D51C8}"/>
          </ac:picMkLst>
        </pc:picChg>
        <pc:picChg chg="add mod ord">
          <ac:chgData name="Supawadee Siritham" userId="35e8a35e-d2d5-43ad-8004-8909b4543f57" providerId="ADAL" clId="{09282564-3996-4EAE-83BA-2FC0E2F773C4}" dt="2021-06-17T19:54:56.718" v="1615" actId="1076"/>
          <ac:picMkLst>
            <pc:docMk/>
            <pc:sldMk cId="1092922324" sldId="256"/>
            <ac:picMk id="34" creationId="{442F2CFA-C1F1-4B20-AD78-6C49E7BE61D6}"/>
          </ac:picMkLst>
        </pc:picChg>
        <pc:picChg chg="add mod ord">
          <ac:chgData name="Supawadee Siritham" userId="35e8a35e-d2d5-43ad-8004-8909b4543f57" providerId="ADAL" clId="{09282564-3996-4EAE-83BA-2FC0E2F773C4}" dt="2021-06-17T19:55:31.836" v="1629" actId="14100"/>
          <ac:picMkLst>
            <pc:docMk/>
            <pc:sldMk cId="1092922324" sldId="256"/>
            <ac:picMk id="36" creationId="{83C73DD6-CD9C-4FC7-AED7-23BF61E2CD35}"/>
          </ac:picMkLst>
        </pc:picChg>
        <pc:picChg chg="add mod ord">
          <ac:chgData name="Supawadee Siritham" userId="35e8a35e-d2d5-43ad-8004-8909b4543f57" providerId="ADAL" clId="{09282564-3996-4EAE-83BA-2FC0E2F773C4}" dt="2021-06-17T19:57:07.379" v="1651" actId="1076"/>
          <ac:picMkLst>
            <pc:docMk/>
            <pc:sldMk cId="1092922324" sldId="256"/>
            <ac:picMk id="38" creationId="{038CD139-0294-4754-B512-228CD2F337CE}"/>
          </ac:picMkLst>
        </pc:picChg>
        <pc:picChg chg="add mod ord">
          <ac:chgData name="Supawadee Siritham" userId="35e8a35e-d2d5-43ad-8004-8909b4543f57" providerId="ADAL" clId="{09282564-3996-4EAE-83BA-2FC0E2F773C4}" dt="2021-06-17T19:57:32.259" v="1695" actId="1076"/>
          <ac:picMkLst>
            <pc:docMk/>
            <pc:sldMk cId="1092922324" sldId="256"/>
            <ac:picMk id="40" creationId="{A2BAA340-C3E2-4413-A005-D11EE4730B37}"/>
          </ac:picMkLst>
        </pc:picChg>
      </pc:sldChg>
      <pc:sldChg chg="addSp delSp modSp add mod setBg">
        <pc:chgData name="Supawadee Siritham" userId="35e8a35e-d2d5-43ad-8004-8909b4543f57" providerId="ADAL" clId="{09282564-3996-4EAE-83BA-2FC0E2F773C4}" dt="2021-06-17T18:43:42.745" v="658" actId="14100"/>
        <pc:sldMkLst>
          <pc:docMk/>
          <pc:sldMk cId="644358153" sldId="257"/>
        </pc:sldMkLst>
        <pc:spChg chg="mod">
          <ac:chgData name="Supawadee Siritham" userId="35e8a35e-d2d5-43ad-8004-8909b4543f57" providerId="ADAL" clId="{09282564-3996-4EAE-83BA-2FC0E2F773C4}" dt="2021-06-17T18:38:30.424" v="631" actId="207"/>
          <ac:spMkLst>
            <pc:docMk/>
            <pc:sldMk cId="644358153" sldId="257"/>
            <ac:spMk id="4" creationId="{5E5F5FA3-E9CE-4509-B198-DDB7D6305B99}"/>
          </ac:spMkLst>
        </pc:spChg>
        <pc:spChg chg="del mod">
          <ac:chgData name="Supawadee Siritham" userId="35e8a35e-d2d5-43ad-8004-8909b4543f57" providerId="ADAL" clId="{09282564-3996-4EAE-83BA-2FC0E2F773C4}" dt="2021-06-17T18:16:32.378" v="224" actId="478"/>
          <ac:spMkLst>
            <pc:docMk/>
            <pc:sldMk cId="644358153" sldId="257"/>
            <ac:spMk id="15" creationId="{03168FFA-4C44-4A0F-9571-DC57FC9E22DA}"/>
          </ac:spMkLst>
        </pc:spChg>
        <pc:spChg chg="del">
          <ac:chgData name="Supawadee Siritham" userId="35e8a35e-d2d5-43ad-8004-8909b4543f57" providerId="ADAL" clId="{09282564-3996-4EAE-83BA-2FC0E2F773C4}" dt="2021-06-17T18:16:29.517" v="221" actId="478"/>
          <ac:spMkLst>
            <pc:docMk/>
            <pc:sldMk cId="644358153" sldId="257"/>
            <ac:spMk id="16" creationId="{D328D001-950E-4705-B9A8-5834DBC608B9}"/>
          </ac:spMkLst>
        </pc:spChg>
        <pc:spChg chg="add del mod">
          <ac:chgData name="Supawadee Siritham" userId="35e8a35e-d2d5-43ad-8004-8909b4543f57" providerId="ADAL" clId="{09282564-3996-4EAE-83BA-2FC0E2F773C4}" dt="2021-06-17T18:23:31.619" v="429" actId="478"/>
          <ac:spMkLst>
            <pc:docMk/>
            <pc:sldMk cId="644358153" sldId="257"/>
            <ac:spMk id="17" creationId="{F8C088E5-0BEA-40AC-92A6-CDB84EB0C2A5}"/>
          </ac:spMkLst>
        </pc:spChg>
        <pc:spChg chg="add del mod">
          <ac:chgData name="Supawadee Siritham" userId="35e8a35e-d2d5-43ad-8004-8909b4543f57" providerId="ADAL" clId="{09282564-3996-4EAE-83BA-2FC0E2F773C4}" dt="2021-06-17T18:18:48.438" v="268"/>
          <ac:spMkLst>
            <pc:docMk/>
            <pc:sldMk cId="644358153" sldId="257"/>
            <ac:spMk id="18" creationId="{C0070939-E3C1-482A-BCC8-E113BA3DC82A}"/>
          </ac:spMkLst>
        </pc:spChg>
        <pc:spChg chg="add mod">
          <ac:chgData name="Supawadee Siritham" userId="35e8a35e-d2d5-43ad-8004-8909b4543f57" providerId="ADAL" clId="{09282564-3996-4EAE-83BA-2FC0E2F773C4}" dt="2021-06-17T18:38:30.424" v="631" actId="207"/>
          <ac:spMkLst>
            <pc:docMk/>
            <pc:sldMk cId="644358153" sldId="257"/>
            <ac:spMk id="20" creationId="{C4148DBF-D11E-4D0C-9CB8-3873E7613AC9}"/>
          </ac:spMkLst>
        </pc:spChg>
        <pc:spChg chg="del">
          <ac:chgData name="Supawadee Siritham" userId="35e8a35e-d2d5-43ad-8004-8909b4543f57" providerId="ADAL" clId="{09282564-3996-4EAE-83BA-2FC0E2F773C4}" dt="2021-06-17T18:16:30.893" v="222" actId="478"/>
          <ac:spMkLst>
            <pc:docMk/>
            <pc:sldMk cId="644358153" sldId="257"/>
            <ac:spMk id="22" creationId="{FB4F6C5F-D576-417E-94EE-63ECEC4B2AD3}"/>
          </ac:spMkLst>
        </pc:spChg>
        <pc:spChg chg="del">
          <ac:chgData name="Supawadee Siritham" userId="35e8a35e-d2d5-43ad-8004-8909b4543f57" providerId="ADAL" clId="{09282564-3996-4EAE-83BA-2FC0E2F773C4}" dt="2021-06-17T18:16:29.517" v="221" actId="478"/>
          <ac:spMkLst>
            <pc:docMk/>
            <pc:sldMk cId="644358153" sldId="257"/>
            <ac:spMk id="23" creationId="{AAD64FC8-B76E-46AB-B15F-BD8F74927595}"/>
          </ac:spMkLst>
        </pc:spChg>
        <pc:spChg chg="del">
          <ac:chgData name="Supawadee Siritham" userId="35e8a35e-d2d5-43ad-8004-8909b4543f57" providerId="ADAL" clId="{09282564-3996-4EAE-83BA-2FC0E2F773C4}" dt="2021-06-17T18:16:29.517" v="221" actId="478"/>
          <ac:spMkLst>
            <pc:docMk/>
            <pc:sldMk cId="644358153" sldId="257"/>
            <ac:spMk id="24" creationId="{E485C439-3741-4D5F-BF7E-69BE8DD46437}"/>
          </ac:spMkLst>
        </pc:spChg>
        <pc:spChg chg="del">
          <ac:chgData name="Supawadee Siritham" userId="35e8a35e-d2d5-43ad-8004-8909b4543f57" providerId="ADAL" clId="{09282564-3996-4EAE-83BA-2FC0E2F773C4}" dt="2021-06-17T18:16:29.517" v="221" actId="478"/>
          <ac:spMkLst>
            <pc:docMk/>
            <pc:sldMk cId="644358153" sldId="257"/>
            <ac:spMk id="25" creationId="{29B30EE4-B8B2-470D-B96A-D07C81590314}"/>
          </ac:spMkLst>
        </pc:spChg>
        <pc:spChg chg="del">
          <ac:chgData name="Supawadee Siritham" userId="35e8a35e-d2d5-43ad-8004-8909b4543f57" providerId="ADAL" clId="{09282564-3996-4EAE-83BA-2FC0E2F773C4}" dt="2021-06-17T18:16:29.517" v="221" actId="478"/>
          <ac:spMkLst>
            <pc:docMk/>
            <pc:sldMk cId="644358153" sldId="257"/>
            <ac:spMk id="26" creationId="{8402431B-C1AF-4CC8-83AA-ABBA99FC251C}"/>
          </ac:spMkLst>
        </pc:spChg>
        <pc:spChg chg="del">
          <ac:chgData name="Supawadee Siritham" userId="35e8a35e-d2d5-43ad-8004-8909b4543f57" providerId="ADAL" clId="{09282564-3996-4EAE-83BA-2FC0E2F773C4}" dt="2021-06-17T18:16:29.517" v="221" actId="478"/>
          <ac:spMkLst>
            <pc:docMk/>
            <pc:sldMk cId="644358153" sldId="257"/>
            <ac:spMk id="27" creationId="{DBC91C3D-DF30-4076-B141-70F865EE02D8}"/>
          </ac:spMkLst>
        </pc:spChg>
        <pc:spChg chg="add del mod">
          <ac:chgData name="Supawadee Siritham" userId="35e8a35e-d2d5-43ad-8004-8909b4543f57" providerId="ADAL" clId="{09282564-3996-4EAE-83BA-2FC0E2F773C4}" dt="2021-06-17T18:33:58.685" v="572" actId="478"/>
          <ac:spMkLst>
            <pc:docMk/>
            <pc:sldMk cId="644358153" sldId="257"/>
            <ac:spMk id="28" creationId="{D88857B0-CD1B-4DA9-9C4E-FE586F74BB3A}"/>
          </ac:spMkLst>
        </pc:spChg>
        <pc:spChg chg="add del mod">
          <ac:chgData name="Supawadee Siritham" userId="35e8a35e-d2d5-43ad-8004-8909b4543f57" providerId="ADAL" clId="{09282564-3996-4EAE-83BA-2FC0E2F773C4}" dt="2021-06-17T18:32:29.505" v="542" actId="478"/>
          <ac:spMkLst>
            <pc:docMk/>
            <pc:sldMk cId="644358153" sldId="257"/>
            <ac:spMk id="29" creationId="{887AADFF-7DB2-428D-85C9-D83F5E0369B1}"/>
          </ac:spMkLst>
        </pc:spChg>
        <pc:spChg chg="add del mod">
          <ac:chgData name="Supawadee Siritham" userId="35e8a35e-d2d5-43ad-8004-8909b4543f57" providerId="ADAL" clId="{09282564-3996-4EAE-83BA-2FC0E2F773C4}" dt="2021-06-17T18:31:52.840" v="533" actId="478"/>
          <ac:spMkLst>
            <pc:docMk/>
            <pc:sldMk cId="644358153" sldId="257"/>
            <ac:spMk id="30" creationId="{14C1645A-4308-4747-B77D-3377B2005345}"/>
          </ac:spMkLst>
        </pc:spChg>
        <pc:spChg chg="add del mod">
          <ac:chgData name="Supawadee Siritham" userId="35e8a35e-d2d5-43ad-8004-8909b4543f57" providerId="ADAL" clId="{09282564-3996-4EAE-83BA-2FC0E2F773C4}" dt="2021-06-17T18:33:58.165" v="571" actId="478"/>
          <ac:spMkLst>
            <pc:docMk/>
            <pc:sldMk cId="644358153" sldId="257"/>
            <ac:spMk id="31" creationId="{A4EBE6B7-2922-46E7-9DD7-769E60AE3304}"/>
          </ac:spMkLst>
        </pc:spChg>
        <pc:spChg chg="add del mod">
          <ac:chgData name="Supawadee Siritham" userId="35e8a35e-d2d5-43ad-8004-8909b4543f57" providerId="ADAL" clId="{09282564-3996-4EAE-83BA-2FC0E2F773C4}" dt="2021-06-17T18:32:31.186" v="543" actId="478"/>
          <ac:spMkLst>
            <pc:docMk/>
            <pc:sldMk cId="644358153" sldId="257"/>
            <ac:spMk id="32" creationId="{037200FC-8FC4-4A0A-BEEA-E82E09865674}"/>
          </ac:spMkLst>
        </pc:spChg>
        <pc:spChg chg="add mod">
          <ac:chgData name="Supawadee Siritham" userId="35e8a35e-d2d5-43ad-8004-8909b4543f57" providerId="ADAL" clId="{09282564-3996-4EAE-83BA-2FC0E2F773C4}" dt="2021-06-17T18:34:27.594" v="577" actId="14100"/>
          <ac:spMkLst>
            <pc:docMk/>
            <pc:sldMk cId="644358153" sldId="257"/>
            <ac:spMk id="33" creationId="{A886B041-4646-42A2-A550-BD17C5392259}"/>
          </ac:spMkLst>
        </pc:spChg>
        <pc:spChg chg="add mod">
          <ac:chgData name="Supawadee Siritham" userId="35e8a35e-d2d5-43ad-8004-8909b4543f57" providerId="ADAL" clId="{09282564-3996-4EAE-83BA-2FC0E2F773C4}" dt="2021-06-17T18:34:37.125" v="580" actId="14100"/>
          <ac:spMkLst>
            <pc:docMk/>
            <pc:sldMk cId="644358153" sldId="257"/>
            <ac:spMk id="34" creationId="{1CD9DB01-AEF9-42F6-9124-6D887DCF3039}"/>
          </ac:spMkLst>
        </pc:spChg>
        <pc:spChg chg="add mod">
          <ac:chgData name="Supawadee Siritham" userId="35e8a35e-d2d5-43ad-8004-8909b4543f57" providerId="ADAL" clId="{09282564-3996-4EAE-83BA-2FC0E2F773C4}" dt="2021-06-17T18:38:30.424" v="631" actId="207"/>
          <ac:spMkLst>
            <pc:docMk/>
            <pc:sldMk cId="644358153" sldId="257"/>
            <ac:spMk id="35" creationId="{161F0717-EA59-4DEF-B3CD-EBAAD447596F}"/>
          </ac:spMkLst>
        </pc:spChg>
        <pc:spChg chg="add mod">
          <ac:chgData name="Supawadee Siritham" userId="35e8a35e-d2d5-43ad-8004-8909b4543f57" providerId="ADAL" clId="{09282564-3996-4EAE-83BA-2FC0E2F773C4}" dt="2021-06-17T18:38:30.424" v="631" actId="207"/>
          <ac:spMkLst>
            <pc:docMk/>
            <pc:sldMk cId="644358153" sldId="257"/>
            <ac:spMk id="36" creationId="{A5D103B7-4084-446A-AF83-20D6C070B3BC}"/>
          </ac:spMkLst>
        </pc:spChg>
        <pc:spChg chg="add mod">
          <ac:chgData name="Supawadee Siritham" userId="35e8a35e-d2d5-43ad-8004-8909b4543f57" providerId="ADAL" clId="{09282564-3996-4EAE-83BA-2FC0E2F773C4}" dt="2021-06-17T18:39:05.382" v="637" actId="1076"/>
          <ac:spMkLst>
            <pc:docMk/>
            <pc:sldMk cId="644358153" sldId="257"/>
            <ac:spMk id="40" creationId="{50CD6FAF-1E6C-4C77-B88A-90A888F09B20}"/>
          </ac:spMkLst>
        </pc:spChg>
        <pc:spChg chg="add mod">
          <ac:chgData name="Supawadee Siritham" userId="35e8a35e-d2d5-43ad-8004-8909b4543f57" providerId="ADAL" clId="{09282564-3996-4EAE-83BA-2FC0E2F773C4}" dt="2021-06-17T18:39:46.543" v="643" actId="14100"/>
          <ac:spMkLst>
            <pc:docMk/>
            <pc:sldMk cId="644358153" sldId="257"/>
            <ac:spMk id="41" creationId="{E1325C0C-80A8-4C75-9741-FD34F55E9EDD}"/>
          </ac:spMkLst>
        </pc:spChg>
        <pc:spChg chg="add mod">
          <ac:chgData name="Supawadee Siritham" userId="35e8a35e-d2d5-43ad-8004-8909b4543f57" providerId="ADAL" clId="{09282564-3996-4EAE-83BA-2FC0E2F773C4}" dt="2021-06-17T18:41:29.891" v="650" actId="1076"/>
          <ac:spMkLst>
            <pc:docMk/>
            <pc:sldMk cId="644358153" sldId="257"/>
            <ac:spMk id="44" creationId="{C8F84C6F-70A6-4882-92A2-2D530551FE9B}"/>
          </ac:spMkLst>
        </pc:spChg>
        <pc:spChg chg="add mod">
          <ac:chgData name="Supawadee Siritham" userId="35e8a35e-d2d5-43ad-8004-8909b4543f57" providerId="ADAL" clId="{09282564-3996-4EAE-83BA-2FC0E2F773C4}" dt="2021-06-17T18:43:42.745" v="658" actId="14100"/>
          <ac:spMkLst>
            <pc:docMk/>
            <pc:sldMk cId="644358153" sldId="257"/>
            <ac:spMk id="47" creationId="{51E78D55-BF32-4BB2-B0AB-49267E3650C7}"/>
          </ac:spMkLst>
        </pc:spChg>
        <pc:picChg chg="add mod">
          <ac:chgData name="Supawadee Siritham" userId="35e8a35e-d2d5-43ad-8004-8909b4543f57" providerId="ADAL" clId="{09282564-3996-4EAE-83BA-2FC0E2F773C4}" dt="2021-06-17T18:33:32.767" v="559" actId="14100"/>
          <ac:picMkLst>
            <pc:docMk/>
            <pc:sldMk cId="644358153" sldId="257"/>
            <ac:picMk id="3" creationId="{3F624502-3B8E-4000-A593-7CAF7BBB9A27}"/>
          </ac:picMkLst>
        </pc:picChg>
        <pc:picChg chg="del">
          <ac:chgData name="Supawadee Siritham" userId="35e8a35e-d2d5-43ad-8004-8909b4543f57" providerId="ADAL" clId="{09282564-3996-4EAE-83BA-2FC0E2F773C4}" dt="2021-06-17T18:16:29.517" v="221" actId="478"/>
          <ac:picMkLst>
            <pc:docMk/>
            <pc:sldMk cId="644358153" sldId="257"/>
            <ac:picMk id="6" creationId="{8CC5BC78-545F-4C77-AADC-1977CF431191}"/>
          </ac:picMkLst>
        </pc:picChg>
        <pc:picChg chg="add mod">
          <ac:chgData name="Supawadee Siritham" userId="35e8a35e-d2d5-43ad-8004-8909b4543f57" providerId="ADAL" clId="{09282564-3996-4EAE-83BA-2FC0E2F773C4}" dt="2021-06-17T18:33:41.937" v="567" actId="14100"/>
          <ac:picMkLst>
            <pc:docMk/>
            <pc:sldMk cId="644358153" sldId="257"/>
            <ac:picMk id="7" creationId="{4EB90F9C-45EE-4201-8D7D-E211C8D589CF}"/>
          </ac:picMkLst>
        </pc:picChg>
        <pc:picChg chg="del">
          <ac:chgData name="Supawadee Siritham" userId="35e8a35e-d2d5-43ad-8004-8909b4543f57" providerId="ADAL" clId="{09282564-3996-4EAE-83BA-2FC0E2F773C4}" dt="2021-06-17T18:16:29.517" v="221" actId="478"/>
          <ac:picMkLst>
            <pc:docMk/>
            <pc:sldMk cId="644358153" sldId="257"/>
            <ac:picMk id="8" creationId="{AC85FAAC-023A-4854-AAAF-289C05D03107}"/>
          </ac:picMkLst>
        </pc:picChg>
        <pc:picChg chg="add del mod">
          <ac:chgData name="Supawadee Siritham" userId="35e8a35e-d2d5-43ad-8004-8909b4543f57" providerId="ADAL" clId="{09282564-3996-4EAE-83BA-2FC0E2F773C4}" dt="2021-06-17T18:32:28.737" v="541" actId="478"/>
          <ac:picMkLst>
            <pc:docMk/>
            <pc:sldMk cId="644358153" sldId="257"/>
            <ac:picMk id="10" creationId="{3A294373-A0FD-4EE7-98B5-A9C5C8542409}"/>
          </ac:picMkLst>
        </pc:picChg>
        <pc:picChg chg="add del mod modCrop">
          <ac:chgData name="Supawadee Siritham" userId="35e8a35e-d2d5-43ad-8004-8909b4543f57" providerId="ADAL" clId="{09282564-3996-4EAE-83BA-2FC0E2F773C4}" dt="2021-06-17T18:32:28.737" v="541" actId="478"/>
          <ac:picMkLst>
            <pc:docMk/>
            <pc:sldMk cId="644358153" sldId="257"/>
            <ac:picMk id="12" creationId="{AE3B3801-765B-4287-9AEC-21EB1C0D570E}"/>
          </ac:picMkLst>
        </pc:picChg>
        <pc:picChg chg="del">
          <ac:chgData name="Supawadee Siritham" userId="35e8a35e-d2d5-43ad-8004-8909b4543f57" providerId="ADAL" clId="{09282564-3996-4EAE-83BA-2FC0E2F773C4}" dt="2021-06-17T18:16:29.517" v="221" actId="478"/>
          <ac:picMkLst>
            <pc:docMk/>
            <pc:sldMk cId="644358153" sldId="257"/>
            <ac:picMk id="14" creationId="{8158FE31-05FB-4E06-9710-1F809F20E06B}"/>
          </ac:picMkLst>
        </pc:picChg>
        <pc:picChg chg="del">
          <ac:chgData name="Supawadee Siritham" userId="35e8a35e-d2d5-43ad-8004-8909b4543f57" providerId="ADAL" clId="{09282564-3996-4EAE-83BA-2FC0E2F773C4}" dt="2021-06-17T18:16:29.517" v="221" actId="478"/>
          <ac:picMkLst>
            <pc:docMk/>
            <pc:sldMk cId="644358153" sldId="257"/>
            <ac:picMk id="19" creationId="{D43E46ED-A7BD-4024-80BC-1D1CD0468A61}"/>
          </ac:picMkLst>
        </pc:picChg>
        <pc:picChg chg="del">
          <ac:chgData name="Supawadee Siritham" userId="35e8a35e-d2d5-43ad-8004-8909b4543f57" providerId="ADAL" clId="{09282564-3996-4EAE-83BA-2FC0E2F773C4}" dt="2021-06-17T18:16:29.517" v="221" actId="478"/>
          <ac:picMkLst>
            <pc:docMk/>
            <pc:sldMk cId="644358153" sldId="257"/>
            <ac:picMk id="21" creationId="{CCAF1384-8BD2-4514-8F0A-C749C8C155C3}"/>
          </ac:picMkLst>
        </pc:picChg>
        <pc:picChg chg="add mod">
          <ac:chgData name="Supawadee Siritham" userId="35e8a35e-d2d5-43ad-8004-8909b4543f57" providerId="ADAL" clId="{09282564-3996-4EAE-83BA-2FC0E2F773C4}" dt="2021-06-17T18:36:43.009" v="621" actId="14100"/>
          <ac:picMkLst>
            <pc:docMk/>
            <pc:sldMk cId="644358153" sldId="257"/>
            <ac:picMk id="37" creationId="{174778A4-7223-4D34-8C78-B9A41D2190C4}"/>
          </ac:picMkLst>
        </pc:picChg>
        <pc:picChg chg="add mod">
          <ac:chgData name="Supawadee Siritham" userId="35e8a35e-d2d5-43ad-8004-8909b4543f57" providerId="ADAL" clId="{09282564-3996-4EAE-83BA-2FC0E2F773C4}" dt="2021-06-17T18:38:54.540" v="635" actId="1076"/>
          <ac:picMkLst>
            <pc:docMk/>
            <pc:sldMk cId="644358153" sldId="257"/>
            <ac:picMk id="39" creationId="{F7A9E444-DFE1-4A8D-BC54-A42C3E271570}"/>
          </ac:picMkLst>
        </pc:picChg>
        <pc:picChg chg="add mod">
          <ac:chgData name="Supawadee Siritham" userId="35e8a35e-d2d5-43ad-8004-8909b4543f57" providerId="ADAL" clId="{09282564-3996-4EAE-83BA-2FC0E2F773C4}" dt="2021-06-17T18:41:21.662" v="648" actId="1076"/>
          <ac:picMkLst>
            <pc:docMk/>
            <pc:sldMk cId="644358153" sldId="257"/>
            <ac:picMk id="43" creationId="{5684363B-0265-400E-B1C7-8FC4BC8F1325}"/>
          </ac:picMkLst>
        </pc:picChg>
        <pc:picChg chg="add mod">
          <ac:chgData name="Supawadee Siritham" userId="35e8a35e-d2d5-43ad-8004-8909b4543f57" providerId="ADAL" clId="{09282564-3996-4EAE-83BA-2FC0E2F773C4}" dt="2021-06-17T18:43:30.718" v="654" actId="1076"/>
          <ac:picMkLst>
            <pc:docMk/>
            <pc:sldMk cId="644358153" sldId="257"/>
            <ac:picMk id="46" creationId="{60E4DFCB-187C-4CDA-ABB2-F52E77B478AC}"/>
          </ac:picMkLst>
        </pc:picChg>
      </pc:sldChg>
      <pc:sldChg chg="add del setBg">
        <pc:chgData name="Supawadee Siritham" userId="35e8a35e-d2d5-43ad-8004-8909b4543f57" providerId="ADAL" clId="{09282564-3996-4EAE-83BA-2FC0E2F773C4}" dt="2021-06-17T18:16:21.996" v="219"/>
        <pc:sldMkLst>
          <pc:docMk/>
          <pc:sldMk cId="2918193673" sldId="257"/>
        </pc:sldMkLst>
      </pc:sldChg>
      <pc:sldChg chg="add del setBg">
        <pc:chgData name="Supawadee Siritham" userId="35e8a35e-d2d5-43ad-8004-8909b4543f57" providerId="ADAL" clId="{09282564-3996-4EAE-83BA-2FC0E2F773C4}" dt="2021-06-17T18:32:20.961" v="539"/>
        <pc:sldMkLst>
          <pc:docMk/>
          <pc:sldMk cId="438343871" sldId="258"/>
        </pc:sldMkLst>
      </pc:sldChg>
      <pc:sldChg chg="modSp add del mod setBg">
        <pc:chgData name="Supawadee Siritham" userId="35e8a35e-d2d5-43ad-8004-8909b4543f57" providerId="ADAL" clId="{09282564-3996-4EAE-83BA-2FC0E2F773C4}" dt="2021-06-17T18:44:13.195" v="659" actId="47"/>
        <pc:sldMkLst>
          <pc:docMk/>
          <pc:sldMk cId="1517366389" sldId="258"/>
        </pc:sldMkLst>
        <pc:spChg chg="mod">
          <ac:chgData name="Supawadee Siritham" userId="35e8a35e-d2d5-43ad-8004-8909b4543f57" providerId="ADAL" clId="{09282564-3996-4EAE-83BA-2FC0E2F773C4}" dt="2021-06-17T18:38:41.598" v="633" actId="207"/>
          <ac:spMkLst>
            <pc:docMk/>
            <pc:sldMk cId="1517366389" sldId="258"/>
            <ac:spMk id="4" creationId="{5E5F5FA3-E9CE-4509-B198-DDB7D6305B99}"/>
          </ac:spMkLst>
        </pc:spChg>
        <pc:spChg chg="mod">
          <ac:chgData name="Supawadee Siritham" userId="35e8a35e-d2d5-43ad-8004-8909b4543f57" providerId="ADAL" clId="{09282564-3996-4EAE-83BA-2FC0E2F773C4}" dt="2021-06-17T18:38:41.598" v="633" actId="207"/>
          <ac:spMkLst>
            <pc:docMk/>
            <pc:sldMk cId="1517366389" sldId="258"/>
            <ac:spMk id="20" creationId="{C4148DBF-D11E-4D0C-9CB8-3873E7613AC9}"/>
          </ac:spMkLst>
        </pc:spChg>
        <pc:spChg chg="mod">
          <ac:chgData name="Supawadee Siritham" userId="35e8a35e-d2d5-43ad-8004-8909b4543f57" providerId="ADAL" clId="{09282564-3996-4EAE-83BA-2FC0E2F773C4}" dt="2021-06-17T18:38:41.598" v="633" actId="207"/>
          <ac:spMkLst>
            <pc:docMk/>
            <pc:sldMk cId="1517366389" sldId="258"/>
            <ac:spMk id="31" creationId="{A4EBE6B7-2922-46E7-9DD7-769E60AE3304}"/>
          </ac:spMkLst>
        </pc:spChg>
        <pc:spChg chg="mod">
          <ac:chgData name="Supawadee Siritham" userId="35e8a35e-d2d5-43ad-8004-8909b4543f57" providerId="ADAL" clId="{09282564-3996-4EAE-83BA-2FC0E2F773C4}" dt="2021-06-17T18:38:41.598" v="633" actId="207"/>
          <ac:spMkLst>
            <pc:docMk/>
            <pc:sldMk cId="1517366389" sldId="258"/>
            <ac:spMk id="32" creationId="{037200FC-8FC4-4A0A-BEEA-E82E09865674}"/>
          </ac:spMkLst>
        </pc:spChg>
      </pc:sldChg>
      <pc:sldChg chg="addSp delSp modSp add mod">
        <pc:chgData name="Supawadee Siritham" userId="35e8a35e-d2d5-43ad-8004-8909b4543f57" providerId="ADAL" clId="{09282564-3996-4EAE-83BA-2FC0E2F773C4}" dt="2021-06-17T18:51:33.609" v="726" actId="1038"/>
        <pc:sldMkLst>
          <pc:docMk/>
          <pc:sldMk cId="3403888289" sldId="258"/>
        </pc:sldMkLst>
        <pc:spChg chg="mod">
          <ac:chgData name="Supawadee Siritham" userId="35e8a35e-d2d5-43ad-8004-8909b4543f57" providerId="ADAL" clId="{09282564-3996-4EAE-83BA-2FC0E2F773C4}" dt="2021-06-17T18:44:21.650" v="663" actId="20577"/>
          <ac:spMkLst>
            <pc:docMk/>
            <pc:sldMk cId="3403888289" sldId="258"/>
            <ac:spMk id="20" creationId="{C4148DBF-D11E-4D0C-9CB8-3873E7613AC9}"/>
          </ac:spMkLst>
        </pc:spChg>
        <pc:spChg chg="add mod">
          <ac:chgData name="Supawadee Siritham" userId="35e8a35e-d2d5-43ad-8004-8909b4543f57" providerId="ADAL" clId="{09282564-3996-4EAE-83BA-2FC0E2F773C4}" dt="2021-06-17T18:46:30.042" v="692" actId="14100"/>
          <ac:spMkLst>
            <pc:docMk/>
            <pc:sldMk cId="3403888289" sldId="258"/>
            <ac:spMk id="22" creationId="{22DF8915-6F1D-4863-A06E-C941A46D7A9C}"/>
          </ac:spMkLst>
        </pc:spChg>
        <pc:spChg chg="add mod">
          <ac:chgData name="Supawadee Siritham" userId="35e8a35e-d2d5-43ad-8004-8909b4543f57" providerId="ADAL" clId="{09282564-3996-4EAE-83BA-2FC0E2F773C4}" dt="2021-06-17T18:47:42.766" v="699" actId="14100"/>
          <ac:spMkLst>
            <pc:docMk/>
            <pc:sldMk cId="3403888289" sldId="258"/>
            <ac:spMk id="25" creationId="{9A7164C5-8207-4B9C-BC5E-2D8CAB65DDB8}"/>
          </ac:spMkLst>
        </pc:spChg>
        <pc:spChg chg="add mod">
          <ac:chgData name="Supawadee Siritham" userId="35e8a35e-d2d5-43ad-8004-8909b4543f57" providerId="ADAL" clId="{09282564-3996-4EAE-83BA-2FC0E2F773C4}" dt="2021-06-17T18:48:57.036" v="708" actId="1076"/>
          <ac:spMkLst>
            <pc:docMk/>
            <pc:sldMk cId="3403888289" sldId="258"/>
            <ac:spMk id="28" creationId="{B23A664B-7709-4847-B5E7-18FB92EC488C}"/>
          </ac:spMkLst>
        </pc:spChg>
        <pc:spChg chg="add mod">
          <ac:chgData name="Supawadee Siritham" userId="35e8a35e-d2d5-43ad-8004-8909b4543f57" providerId="ADAL" clId="{09282564-3996-4EAE-83BA-2FC0E2F773C4}" dt="2021-06-17T18:50:07.161" v="715" actId="1035"/>
          <ac:spMkLst>
            <pc:docMk/>
            <pc:sldMk cId="3403888289" sldId="258"/>
            <ac:spMk id="31" creationId="{A480B4F0-E0D7-4691-A2EF-DAFF14554775}"/>
          </ac:spMkLst>
        </pc:spChg>
        <pc:spChg chg="mod ord">
          <ac:chgData name="Supawadee Siritham" userId="35e8a35e-d2d5-43ad-8004-8909b4543f57" providerId="ADAL" clId="{09282564-3996-4EAE-83BA-2FC0E2F773C4}" dt="2021-06-17T18:45:42.007" v="687" actId="14100"/>
          <ac:spMkLst>
            <pc:docMk/>
            <pc:sldMk cId="3403888289" sldId="258"/>
            <ac:spMk id="33" creationId="{A886B041-4646-42A2-A550-BD17C5392259}"/>
          </ac:spMkLst>
        </pc:spChg>
        <pc:spChg chg="del">
          <ac:chgData name="Supawadee Siritham" userId="35e8a35e-d2d5-43ad-8004-8909b4543f57" providerId="ADAL" clId="{09282564-3996-4EAE-83BA-2FC0E2F773C4}" dt="2021-06-17T18:45:24.431" v="680" actId="478"/>
          <ac:spMkLst>
            <pc:docMk/>
            <pc:sldMk cId="3403888289" sldId="258"/>
            <ac:spMk id="34" creationId="{1CD9DB01-AEF9-42F6-9124-6D887DCF3039}"/>
          </ac:spMkLst>
        </pc:spChg>
        <pc:spChg chg="mod">
          <ac:chgData name="Supawadee Siritham" userId="35e8a35e-d2d5-43ad-8004-8909b4543f57" providerId="ADAL" clId="{09282564-3996-4EAE-83BA-2FC0E2F773C4}" dt="2021-06-17T18:44:26.072" v="666" actId="20577"/>
          <ac:spMkLst>
            <pc:docMk/>
            <pc:sldMk cId="3403888289" sldId="258"/>
            <ac:spMk id="35" creationId="{161F0717-EA59-4DEF-B3CD-EBAAD447596F}"/>
          </ac:spMkLst>
        </pc:spChg>
        <pc:spChg chg="mod">
          <ac:chgData name="Supawadee Siritham" userId="35e8a35e-d2d5-43ad-8004-8909b4543f57" providerId="ADAL" clId="{09282564-3996-4EAE-83BA-2FC0E2F773C4}" dt="2021-06-17T18:44:29.373" v="669" actId="20577"/>
          <ac:spMkLst>
            <pc:docMk/>
            <pc:sldMk cId="3403888289" sldId="258"/>
            <ac:spMk id="36" creationId="{A5D103B7-4084-446A-AF83-20D6C070B3BC}"/>
          </ac:spMkLst>
        </pc:spChg>
        <pc:spChg chg="add mod">
          <ac:chgData name="Supawadee Siritham" userId="35e8a35e-d2d5-43ad-8004-8909b4543f57" providerId="ADAL" clId="{09282564-3996-4EAE-83BA-2FC0E2F773C4}" dt="2021-06-17T18:51:33.609" v="726" actId="1038"/>
          <ac:spMkLst>
            <pc:docMk/>
            <pc:sldMk cId="3403888289" sldId="258"/>
            <ac:spMk id="38" creationId="{6F502444-2AC8-4A20-BE3C-5B47BCA88624}"/>
          </ac:spMkLst>
        </pc:spChg>
        <pc:spChg chg="del">
          <ac:chgData name="Supawadee Siritham" userId="35e8a35e-d2d5-43ad-8004-8909b4543f57" providerId="ADAL" clId="{09282564-3996-4EAE-83BA-2FC0E2F773C4}" dt="2021-06-17T18:45:21.163" v="675" actId="478"/>
          <ac:spMkLst>
            <pc:docMk/>
            <pc:sldMk cId="3403888289" sldId="258"/>
            <ac:spMk id="40" creationId="{50CD6FAF-1E6C-4C77-B88A-90A888F09B20}"/>
          </ac:spMkLst>
        </pc:spChg>
        <pc:spChg chg="del">
          <ac:chgData name="Supawadee Siritham" userId="35e8a35e-d2d5-43ad-8004-8909b4543f57" providerId="ADAL" clId="{09282564-3996-4EAE-83BA-2FC0E2F773C4}" dt="2021-06-17T18:45:23.467" v="679" actId="478"/>
          <ac:spMkLst>
            <pc:docMk/>
            <pc:sldMk cId="3403888289" sldId="258"/>
            <ac:spMk id="41" creationId="{E1325C0C-80A8-4C75-9741-FD34F55E9EDD}"/>
          </ac:spMkLst>
        </pc:spChg>
        <pc:spChg chg="del">
          <ac:chgData name="Supawadee Siritham" userId="35e8a35e-d2d5-43ad-8004-8909b4543f57" providerId="ADAL" clId="{09282564-3996-4EAE-83BA-2FC0E2F773C4}" dt="2021-06-17T18:45:21.866" v="676" actId="478"/>
          <ac:spMkLst>
            <pc:docMk/>
            <pc:sldMk cId="3403888289" sldId="258"/>
            <ac:spMk id="44" creationId="{C8F84C6F-70A6-4882-92A2-2D530551FE9B}"/>
          </ac:spMkLst>
        </pc:spChg>
        <pc:spChg chg="del mod">
          <ac:chgData name="Supawadee Siritham" userId="35e8a35e-d2d5-43ad-8004-8909b4543f57" providerId="ADAL" clId="{09282564-3996-4EAE-83BA-2FC0E2F773C4}" dt="2021-06-17T18:45:22.720" v="678" actId="478"/>
          <ac:spMkLst>
            <pc:docMk/>
            <pc:sldMk cId="3403888289" sldId="258"/>
            <ac:spMk id="47" creationId="{51E78D55-BF32-4BB2-B0AB-49267E3650C7}"/>
          </ac:spMkLst>
        </pc:spChg>
        <pc:picChg chg="del">
          <ac:chgData name="Supawadee Siritham" userId="35e8a35e-d2d5-43ad-8004-8909b4543f57" providerId="ADAL" clId="{09282564-3996-4EAE-83BA-2FC0E2F773C4}" dt="2021-06-17T18:44:37.168" v="670" actId="478"/>
          <ac:picMkLst>
            <pc:docMk/>
            <pc:sldMk cId="3403888289" sldId="258"/>
            <ac:picMk id="3" creationId="{3F624502-3B8E-4000-A593-7CAF7BBB9A27}"/>
          </ac:picMkLst>
        </pc:picChg>
        <pc:picChg chg="add mod">
          <ac:chgData name="Supawadee Siritham" userId="35e8a35e-d2d5-43ad-8004-8909b4543f57" providerId="ADAL" clId="{09282564-3996-4EAE-83BA-2FC0E2F773C4}" dt="2021-06-17T18:45:29.540" v="683" actId="1076"/>
          <ac:picMkLst>
            <pc:docMk/>
            <pc:sldMk cId="3403888289" sldId="258"/>
            <ac:picMk id="5" creationId="{1B3EA662-3CB0-42A8-9667-2953C8BC638F}"/>
          </ac:picMkLst>
        </pc:picChg>
        <pc:picChg chg="del">
          <ac:chgData name="Supawadee Siritham" userId="35e8a35e-d2d5-43ad-8004-8909b4543f57" providerId="ADAL" clId="{09282564-3996-4EAE-83BA-2FC0E2F773C4}" dt="2021-06-17T18:44:37.168" v="670" actId="478"/>
          <ac:picMkLst>
            <pc:docMk/>
            <pc:sldMk cId="3403888289" sldId="258"/>
            <ac:picMk id="7" creationId="{4EB90F9C-45EE-4201-8D7D-E211C8D589CF}"/>
          </ac:picMkLst>
        </pc:picChg>
        <pc:picChg chg="add mod">
          <ac:chgData name="Supawadee Siritham" userId="35e8a35e-d2d5-43ad-8004-8909b4543f57" providerId="ADAL" clId="{09282564-3996-4EAE-83BA-2FC0E2F773C4}" dt="2021-06-17T18:46:20.094" v="689" actId="1076"/>
          <ac:picMkLst>
            <pc:docMk/>
            <pc:sldMk cId="3403888289" sldId="258"/>
            <ac:picMk id="8" creationId="{0526079C-10C7-42EB-B384-C69BA10E47F8}"/>
          </ac:picMkLst>
        </pc:picChg>
        <pc:picChg chg="add mod">
          <ac:chgData name="Supawadee Siritham" userId="35e8a35e-d2d5-43ad-8004-8909b4543f57" providerId="ADAL" clId="{09282564-3996-4EAE-83BA-2FC0E2F773C4}" dt="2021-06-17T18:47:47.537" v="701" actId="1076"/>
          <ac:picMkLst>
            <pc:docMk/>
            <pc:sldMk cId="3403888289" sldId="258"/>
            <ac:picMk id="10" creationId="{F43E6965-3D69-44B2-825E-7EB351F54031}"/>
          </ac:picMkLst>
        </pc:picChg>
        <pc:picChg chg="add mod">
          <ac:chgData name="Supawadee Siritham" userId="35e8a35e-d2d5-43ad-8004-8909b4543f57" providerId="ADAL" clId="{09282564-3996-4EAE-83BA-2FC0E2F773C4}" dt="2021-06-17T18:48:43.331" v="706" actId="1076"/>
          <ac:picMkLst>
            <pc:docMk/>
            <pc:sldMk cId="3403888289" sldId="258"/>
            <ac:picMk id="12" creationId="{B2F0169F-3858-4F8F-B478-E8DF5BDF3BC0}"/>
          </ac:picMkLst>
        </pc:picChg>
        <pc:picChg chg="add mod">
          <ac:chgData name="Supawadee Siritham" userId="35e8a35e-d2d5-43ad-8004-8909b4543f57" providerId="ADAL" clId="{09282564-3996-4EAE-83BA-2FC0E2F773C4}" dt="2021-06-17T18:49:53.023" v="710" actId="1076"/>
          <ac:picMkLst>
            <pc:docMk/>
            <pc:sldMk cId="3403888289" sldId="258"/>
            <ac:picMk id="14" creationId="{0A282CC1-B0E7-4C3B-8B38-6FCEC9C21779}"/>
          </ac:picMkLst>
        </pc:picChg>
        <pc:picChg chg="add mod">
          <ac:chgData name="Supawadee Siritham" userId="35e8a35e-d2d5-43ad-8004-8909b4543f57" providerId="ADAL" clId="{09282564-3996-4EAE-83BA-2FC0E2F773C4}" dt="2021-06-17T18:51:10.521" v="717" actId="1076"/>
          <ac:picMkLst>
            <pc:docMk/>
            <pc:sldMk cId="3403888289" sldId="258"/>
            <ac:picMk id="16" creationId="{2769A087-E855-4B20-A28D-7C93A8ED1EC5}"/>
          </ac:picMkLst>
        </pc:picChg>
        <pc:picChg chg="del">
          <ac:chgData name="Supawadee Siritham" userId="35e8a35e-d2d5-43ad-8004-8909b4543f57" providerId="ADAL" clId="{09282564-3996-4EAE-83BA-2FC0E2F773C4}" dt="2021-06-17T18:44:37.168" v="670" actId="478"/>
          <ac:picMkLst>
            <pc:docMk/>
            <pc:sldMk cId="3403888289" sldId="258"/>
            <ac:picMk id="37" creationId="{174778A4-7223-4D34-8C78-B9A41D2190C4}"/>
          </ac:picMkLst>
        </pc:picChg>
        <pc:picChg chg="del">
          <ac:chgData name="Supawadee Siritham" userId="35e8a35e-d2d5-43ad-8004-8909b4543f57" providerId="ADAL" clId="{09282564-3996-4EAE-83BA-2FC0E2F773C4}" dt="2021-06-17T18:44:37.168" v="670" actId="478"/>
          <ac:picMkLst>
            <pc:docMk/>
            <pc:sldMk cId="3403888289" sldId="258"/>
            <ac:picMk id="39" creationId="{F7A9E444-DFE1-4A8D-BC54-A42C3E271570}"/>
          </ac:picMkLst>
        </pc:picChg>
        <pc:picChg chg="del">
          <ac:chgData name="Supawadee Siritham" userId="35e8a35e-d2d5-43ad-8004-8909b4543f57" providerId="ADAL" clId="{09282564-3996-4EAE-83BA-2FC0E2F773C4}" dt="2021-06-17T18:44:37.168" v="670" actId="478"/>
          <ac:picMkLst>
            <pc:docMk/>
            <pc:sldMk cId="3403888289" sldId="258"/>
            <ac:picMk id="43" creationId="{5684363B-0265-400E-B1C7-8FC4BC8F1325}"/>
          </ac:picMkLst>
        </pc:picChg>
        <pc:picChg chg="del">
          <ac:chgData name="Supawadee Siritham" userId="35e8a35e-d2d5-43ad-8004-8909b4543f57" providerId="ADAL" clId="{09282564-3996-4EAE-83BA-2FC0E2F773C4}" dt="2021-06-17T18:44:37.168" v="670" actId="478"/>
          <ac:picMkLst>
            <pc:docMk/>
            <pc:sldMk cId="3403888289" sldId="258"/>
            <ac:picMk id="46" creationId="{60E4DFCB-187C-4CDA-ABB2-F52E77B478AC}"/>
          </ac:picMkLst>
        </pc:picChg>
      </pc:sldChg>
      <pc:sldChg chg="add del setBg">
        <pc:chgData name="Supawadee Siritham" userId="35e8a35e-d2d5-43ad-8004-8909b4543f57" providerId="ADAL" clId="{09282564-3996-4EAE-83BA-2FC0E2F773C4}" dt="2021-06-17T18:34:11.009" v="574"/>
        <pc:sldMkLst>
          <pc:docMk/>
          <pc:sldMk cId="47796335" sldId="259"/>
        </pc:sldMkLst>
      </pc:sldChg>
      <pc:sldChg chg="addSp delSp modSp add mod">
        <pc:chgData name="Supawadee Siritham" userId="35e8a35e-d2d5-43ad-8004-8909b4543f57" providerId="ADAL" clId="{09282564-3996-4EAE-83BA-2FC0E2F773C4}" dt="2021-06-17T19:04:53.340" v="827" actId="1037"/>
        <pc:sldMkLst>
          <pc:docMk/>
          <pc:sldMk cId="277126823" sldId="259"/>
        </pc:sldMkLst>
        <pc:spChg chg="mod">
          <ac:chgData name="Supawadee Siritham" userId="35e8a35e-d2d5-43ad-8004-8909b4543f57" providerId="ADAL" clId="{09282564-3996-4EAE-83BA-2FC0E2F773C4}" dt="2021-06-17T18:52:01.301" v="736" actId="20577"/>
          <ac:spMkLst>
            <pc:docMk/>
            <pc:sldMk cId="277126823" sldId="259"/>
            <ac:spMk id="20" creationId="{C4148DBF-D11E-4D0C-9CB8-3873E7613AC9}"/>
          </ac:spMkLst>
        </pc:spChg>
        <pc:spChg chg="add mod">
          <ac:chgData name="Supawadee Siritham" userId="35e8a35e-d2d5-43ad-8004-8909b4543f57" providerId="ADAL" clId="{09282564-3996-4EAE-83BA-2FC0E2F773C4}" dt="2021-06-17T18:59:04.351" v="783" actId="1076"/>
          <ac:spMkLst>
            <pc:docMk/>
            <pc:sldMk cId="277126823" sldId="259"/>
            <ac:spMk id="24" creationId="{71FA0056-C17A-4B1E-8ADA-D605495C4E19}"/>
          </ac:spMkLst>
        </pc:spChg>
        <pc:spChg chg="add mod">
          <ac:chgData name="Supawadee Siritham" userId="35e8a35e-d2d5-43ad-8004-8909b4543f57" providerId="ADAL" clId="{09282564-3996-4EAE-83BA-2FC0E2F773C4}" dt="2021-06-17T19:00:16.992" v="792" actId="14100"/>
          <ac:spMkLst>
            <pc:docMk/>
            <pc:sldMk cId="277126823" sldId="259"/>
            <ac:spMk id="27" creationId="{4B3FC8FF-73BB-486C-A422-2591A5FA5E97}"/>
          </ac:spMkLst>
        </pc:spChg>
        <pc:spChg chg="add mod">
          <ac:chgData name="Supawadee Siritham" userId="35e8a35e-d2d5-43ad-8004-8909b4543f57" providerId="ADAL" clId="{09282564-3996-4EAE-83BA-2FC0E2F773C4}" dt="2021-06-17T19:00:23.968" v="795" actId="14100"/>
          <ac:spMkLst>
            <pc:docMk/>
            <pc:sldMk cId="277126823" sldId="259"/>
            <ac:spMk id="28" creationId="{F4A365C6-FB65-4EF4-B851-448594450589}"/>
          </ac:spMkLst>
        </pc:spChg>
        <pc:spChg chg="add mod">
          <ac:chgData name="Supawadee Siritham" userId="35e8a35e-d2d5-43ad-8004-8909b4543f57" providerId="ADAL" clId="{09282564-3996-4EAE-83BA-2FC0E2F773C4}" dt="2021-06-17T19:03:51.201" v="817" actId="1036"/>
          <ac:spMkLst>
            <pc:docMk/>
            <pc:sldMk cId="277126823" sldId="259"/>
            <ac:spMk id="31" creationId="{C427C677-DEA4-4FE5-9B0B-08A64D8AAFD4}"/>
          </ac:spMkLst>
        </pc:spChg>
        <pc:spChg chg="mod ord">
          <ac:chgData name="Supawadee Siritham" userId="35e8a35e-d2d5-43ad-8004-8909b4543f57" providerId="ADAL" clId="{09282564-3996-4EAE-83BA-2FC0E2F773C4}" dt="2021-06-17T18:53:58.772" v="749" actId="1076"/>
          <ac:spMkLst>
            <pc:docMk/>
            <pc:sldMk cId="277126823" sldId="259"/>
            <ac:spMk id="33" creationId="{A886B041-4646-42A2-A550-BD17C5392259}"/>
          </ac:spMkLst>
        </pc:spChg>
        <pc:spChg chg="del">
          <ac:chgData name="Supawadee Siritham" userId="35e8a35e-d2d5-43ad-8004-8909b4543f57" providerId="ADAL" clId="{09282564-3996-4EAE-83BA-2FC0E2F773C4}" dt="2021-06-17T18:52:26.374" v="742" actId="478"/>
          <ac:spMkLst>
            <pc:docMk/>
            <pc:sldMk cId="277126823" sldId="259"/>
            <ac:spMk id="34" creationId="{1CD9DB01-AEF9-42F6-9124-6D887DCF3039}"/>
          </ac:spMkLst>
        </pc:spChg>
        <pc:spChg chg="mod">
          <ac:chgData name="Supawadee Siritham" userId="35e8a35e-d2d5-43ad-8004-8909b4543f57" providerId="ADAL" clId="{09282564-3996-4EAE-83BA-2FC0E2F773C4}" dt="2021-06-17T18:52:10.257" v="739"/>
          <ac:spMkLst>
            <pc:docMk/>
            <pc:sldMk cId="277126823" sldId="259"/>
            <ac:spMk id="35" creationId="{161F0717-EA59-4DEF-B3CD-EBAAD447596F}"/>
          </ac:spMkLst>
        </pc:spChg>
        <pc:spChg chg="mod">
          <ac:chgData name="Supawadee Siritham" userId="35e8a35e-d2d5-43ad-8004-8909b4543f57" providerId="ADAL" clId="{09282564-3996-4EAE-83BA-2FC0E2F773C4}" dt="2021-06-17T18:52:13.158" v="740"/>
          <ac:spMkLst>
            <pc:docMk/>
            <pc:sldMk cId="277126823" sldId="259"/>
            <ac:spMk id="36" creationId="{A5D103B7-4084-446A-AF83-20D6C070B3BC}"/>
          </ac:spMkLst>
        </pc:spChg>
        <pc:spChg chg="add mod">
          <ac:chgData name="Supawadee Siritham" userId="35e8a35e-d2d5-43ad-8004-8909b4543f57" providerId="ADAL" clId="{09282564-3996-4EAE-83BA-2FC0E2F773C4}" dt="2021-06-17T19:04:53.340" v="827" actId="1037"/>
          <ac:spMkLst>
            <pc:docMk/>
            <pc:sldMk cId="277126823" sldId="259"/>
            <ac:spMk id="38" creationId="{15F457F5-FC04-4DF7-B124-C2AFA748E5B4}"/>
          </ac:spMkLst>
        </pc:spChg>
        <pc:spChg chg="del">
          <ac:chgData name="Supawadee Siritham" userId="35e8a35e-d2d5-43ad-8004-8909b4543f57" providerId="ADAL" clId="{09282564-3996-4EAE-83BA-2FC0E2F773C4}" dt="2021-06-17T18:52:26.374" v="742" actId="478"/>
          <ac:spMkLst>
            <pc:docMk/>
            <pc:sldMk cId="277126823" sldId="259"/>
            <ac:spMk id="40" creationId="{50CD6FAF-1E6C-4C77-B88A-90A888F09B20}"/>
          </ac:spMkLst>
        </pc:spChg>
        <pc:spChg chg="del">
          <ac:chgData name="Supawadee Siritham" userId="35e8a35e-d2d5-43ad-8004-8909b4543f57" providerId="ADAL" clId="{09282564-3996-4EAE-83BA-2FC0E2F773C4}" dt="2021-06-17T18:52:26.374" v="742" actId="478"/>
          <ac:spMkLst>
            <pc:docMk/>
            <pc:sldMk cId="277126823" sldId="259"/>
            <ac:spMk id="41" creationId="{E1325C0C-80A8-4C75-9741-FD34F55E9EDD}"/>
          </ac:spMkLst>
        </pc:spChg>
        <pc:spChg chg="del">
          <ac:chgData name="Supawadee Siritham" userId="35e8a35e-d2d5-43ad-8004-8909b4543f57" providerId="ADAL" clId="{09282564-3996-4EAE-83BA-2FC0E2F773C4}" dt="2021-06-17T18:52:26.374" v="742" actId="478"/>
          <ac:spMkLst>
            <pc:docMk/>
            <pc:sldMk cId="277126823" sldId="259"/>
            <ac:spMk id="44" creationId="{C8F84C6F-70A6-4882-92A2-2D530551FE9B}"/>
          </ac:spMkLst>
        </pc:spChg>
        <pc:spChg chg="del">
          <ac:chgData name="Supawadee Siritham" userId="35e8a35e-d2d5-43ad-8004-8909b4543f57" providerId="ADAL" clId="{09282564-3996-4EAE-83BA-2FC0E2F773C4}" dt="2021-06-17T18:52:26.374" v="742" actId="478"/>
          <ac:spMkLst>
            <pc:docMk/>
            <pc:sldMk cId="277126823" sldId="259"/>
            <ac:spMk id="47" creationId="{51E78D55-BF32-4BB2-B0AB-49267E3650C7}"/>
          </ac:spMkLst>
        </pc:spChg>
        <pc:picChg chg="del">
          <ac:chgData name="Supawadee Siritham" userId="35e8a35e-d2d5-43ad-8004-8909b4543f57" providerId="ADAL" clId="{09282564-3996-4EAE-83BA-2FC0E2F773C4}" dt="2021-06-17T18:52:16.827" v="741" actId="478"/>
          <ac:picMkLst>
            <pc:docMk/>
            <pc:sldMk cId="277126823" sldId="259"/>
            <ac:picMk id="3" creationId="{3F624502-3B8E-4000-A593-7CAF7BBB9A27}"/>
          </ac:picMkLst>
        </pc:picChg>
        <pc:picChg chg="add mod">
          <ac:chgData name="Supawadee Siritham" userId="35e8a35e-d2d5-43ad-8004-8909b4543f57" providerId="ADAL" clId="{09282564-3996-4EAE-83BA-2FC0E2F773C4}" dt="2021-06-17T18:53:50.989" v="746" actId="14100"/>
          <ac:picMkLst>
            <pc:docMk/>
            <pc:sldMk cId="277126823" sldId="259"/>
            <ac:picMk id="5" creationId="{AA89FD74-4074-4727-A432-A62D23CEAE5F}"/>
          </ac:picMkLst>
        </pc:picChg>
        <pc:picChg chg="del">
          <ac:chgData name="Supawadee Siritham" userId="35e8a35e-d2d5-43ad-8004-8909b4543f57" providerId="ADAL" clId="{09282564-3996-4EAE-83BA-2FC0E2F773C4}" dt="2021-06-17T18:52:16.827" v="741" actId="478"/>
          <ac:picMkLst>
            <pc:docMk/>
            <pc:sldMk cId="277126823" sldId="259"/>
            <ac:picMk id="7" creationId="{4EB90F9C-45EE-4201-8D7D-E211C8D589CF}"/>
          </ac:picMkLst>
        </pc:picChg>
        <pc:picChg chg="add mod">
          <ac:chgData name="Supawadee Siritham" userId="35e8a35e-d2d5-43ad-8004-8909b4543f57" providerId="ADAL" clId="{09282564-3996-4EAE-83BA-2FC0E2F773C4}" dt="2021-06-17T18:54:37.805" v="753" actId="1076"/>
          <ac:picMkLst>
            <pc:docMk/>
            <pc:sldMk cId="277126823" sldId="259"/>
            <ac:picMk id="8" creationId="{AAE972DD-71C2-4C3A-8CFA-70C1F8E6CE07}"/>
          </ac:picMkLst>
        </pc:picChg>
        <pc:picChg chg="add mod">
          <ac:chgData name="Supawadee Siritham" userId="35e8a35e-d2d5-43ad-8004-8909b4543f57" providerId="ADAL" clId="{09282564-3996-4EAE-83BA-2FC0E2F773C4}" dt="2021-06-17T18:58:56.214" v="781" actId="1076"/>
          <ac:picMkLst>
            <pc:docMk/>
            <pc:sldMk cId="277126823" sldId="259"/>
            <ac:picMk id="10" creationId="{49FCF9E1-8A5B-4BE7-91E9-1B9D8D5B83CA}"/>
          </ac:picMkLst>
        </pc:picChg>
        <pc:picChg chg="add mod">
          <ac:chgData name="Supawadee Siritham" userId="35e8a35e-d2d5-43ad-8004-8909b4543f57" providerId="ADAL" clId="{09282564-3996-4EAE-83BA-2FC0E2F773C4}" dt="2021-06-17T19:00:00.802" v="786" actId="14100"/>
          <ac:picMkLst>
            <pc:docMk/>
            <pc:sldMk cId="277126823" sldId="259"/>
            <ac:picMk id="12" creationId="{490FB483-0221-4A45-AF24-147A464CB67E}"/>
          </ac:picMkLst>
        </pc:picChg>
        <pc:picChg chg="add mod">
          <ac:chgData name="Supawadee Siritham" userId="35e8a35e-d2d5-43ad-8004-8909b4543f57" providerId="ADAL" clId="{09282564-3996-4EAE-83BA-2FC0E2F773C4}" dt="2021-06-17T19:03:29.970" v="812" actId="1076"/>
          <ac:picMkLst>
            <pc:docMk/>
            <pc:sldMk cId="277126823" sldId="259"/>
            <ac:picMk id="14" creationId="{C16157DD-DC4C-414B-943B-24AFE9DD2723}"/>
          </ac:picMkLst>
        </pc:picChg>
        <pc:picChg chg="add mod">
          <ac:chgData name="Supawadee Siritham" userId="35e8a35e-d2d5-43ad-8004-8909b4543f57" providerId="ADAL" clId="{09282564-3996-4EAE-83BA-2FC0E2F773C4}" dt="2021-06-17T19:04:38.366" v="821" actId="1076"/>
          <ac:picMkLst>
            <pc:docMk/>
            <pc:sldMk cId="277126823" sldId="259"/>
            <ac:picMk id="16" creationId="{0D3EAE4F-817D-42B0-8C7C-781C38FDC5F9}"/>
          </ac:picMkLst>
        </pc:picChg>
        <pc:picChg chg="del">
          <ac:chgData name="Supawadee Siritham" userId="35e8a35e-d2d5-43ad-8004-8909b4543f57" providerId="ADAL" clId="{09282564-3996-4EAE-83BA-2FC0E2F773C4}" dt="2021-06-17T18:52:16.827" v="741" actId="478"/>
          <ac:picMkLst>
            <pc:docMk/>
            <pc:sldMk cId="277126823" sldId="259"/>
            <ac:picMk id="37" creationId="{174778A4-7223-4D34-8C78-B9A41D2190C4}"/>
          </ac:picMkLst>
        </pc:picChg>
        <pc:picChg chg="del">
          <ac:chgData name="Supawadee Siritham" userId="35e8a35e-d2d5-43ad-8004-8909b4543f57" providerId="ADAL" clId="{09282564-3996-4EAE-83BA-2FC0E2F773C4}" dt="2021-06-17T18:52:16.827" v="741" actId="478"/>
          <ac:picMkLst>
            <pc:docMk/>
            <pc:sldMk cId="277126823" sldId="259"/>
            <ac:picMk id="39" creationId="{F7A9E444-DFE1-4A8D-BC54-A42C3E271570}"/>
          </ac:picMkLst>
        </pc:picChg>
        <pc:picChg chg="del">
          <ac:chgData name="Supawadee Siritham" userId="35e8a35e-d2d5-43ad-8004-8909b4543f57" providerId="ADAL" clId="{09282564-3996-4EAE-83BA-2FC0E2F773C4}" dt="2021-06-17T18:52:16.827" v="741" actId="478"/>
          <ac:picMkLst>
            <pc:docMk/>
            <pc:sldMk cId="277126823" sldId="259"/>
            <ac:picMk id="43" creationId="{5684363B-0265-400E-B1C7-8FC4BC8F1325}"/>
          </ac:picMkLst>
        </pc:picChg>
        <pc:picChg chg="del">
          <ac:chgData name="Supawadee Siritham" userId="35e8a35e-d2d5-43ad-8004-8909b4543f57" providerId="ADAL" clId="{09282564-3996-4EAE-83BA-2FC0E2F773C4}" dt="2021-06-17T18:52:16.827" v="741" actId="478"/>
          <ac:picMkLst>
            <pc:docMk/>
            <pc:sldMk cId="277126823" sldId="259"/>
            <ac:picMk id="46" creationId="{60E4DFCB-187C-4CDA-ABB2-F52E77B478AC}"/>
          </ac:picMkLst>
        </pc:picChg>
      </pc:sldChg>
      <pc:sldChg chg="addSp delSp modSp add mod">
        <pc:chgData name="Supawadee Siritham" userId="35e8a35e-d2d5-43ad-8004-8909b4543f57" providerId="ADAL" clId="{09282564-3996-4EAE-83BA-2FC0E2F773C4}" dt="2021-06-17T19:07:19.067" v="843" actId="14100"/>
        <pc:sldMkLst>
          <pc:docMk/>
          <pc:sldMk cId="1069684863" sldId="260"/>
        </pc:sldMkLst>
        <pc:spChg chg="del">
          <ac:chgData name="Supawadee Siritham" userId="35e8a35e-d2d5-43ad-8004-8909b4543f57" providerId="ADAL" clId="{09282564-3996-4EAE-83BA-2FC0E2F773C4}" dt="2021-06-17T18:55:47.634" v="761" actId="478"/>
          <ac:spMkLst>
            <pc:docMk/>
            <pc:sldMk cId="1069684863" sldId="260"/>
            <ac:spMk id="22" creationId="{22DF8915-6F1D-4863-A06E-C941A46D7A9C}"/>
          </ac:spMkLst>
        </pc:spChg>
        <pc:spChg chg="add mod">
          <ac:chgData name="Supawadee Siritham" userId="35e8a35e-d2d5-43ad-8004-8909b4543f57" providerId="ADAL" clId="{09282564-3996-4EAE-83BA-2FC0E2F773C4}" dt="2021-06-17T18:57:55.380" v="777" actId="14100"/>
          <ac:spMkLst>
            <pc:docMk/>
            <pc:sldMk cId="1069684863" sldId="260"/>
            <ac:spMk id="23" creationId="{AAE7B181-7138-4D58-BD01-9945DC4311BC}"/>
          </ac:spMkLst>
        </pc:spChg>
        <pc:spChg chg="del">
          <ac:chgData name="Supawadee Siritham" userId="35e8a35e-d2d5-43ad-8004-8909b4543f57" providerId="ADAL" clId="{09282564-3996-4EAE-83BA-2FC0E2F773C4}" dt="2021-06-17T18:55:46.958" v="760" actId="478"/>
          <ac:spMkLst>
            <pc:docMk/>
            <pc:sldMk cId="1069684863" sldId="260"/>
            <ac:spMk id="25" creationId="{9A7164C5-8207-4B9C-BC5E-2D8CAB65DDB8}"/>
          </ac:spMkLst>
        </pc:spChg>
        <pc:spChg chg="add mod">
          <ac:chgData name="Supawadee Siritham" userId="35e8a35e-d2d5-43ad-8004-8909b4543f57" providerId="ADAL" clId="{09282564-3996-4EAE-83BA-2FC0E2F773C4}" dt="2021-06-17T19:01:26.407" v="800" actId="1076"/>
          <ac:spMkLst>
            <pc:docMk/>
            <pc:sldMk cId="1069684863" sldId="260"/>
            <ac:spMk id="26" creationId="{5BA2A727-61D0-4CCC-B796-27E34EB22FB8}"/>
          </ac:spMkLst>
        </pc:spChg>
        <pc:spChg chg="del">
          <ac:chgData name="Supawadee Siritham" userId="35e8a35e-d2d5-43ad-8004-8909b4543f57" providerId="ADAL" clId="{09282564-3996-4EAE-83BA-2FC0E2F773C4}" dt="2021-06-17T18:55:46.958" v="760" actId="478"/>
          <ac:spMkLst>
            <pc:docMk/>
            <pc:sldMk cId="1069684863" sldId="260"/>
            <ac:spMk id="28" creationId="{B23A664B-7709-4847-B5E7-18FB92EC488C}"/>
          </ac:spMkLst>
        </pc:spChg>
        <pc:spChg chg="add mod">
          <ac:chgData name="Supawadee Siritham" userId="35e8a35e-d2d5-43ad-8004-8909b4543f57" providerId="ADAL" clId="{09282564-3996-4EAE-83BA-2FC0E2F773C4}" dt="2021-06-17T19:02:39.302" v="807" actId="14100"/>
          <ac:spMkLst>
            <pc:docMk/>
            <pc:sldMk cId="1069684863" sldId="260"/>
            <ac:spMk id="29" creationId="{0ACB36C2-2C8D-4384-BFE9-8DF86B7ED6A7}"/>
          </ac:spMkLst>
        </pc:spChg>
        <pc:spChg chg="del">
          <ac:chgData name="Supawadee Siritham" userId="35e8a35e-d2d5-43ad-8004-8909b4543f57" providerId="ADAL" clId="{09282564-3996-4EAE-83BA-2FC0E2F773C4}" dt="2021-06-17T18:55:46.958" v="760" actId="478"/>
          <ac:spMkLst>
            <pc:docMk/>
            <pc:sldMk cId="1069684863" sldId="260"/>
            <ac:spMk id="31" creationId="{A480B4F0-E0D7-4691-A2EF-DAFF14554775}"/>
          </ac:spMkLst>
        </pc:spChg>
        <pc:spChg chg="add mod">
          <ac:chgData name="Supawadee Siritham" userId="35e8a35e-d2d5-43ad-8004-8909b4543f57" providerId="ADAL" clId="{09282564-3996-4EAE-83BA-2FC0E2F773C4}" dt="2021-06-17T19:06:25.734" v="836" actId="1037"/>
          <ac:spMkLst>
            <pc:docMk/>
            <pc:sldMk cId="1069684863" sldId="260"/>
            <ac:spMk id="32" creationId="{55353DA2-E5D1-480F-988F-689E4A6DB7F8}"/>
          </ac:spMkLst>
        </pc:spChg>
        <pc:spChg chg="mod ord">
          <ac:chgData name="Supawadee Siritham" userId="35e8a35e-d2d5-43ad-8004-8909b4543f57" providerId="ADAL" clId="{09282564-3996-4EAE-83BA-2FC0E2F773C4}" dt="2021-06-17T18:56:51.386" v="769" actId="1076"/>
          <ac:spMkLst>
            <pc:docMk/>
            <pc:sldMk cId="1069684863" sldId="260"/>
            <ac:spMk id="33" creationId="{A886B041-4646-42A2-A550-BD17C5392259}"/>
          </ac:spMkLst>
        </pc:spChg>
        <pc:spChg chg="add mod">
          <ac:chgData name="Supawadee Siritham" userId="35e8a35e-d2d5-43ad-8004-8909b4543f57" providerId="ADAL" clId="{09282564-3996-4EAE-83BA-2FC0E2F773C4}" dt="2021-06-17T19:07:19.067" v="843" actId="14100"/>
          <ac:spMkLst>
            <pc:docMk/>
            <pc:sldMk cId="1069684863" sldId="260"/>
            <ac:spMk id="34" creationId="{280FC1AF-AE2C-4E2C-9AA5-3D38D8E29D8D}"/>
          </ac:spMkLst>
        </pc:spChg>
        <pc:spChg chg="del">
          <ac:chgData name="Supawadee Siritham" userId="35e8a35e-d2d5-43ad-8004-8909b4543f57" providerId="ADAL" clId="{09282564-3996-4EAE-83BA-2FC0E2F773C4}" dt="2021-06-17T18:55:46.958" v="760" actId="478"/>
          <ac:spMkLst>
            <pc:docMk/>
            <pc:sldMk cId="1069684863" sldId="260"/>
            <ac:spMk id="38" creationId="{6F502444-2AC8-4A20-BE3C-5B47BCA88624}"/>
          </ac:spMkLst>
        </pc:spChg>
        <pc:picChg chg="add mod">
          <ac:chgData name="Supawadee Siritham" userId="35e8a35e-d2d5-43ad-8004-8909b4543f57" providerId="ADAL" clId="{09282564-3996-4EAE-83BA-2FC0E2F773C4}" dt="2021-06-17T18:56:39.073" v="766" actId="1076"/>
          <ac:picMkLst>
            <pc:docMk/>
            <pc:sldMk cId="1069684863" sldId="260"/>
            <ac:picMk id="3" creationId="{46B77F92-67FD-4B07-89A3-9671CDE5EAE0}"/>
          </ac:picMkLst>
        </pc:picChg>
        <pc:picChg chg="del">
          <ac:chgData name="Supawadee Siritham" userId="35e8a35e-d2d5-43ad-8004-8909b4543f57" providerId="ADAL" clId="{09282564-3996-4EAE-83BA-2FC0E2F773C4}" dt="2021-06-17T18:55:43.992" v="759" actId="478"/>
          <ac:picMkLst>
            <pc:docMk/>
            <pc:sldMk cId="1069684863" sldId="260"/>
            <ac:picMk id="5" creationId="{1B3EA662-3CB0-42A8-9667-2953C8BC638F}"/>
          </ac:picMkLst>
        </pc:picChg>
        <pc:picChg chg="add mod">
          <ac:chgData name="Supawadee Siritham" userId="35e8a35e-d2d5-43ad-8004-8909b4543f57" providerId="ADAL" clId="{09282564-3996-4EAE-83BA-2FC0E2F773C4}" dt="2021-06-17T18:57:42.503" v="773" actId="1076"/>
          <ac:picMkLst>
            <pc:docMk/>
            <pc:sldMk cId="1069684863" sldId="260"/>
            <ac:picMk id="7" creationId="{A6095206-8771-44DF-8B06-7AB03584D2C9}"/>
          </ac:picMkLst>
        </pc:picChg>
        <pc:picChg chg="del">
          <ac:chgData name="Supawadee Siritham" userId="35e8a35e-d2d5-43ad-8004-8909b4543f57" providerId="ADAL" clId="{09282564-3996-4EAE-83BA-2FC0E2F773C4}" dt="2021-06-17T18:55:43.992" v="759" actId="478"/>
          <ac:picMkLst>
            <pc:docMk/>
            <pc:sldMk cId="1069684863" sldId="260"/>
            <ac:picMk id="8" creationId="{0526079C-10C7-42EB-B384-C69BA10E47F8}"/>
          </ac:picMkLst>
        </pc:picChg>
        <pc:picChg chg="del">
          <ac:chgData name="Supawadee Siritham" userId="35e8a35e-d2d5-43ad-8004-8909b4543f57" providerId="ADAL" clId="{09282564-3996-4EAE-83BA-2FC0E2F773C4}" dt="2021-06-17T18:55:43.992" v="759" actId="478"/>
          <ac:picMkLst>
            <pc:docMk/>
            <pc:sldMk cId="1069684863" sldId="260"/>
            <ac:picMk id="10" creationId="{F43E6965-3D69-44B2-825E-7EB351F54031}"/>
          </ac:picMkLst>
        </pc:picChg>
        <pc:picChg chg="add mod">
          <ac:chgData name="Supawadee Siritham" userId="35e8a35e-d2d5-43ad-8004-8909b4543f57" providerId="ADAL" clId="{09282564-3996-4EAE-83BA-2FC0E2F773C4}" dt="2021-06-17T19:01:20.526" v="798" actId="14100"/>
          <ac:picMkLst>
            <pc:docMk/>
            <pc:sldMk cId="1069684863" sldId="260"/>
            <ac:picMk id="11" creationId="{438A7E63-3C53-4F36-963A-87780EEB5C47}"/>
          </ac:picMkLst>
        </pc:picChg>
        <pc:picChg chg="del">
          <ac:chgData name="Supawadee Siritham" userId="35e8a35e-d2d5-43ad-8004-8909b4543f57" providerId="ADAL" clId="{09282564-3996-4EAE-83BA-2FC0E2F773C4}" dt="2021-06-17T18:55:43.992" v="759" actId="478"/>
          <ac:picMkLst>
            <pc:docMk/>
            <pc:sldMk cId="1069684863" sldId="260"/>
            <ac:picMk id="12" creationId="{B2F0169F-3858-4F8F-B478-E8DF5BDF3BC0}"/>
          </ac:picMkLst>
        </pc:picChg>
        <pc:picChg chg="del">
          <ac:chgData name="Supawadee Siritham" userId="35e8a35e-d2d5-43ad-8004-8909b4543f57" providerId="ADAL" clId="{09282564-3996-4EAE-83BA-2FC0E2F773C4}" dt="2021-06-17T18:55:43.992" v="759" actId="478"/>
          <ac:picMkLst>
            <pc:docMk/>
            <pc:sldMk cId="1069684863" sldId="260"/>
            <ac:picMk id="14" creationId="{0A282CC1-B0E7-4C3B-8B38-6FCEC9C21779}"/>
          </ac:picMkLst>
        </pc:picChg>
        <pc:picChg chg="add mod">
          <ac:chgData name="Supawadee Siritham" userId="35e8a35e-d2d5-43ad-8004-8909b4543f57" providerId="ADAL" clId="{09282564-3996-4EAE-83BA-2FC0E2F773C4}" dt="2021-06-17T19:02:31.040" v="804" actId="14100"/>
          <ac:picMkLst>
            <pc:docMk/>
            <pc:sldMk cId="1069684863" sldId="260"/>
            <ac:picMk id="15" creationId="{3A0FA8F2-13E1-409A-9F0C-E3FA3D16E3B4}"/>
          </ac:picMkLst>
        </pc:picChg>
        <pc:picChg chg="del">
          <ac:chgData name="Supawadee Siritham" userId="35e8a35e-d2d5-43ad-8004-8909b4543f57" providerId="ADAL" clId="{09282564-3996-4EAE-83BA-2FC0E2F773C4}" dt="2021-06-17T18:55:43.992" v="759" actId="478"/>
          <ac:picMkLst>
            <pc:docMk/>
            <pc:sldMk cId="1069684863" sldId="260"/>
            <ac:picMk id="16" creationId="{2769A087-E855-4B20-A28D-7C93A8ED1EC5}"/>
          </ac:picMkLst>
        </pc:picChg>
        <pc:picChg chg="add mod">
          <ac:chgData name="Supawadee Siritham" userId="35e8a35e-d2d5-43ad-8004-8909b4543f57" providerId="ADAL" clId="{09282564-3996-4EAE-83BA-2FC0E2F773C4}" dt="2021-06-17T19:06:02.583" v="831" actId="1076"/>
          <ac:picMkLst>
            <pc:docMk/>
            <pc:sldMk cId="1069684863" sldId="260"/>
            <ac:picMk id="18" creationId="{6925A930-5164-4C23-839C-D8B16870B737}"/>
          </ac:picMkLst>
        </pc:picChg>
        <pc:picChg chg="add mod">
          <ac:chgData name="Supawadee Siritham" userId="35e8a35e-d2d5-43ad-8004-8909b4543f57" providerId="ADAL" clId="{09282564-3996-4EAE-83BA-2FC0E2F773C4}" dt="2021-06-17T19:07:12.517" v="840" actId="1076"/>
          <ac:picMkLst>
            <pc:docMk/>
            <pc:sldMk cId="1069684863" sldId="260"/>
            <ac:picMk id="21" creationId="{027DF43E-7D2D-4877-A677-EBC9FA2E4204}"/>
          </ac:picMkLst>
        </pc:picChg>
      </pc:sldChg>
      <pc:sldChg chg="add">
        <pc:chgData name="Supawadee Siritham" userId="35e8a35e-d2d5-43ad-8004-8909b4543f57" providerId="ADAL" clId="{09282564-3996-4EAE-83BA-2FC0E2F773C4}" dt="2021-06-17T19:08:56.008" v="846"/>
        <pc:sldMkLst>
          <pc:docMk/>
          <pc:sldMk cId="424001168" sldId="261"/>
        </pc:sldMkLst>
      </pc:sldChg>
      <pc:sldChg chg="new del">
        <pc:chgData name="Supawadee Siritham" userId="35e8a35e-d2d5-43ad-8004-8909b4543f57" providerId="ADAL" clId="{09282564-3996-4EAE-83BA-2FC0E2F773C4}" dt="2021-06-17T19:08:52.434" v="845" actId="680"/>
        <pc:sldMkLst>
          <pc:docMk/>
          <pc:sldMk cId="3152256849" sldId="261"/>
        </pc:sldMkLst>
      </pc:sldChg>
      <pc:sldChg chg="addSp delSp modSp add mod">
        <pc:chgData name="Supawadee Siritham" userId="35e8a35e-d2d5-43ad-8004-8909b4543f57" providerId="ADAL" clId="{09282564-3996-4EAE-83BA-2FC0E2F773C4}" dt="2021-06-17T19:58:04.266" v="1706" actId="20577"/>
        <pc:sldMkLst>
          <pc:docMk/>
          <pc:sldMk cId="3567091836" sldId="262"/>
        </pc:sldMkLst>
        <pc:spChg chg="mod">
          <ac:chgData name="Supawadee Siritham" userId="35e8a35e-d2d5-43ad-8004-8909b4543f57" providerId="ADAL" clId="{09282564-3996-4EAE-83BA-2FC0E2F773C4}" dt="2021-06-17T19:17:54.813" v="874" actId="14100"/>
          <ac:spMkLst>
            <pc:docMk/>
            <pc:sldMk cId="3567091836" sldId="262"/>
            <ac:spMk id="20" creationId="{C4148DBF-D11E-4D0C-9CB8-3873E7613AC9}"/>
          </ac:spMkLst>
        </pc:spChg>
        <pc:spChg chg="add del mod">
          <ac:chgData name="Supawadee Siritham" userId="35e8a35e-d2d5-43ad-8004-8909b4543f57" providerId="ADAL" clId="{09282564-3996-4EAE-83BA-2FC0E2F773C4}" dt="2021-06-17T19:18:28.072" v="884" actId="478"/>
          <ac:spMkLst>
            <pc:docMk/>
            <pc:sldMk cId="3567091836" sldId="262"/>
            <ac:spMk id="22" creationId="{F7C3CC3D-6470-41FE-82DC-BC338561D342}"/>
          </ac:spMkLst>
        </pc:spChg>
        <pc:spChg chg="del">
          <ac:chgData name="Supawadee Siritham" userId="35e8a35e-d2d5-43ad-8004-8909b4543f57" providerId="ADAL" clId="{09282564-3996-4EAE-83BA-2FC0E2F773C4}" dt="2021-06-17T19:16:51.610" v="851" actId="478"/>
          <ac:spMkLst>
            <pc:docMk/>
            <pc:sldMk cId="3567091836" sldId="262"/>
            <ac:spMk id="23" creationId="{AAE7B181-7138-4D58-BD01-9945DC4311BC}"/>
          </ac:spMkLst>
        </pc:spChg>
        <pc:spChg chg="add mod">
          <ac:chgData name="Supawadee Siritham" userId="35e8a35e-d2d5-43ad-8004-8909b4543f57" providerId="ADAL" clId="{09282564-3996-4EAE-83BA-2FC0E2F773C4}" dt="2021-06-17T19:18:46.260" v="892" actId="14100"/>
          <ac:spMkLst>
            <pc:docMk/>
            <pc:sldMk cId="3567091836" sldId="262"/>
            <ac:spMk id="24" creationId="{CEEE0616-778B-4456-9CDD-ABD607271B4C}"/>
          </ac:spMkLst>
        </pc:spChg>
        <pc:spChg chg="add mod">
          <ac:chgData name="Supawadee Siritham" userId="35e8a35e-d2d5-43ad-8004-8909b4543f57" providerId="ADAL" clId="{09282564-3996-4EAE-83BA-2FC0E2F773C4}" dt="2021-06-17T19:19:38.946" v="1000" actId="20577"/>
          <ac:spMkLst>
            <pc:docMk/>
            <pc:sldMk cId="3567091836" sldId="262"/>
            <ac:spMk id="25" creationId="{E98216FF-8007-40A4-B4D2-9ECF30BB9E1F}"/>
          </ac:spMkLst>
        </pc:spChg>
        <pc:spChg chg="del">
          <ac:chgData name="Supawadee Siritham" userId="35e8a35e-d2d5-43ad-8004-8909b4543f57" providerId="ADAL" clId="{09282564-3996-4EAE-83BA-2FC0E2F773C4}" dt="2021-06-17T19:16:50.828" v="850" actId="478"/>
          <ac:spMkLst>
            <pc:docMk/>
            <pc:sldMk cId="3567091836" sldId="262"/>
            <ac:spMk id="26" creationId="{5BA2A727-61D0-4CCC-B796-27E34EB22FB8}"/>
          </ac:spMkLst>
        </pc:spChg>
        <pc:spChg chg="add mod">
          <ac:chgData name="Supawadee Siritham" userId="35e8a35e-d2d5-43ad-8004-8909b4543f57" providerId="ADAL" clId="{09282564-3996-4EAE-83BA-2FC0E2F773C4}" dt="2021-06-17T19:58:04.266" v="1706" actId="20577"/>
          <ac:spMkLst>
            <pc:docMk/>
            <pc:sldMk cId="3567091836" sldId="262"/>
            <ac:spMk id="27" creationId="{0E39333D-3E8E-480B-96D1-0968728EBD92}"/>
          </ac:spMkLst>
        </pc:spChg>
        <pc:spChg chg="del">
          <ac:chgData name="Supawadee Siritham" userId="35e8a35e-d2d5-43ad-8004-8909b4543f57" providerId="ADAL" clId="{09282564-3996-4EAE-83BA-2FC0E2F773C4}" dt="2021-06-17T19:16:49.894" v="849" actId="478"/>
          <ac:spMkLst>
            <pc:docMk/>
            <pc:sldMk cId="3567091836" sldId="262"/>
            <ac:spMk id="29" creationId="{0ACB36C2-2C8D-4384-BFE9-8DF86B7ED6A7}"/>
          </ac:spMkLst>
        </pc:spChg>
        <pc:spChg chg="del">
          <ac:chgData name="Supawadee Siritham" userId="35e8a35e-d2d5-43ad-8004-8909b4543f57" providerId="ADAL" clId="{09282564-3996-4EAE-83BA-2FC0E2F773C4}" dt="2021-06-17T19:16:49.894" v="849" actId="478"/>
          <ac:spMkLst>
            <pc:docMk/>
            <pc:sldMk cId="3567091836" sldId="262"/>
            <ac:spMk id="32" creationId="{55353DA2-E5D1-480F-988F-689E4A6DB7F8}"/>
          </ac:spMkLst>
        </pc:spChg>
        <pc:spChg chg="mod ord">
          <ac:chgData name="Supawadee Siritham" userId="35e8a35e-d2d5-43ad-8004-8909b4543f57" providerId="ADAL" clId="{09282564-3996-4EAE-83BA-2FC0E2F773C4}" dt="2021-06-17T19:18:37.574" v="888" actId="14100"/>
          <ac:spMkLst>
            <pc:docMk/>
            <pc:sldMk cId="3567091836" sldId="262"/>
            <ac:spMk id="33" creationId="{A886B041-4646-42A2-A550-BD17C5392259}"/>
          </ac:spMkLst>
        </pc:spChg>
        <pc:spChg chg="del">
          <ac:chgData name="Supawadee Siritham" userId="35e8a35e-d2d5-43ad-8004-8909b4543f57" providerId="ADAL" clId="{09282564-3996-4EAE-83BA-2FC0E2F773C4}" dt="2021-06-17T19:16:49.894" v="849" actId="478"/>
          <ac:spMkLst>
            <pc:docMk/>
            <pc:sldMk cId="3567091836" sldId="262"/>
            <ac:spMk id="34" creationId="{280FC1AF-AE2C-4E2C-9AA5-3D38D8E29D8D}"/>
          </ac:spMkLst>
        </pc:spChg>
        <pc:spChg chg="del mod">
          <ac:chgData name="Supawadee Siritham" userId="35e8a35e-d2d5-43ad-8004-8909b4543f57" providerId="ADAL" clId="{09282564-3996-4EAE-83BA-2FC0E2F773C4}" dt="2021-06-17T19:17:58.049" v="876" actId="478"/>
          <ac:spMkLst>
            <pc:docMk/>
            <pc:sldMk cId="3567091836" sldId="262"/>
            <ac:spMk id="35" creationId="{161F0717-EA59-4DEF-B3CD-EBAAD447596F}"/>
          </ac:spMkLst>
        </pc:spChg>
        <pc:spChg chg="del">
          <ac:chgData name="Supawadee Siritham" userId="35e8a35e-d2d5-43ad-8004-8909b4543f57" providerId="ADAL" clId="{09282564-3996-4EAE-83BA-2FC0E2F773C4}" dt="2021-06-17T19:17:29.581" v="869" actId="478"/>
          <ac:spMkLst>
            <pc:docMk/>
            <pc:sldMk cId="3567091836" sldId="262"/>
            <ac:spMk id="36" creationId="{A5D103B7-4084-446A-AF83-20D6C070B3BC}"/>
          </ac:spMkLst>
        </pc:spChg>
        <pc:picChg chg="del">
          <ac:chgData name="Supawadee Siritham" userId="35e8a35e-d2d5-43ad-8004-8909b4543f57" providerId="ADAL" clId="{09282564-3996-4EAE-83BA-2FC0E2F773C4}" dt="2021-06-17T19:16:47.211" v="848" actId="478"/>
          <ac:picMkLst>
            <pc:docMk/>
            <pc:sldMk cId="3567091836" sldId="262"/>
            <ac:picMk id="3" creationId="{46B77F92-67FD-4B07-89A3-9671CDE5EAE0}"/>
          </ac:picMkLst>
        </pc:picChg>
        <pc:picChg chg="add mod">
          <ac:chgData name="Supawadee Siritham" userId="35e8a35e-d2d5-43ad-8004-8909b4543f57" providerId="ADAL" clId="{09282564-3996-4EAE-83BA-2FC0E2F773C4}" dt="2021-06-17T19:17:48.915" v="872" actId="1076"/>
          <ac:picMkLst>
            <pc:docMk/>
            <pc:sldMk cId="3567091836" sldId="262"/>
            <ac:picMk id="5" creationId="{55CFCE3C-B6E7-452C-B187-50585688293C}"/>
          </ac:picMkLst>
        </pc:picChg>
        <pc:picChg chg="del">
          <ac:chgData name="Supawadee Siritham" userId="35e8a35e-d2d5-43ad-8004-8909b4543f57" providerId="ADAL" clId="{09282564-3996-4EAE-83BA-2FC0E2F773C4}" dt="2021-06-17T19:16:47.211" v="848" actId="478"/>
          <ac:picMkLst>
            <pc:docMk/>
            <pc:sldMk cId="3567091836" sldId="262"/>
            <ac:picMk id="7" creationId="{A6095206-8771-44DF-8B06-7AB03584D2C9}"/>
          </ac:picMkLst>
        </pc:picChg>
        <pc:picChg chg="add del">
          <ac:chgData name="Supawadee Siritham" userId="35e8a35e-d2d5-43ad-8004-8909b4543f57" providerId="ADAL" clId="{09282564-3996-4EAE-83BA-2FC0E2F773C4}" dt="2021-06-17T19:18:26.927" v="883" actId="478"/>
          <ac:picMkLst>
            <pc:docMk/>
            <pc:sldMk cId="3567091836" sldId="262"/>
            <ac:picMk id="8" creationId="{0E23F715-FBCE-4EE5-A7B1-3A69BED67E68}"/>
          </ac:picMkLst>
        </pc:picChg>
        <pc:picChg chg="del">
          <ac:chgData name="Supawadee Siritham" userId="35e8a35e-d2d5-43ad-8004-8909b4543f57" providerId="ADAL" clId="{09282564-3996-4EAE-83BA-2FC0E2F773C4}" dt="2021-06-17T19:16:47.211" v="848" actId="478"/>
          <ac:picMkLst>
            <pc:docMk/>
            <pc:sldMk cId="3567091836" sldId="262"/>
            <ac:picMk id="11" creationId="{438A7E63-3C53-4F36-963A-87780EEB5C47}"/>
          </ac:picMkLst>
        </pc:picChg>
        <pc:picChg chg="del">
          <ac:chgData name="Supawadee Siritham" userId="35e8a35e-d2d5-43ad-8004-8909b4543f57" providerId="ADAL" clId="{09282564-3996-4EAE-83BA-2FC0E2F773C4}" dt="2021-06-17T19:16:47.211" v="848" actId="478"/>
          <ac:picMkLst>
            <pc:docMk/>
            <pc:sldMk cId="3567091836" sldId="262"/>
            <ac:picMk id="15" creationId="{3A0FA8F2-13E1-409A-9F0C-E3FA3D16E3B4}"/>
          </ac:picMkLst>
        </pc:picChg>
        <pc:picChg chg="del">
          <ac:chgData name="Supawadee Siritham" userId="35e8a35e-d2d5-43ad-8004-8909b4543f57" providerId="ADAL" clId="{09282564-3996-4EAE-83BA-2FC0E2F773C4}" dt="2021-06-17T19:16:47.211" v="848" actId="478"/>
          <ac:picMkLst>
            <pc:docMk/>
            <pc:sldMk cId="3567091836" sldId="262"/>
            <ac:picMk id="18" creationId="{6925A930-5164-4C23-839C-D8B16870B737}"/>
          </ac:picMkLst>
        </pc:picChg>
        <pc:picChg chg="del">
          <ac:chgData name="Supawadee Siritham" userId="35e8a35e-d2d5-43ad-8004-8909b4543f57" providerId="ADAL" clId="{09282564-3996-4EAE-83BA-2FC0E2F773C4}" dt="2021-06-17T19:16:47.211" v="848" actId="478"/>
          <ac:picMkLst>
            <pc:docMk/>
            <pc:sldMk cId="3567091836" sldId="262"/>
            <ac:picMk id="21" creationId="{027DF43E-7D2D-4877-A677-EBC9FA2E42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E345-6319-43A5-9E23-4EC19441D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FC3F1-3F36-4E5C-87E7-060FF6C63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B9F6-B9EF-4448-8CD7-6B41864D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CF3-20A0-4760-9C34-5ED152A4AD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81D4-D853-44FF-87D1-B03CD232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2EF9-29F4-44AF-9DC7-F18979AB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B6BE-C455-4A77-BF21-9E1D6F17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6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E74C-1A26-498C-9D7D-57FAAA4F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9A107-DF70-4467-9E8C-CD2F3E4A0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893A8-A119-4453-8551-0079E3FC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CF3-20A0-4760-9C34-5ED152A4AD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D644-68D1-4E17-91A4-EF9967DE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C934-A118-4398-A325-D08AD0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B6BE-C455-4A77-BF21-9E1D6F17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0851A-1E00-47E2-BEB7-783C57005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115D5-8138-4849-9E92-DC281D236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F2533-4C75-41B2-97A2-9DAA6600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CF3-20A0-4760-9C34-5ED152A4AD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6624A-3098-4464-9B39-FEE7576C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C82DD-CBC4-4CA8-ACE2-478C52B6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B6BE-C455-4A77-BF21-9E1D6F17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D7F9-647D-43DA-9019-2F8F6C7C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3930-07AA-470A-8153-D72BCC798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37730-C243-4DDE-9437-C52DED92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CF3-20A0-4760-9C34-5ED152A4AD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6B51-363A-4D66-8448-323E0C7D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57AE2-C746-44A4-8C8C-DDCA84B6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B6BE-C455-4A77-BF21-9E1D6F17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DDED-7A83-489A-B90D-C850EF86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3AA8C-C065-4CE7-9D95-CD0DF478B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6799-15CD-4390-8F60-FFA2B56E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CF3-20A0-4760-9C34-5ED152A4AD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247B-9B7C-4C87-B9ED-1DB73E14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9BEB5-B344-4386-86A6-D1497DBE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B6BE-C455-4A77-BF21-9E1D6F17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0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F680-8ECE-45B3-A3DE-77B3CC3F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2116-20B1-4B33-9960-538C8814E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65973-8960-4B33-A53D-F589E96EE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F9887-5B53-4FE8-B2C4-4EEF5028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CF3-20A0-4760-9C34-5ED152A4AD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01C1F-ADAA-4F29-A36B-FB5BC5F3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F14AC-8E87-42E3-BADE-DEC9F966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B6BE-C455-4A77-BF21-9E1D6F17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8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CF8A-5FC4-4B12-8311-1148D10A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93743-335D-4DDE-86EE-E9F79851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98271-287C-42D0-925F-AE01D9B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A3C34-FB69-4ACF-99F7-30555CCF7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5B85E-9C63-446D-A206-210B1993A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889F6-4C65-4457-8048-9A969824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CF3-20A0-4760-9C34-5ED152A4AD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8A06E-FDB9-4F19-8D23-001CD645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0FB56-F614-4279-AB8A-957B6818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B6BE-C455-4A77-BF21-9E1D6F17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3C99-BB0A-46F5-9136-A3E812A2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970BA-1655-48BE-BFE3-D7333747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CF3-20A0-4760-9C34-5ED152A4AD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ADEF8-8397-4BD4-A391-6DDEAED9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E3D4F-A592-4F8E-988F-A8A8084B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B6BE-C455-4A77-BF21-9E1D6F17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0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6A39A-F33A-4DE4-B3D0-C192115B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CF3-20A0-4760-9C34-5ED152A4AD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2C2C3-A07A-458C-98AC-97B63D37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B1DD4-5661-4A8F-B892-984974FA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B6BE-C455-4A77-BF21-9E1D6F17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9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79BD-5C34-4F23-ADD2-E640290D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605A0-67D6-4498-A9E8-9F6925958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725C4-827E-45CA-ADFA-BCF866156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3AF1F-0B36-4F02-9ACC-A9C4D664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CF3-20A0-4760-9C34-5ED152A4AD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9A7C8-2243-451D-9005-F59553C3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2C8B5-A3B8-403C-BD3C-4000172C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B6BE-C455-4A77-BF21-9E1D6F17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6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7809-4CC3-41BA-A269-F9D36125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41F6A-B081-4FD3-88D6-8CF284A25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499F4-2F0D-409F-B174-153CE8C9F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FDCF8-E096-430C-9781-58FC685C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CF3-20A0-4760-9C34-5ED152A4AD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36613-D5A2-41D2-A314-80786EB1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807C1-A311-4142-BF3C-5F35CADB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B6BE-C455-4A77-BF21-9E1D6F17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2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8423B-F99A-49CE-AA96-4E00E62B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8EB97-FCE8-4321-8977-17277761B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58270-DA8F-4AD4-A6A0-3462EAD2B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ACF3-20A0-4760-9C34-5ED152A4AD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8E10B-FC57-42FA-BB8C-7BBEE59B3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4B9B3-FE79-43C3-B6BC-68D9B369C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B6BE-C455-4A77-BF21-9E1D6F17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A2BAA340-C3E2-4413-A005-D11EE4730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926" y="5114508"/>
            <a:ext cx="2726894" cy="146578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38CD139-0294-4754-B512-228CD2F33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357" y="1136849"/>
            <a:ext cx="2923430" cy="45984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C73DD6-CD9C-4FC7-AED7-23BF61E2C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790" y="1132540"/>
            <a:ext cx="3500030" cy="386604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42F2CFA-C1F1-4B20-AD78-6C49E7BE6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98" y="3980767"/>
            <a:ext cx="3114820" cy="25995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97FCA15-7CDF-412E-A057-C3FD583D51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93" y="1238787"/>
            <a:ext cx="2897630" cy="24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5F5FA3-E9CE-4509-B198-DDB7D6305B9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  <a:cs typeface="Aharoni" panose="02010803020104030203" pitchFamily="2" charset="-79"/>
              </a:rPr>
              <a:t>Results from Original 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168FFA-4C44-4A0F-9571-DC57FC9E22DA}"/>
              </a:ext>
            </a:extLst>
          </p:cNvPr>
          <p:cNvSpPr txBox="1"/>
          <p:nvPr/>
        </p:nvSpPr>
        <p:spPr>
          <a:xfrm>
            <a:off x="165937" y="834837"/>
            <a:ext cx="299128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Logistic Regression with SMOTE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28D001-950E-4705-B9A8-5834DBC608B9}"/>
              </a:ext>
            </a:extLst>
          </p:cNvPr>
          <p:cNvSpPr/>
          <p:nvPr/>
        </p:nvSpPr>
        <p:spPr>
          <a:xfrm>
            <a:off x="296565" y="3516502"/>
            <a:ext cx="2297345" cy="1760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F6C5F-D576-417E-94EE-63ECEC4B2AD3}"/>
              </a:ext>
            </a:extLst>
          </p:cNvPr>
          <p:cNvSpPr txBox="1"/>
          <p:nvPr/>
        </p:nvSpPr>
        <p:spPr>
          <a:xfrm>
            <a:off x="3315776" y="834837"/>
            <a:ext cx="6676214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 Black" panose="020B0A04020102020204" pitchFamily="34" charset="0"/>
                <a:cs typeface="Aharoni" panose="02010803020104030203" pitchFamily="2" charset="-79"/>
              </a:rPr>
              <a:t>XGBoost</a:t>
            </a:r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 with SMOTE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64FC8-B76E-46AB-B15F-BD8F74927595}"/>
              </a:ext>
            </a:extLst>
          </p:cNvPr>
          <p:cNvSpPr/>
          <p:nvPr/>
        </p:nvSpPr>
        <p:spPr>
          <a:xfrm>
            <a:off x="165937" y="6336798"/>
            <a:ext cx="2427974" cy="1760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85C439-3741-4D5F-BF7E-69BE8DD46437}"/>
              </a:ext>
            </a:extLst>
          </p:cNvPr>
          <p:cNvSpPr txBox="1"/>
          <p:nvPr/>
        </p:nvSpPr>
        <p:spPr>
          <a:xfrm>
            <a:off x="3315776" y="5085768"/>
            <a:ext cx="76015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algn="ctr"/>
            <a:endParaRPr lang="en-US" sz="1200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algn="ctr"/>
            <a:endParaRPr lang="en-US" sz="1200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Tuning CLV</a:t>
            </a:r>
          </a:p>
          <a:p>
            <a:pPr algn="ctr"/>
            <a:endParaRPr lang="en-US" sz="1200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algn="ctr"/>
            <a:endParaRPr lang="en-US" sz="1200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algn="ctr"/>
            <a:endParaRPr lang="en-US" sz="1200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algn="ctr"/>
            <a:endParaRPr lang="en-US" sz="12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B30EE4-B8B2-470D-B96A-D07C81590314}"/>
              </a:ext>
            </a:extLst>
          </p:cNvPr>
          <p:cNvSpPr/>
          <p:nvPr/>
        </p:nvSpPr>
        <p:spPr>
          <a:xfrm>
            <a:off x="3315776" y="4822542"/>
            <a:ext cx="2497196" cy="1760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02431B-C1AF-4CC8-83AA-ABBA99FC251C}"/>
              </a:ext>
            </a:extLst>
          </p:cNvPr>
          <p:cNvSpPr/>
          <p:nvPr/>
        </p:nvSpPr>
        <p:spPr>
          <a:xfrm>
            <a:off x="7051662" y="5533950"/>
            <a:ext cx="2254023" cy="17555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C91C3D-DF30-4076-B141-70F865EE02D8}"/>
              </a:ext>
            </a:extLst>
          </p:cNvPr>
          <p:cNvSpPr/>
          <p:nvPr/>
        </p:nvSpPr>
        <p:spPr>
          <a:xfrm>
            <a:off x="4075926" y="6395899"/>
            <a:ext cx="2620973" cy="1843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9D8DC0-755D-437B-A778-60C0806A39F8}"/>
              </a:ext>
            </a:extLst>
          </p:cNvPr>
          <p:cNvSpPr txBox="1"/>
          <p:nvPr/>
        </p:nvSpPr>
        <p:spPr>
          <a:xfrm>
            <a:off x="8719776" y="1777006"/>
            <a:ext cx="340708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What to do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Drop March 2013 - March 2015 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Fix imbalanced data with </a:t>
            </a:r>
            <a:r>
              <a:rPr lang="en-US" sz="1200" dirty="0" err="1">
                <a:latin typeface="Arial Black" panose="020B0A04020102020204" pitchFamily="34" charset="0"/>
                <a:cs typeface="Aharoni" panose="02010803020104030203" pitchFamily="2" charset="-79"/>
              </a:rPr>
              <a:t>undersampling</a:t>
            </a:r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 and oversampling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Calculate AUC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Compare !</a:t>
            </a:r>
          </a:p>
          <a:p>
            <a:pPr marL="228600" indent="-228600">
              <a:buAutoNum type="arabicPeriod"/>
            </a:pPr>
            <a:endParaRPr lang="en-US" sz="1200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Let’s start…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3D1C15-1FA2-42C5-8DB2-E5271CAF8820}"/>
              </a:ext>
            </a:extLst>
          </p:cNvPr>
          <p:cNvSpPr/>
          <p:nvPr/>
        </p:nvSpPr>
        <p:spPr>
          <a:xfrm>
            <a:off x="3598804" y="2387439"/>
            <a:ext cx="1643756" cy="1760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A26931-C423-4E43-A4DD-BA5A1C414127}"/>
              </a:ext>
            </a:extLst>
          </p:cNvPr>
          <p:cNvSpPr/>
          <p:nvPr/>
        </p:nvSpPr>
        <p:spPr>
          <a:xfrm>
            <a:off x="7008236" y="3529743"/>
            <a:ext cx="1643756" cy="1760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F5FA3-E9CE-4509-B198-DDB7D6305B9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Results from My 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48DBF-D11E-4D0C-9CB8-3873E7613AC9}"/>
              </a:ext>
            </a:extLst>
          </p:cNvPr>
          <p:cNvSpPr txBox="1"/>
          <p:nvPr/>
        </p:nvSpPr>
        <p:spPr>
          <a:xfrm>
            <a:off x="243167" y="898963"/>
            <a:ext cx="356683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Logistic Regression SMOTE - RFM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24502-3B8E-4000-A593-7CAF7BBB9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67" y="1260072"/>
            <a:ext cx="3566833" cy="2916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90F9C-45EE-4201-8D7D-E211C8D58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67" y="4260904"/>
            <a:ext cx="3566833" cy="254629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86B041-4646-42A2-A550-BD17C5392259}"/>
              </a:ext>
            </a:extLst>
          </p:cNvPr>
          <p:cNvSpPr/>
          <p:nvPr/>
        </p:nvSpPr>
        <p:spPr>
          <a:xfrm>
            <a:off x="243167" y="3919223"/>
            <a:ext cx="2896273" cy="1650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9DB01-AEF9-42F6-9124-6D887DCF3039}"/>
              </a:ext>
            </a:extLst>
          </p:cNvPr>
          <p:cNvSpPr/>
          <p:nvPr/>
        </p:nvSpPr>
        <p:spPr>
          <a:xfrm>
            <a:off x="1412240" y="6370320"/>
            <a:ext cx="2286000" cy="1422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1F0717-EA59-4DEF-B3CD-EBAAD447596F}"/>
              </a:ext>
            </a:extLst>
          </p:cNvPr>
          <p:cNvSpPr txBox="1"/>
          <p:nvPr/>
        </p:nvSpPr>
        <p:spPr>
          <a:xfrm>
            <a:off x="4190663" y="898963"/>
            <a:ext cx="3566833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Aharoni" panose="02010803020104030203" pitchFamily="2" charset="-79"/>
              </a:rPr>
              <a:t>Logistic Regression </a:t>
            </a:r>
            <a:r>
              <a:rPr lang="en-US" sz="1100" dirty="0" err="1">
                <a:latin typeface="Arial Black" panose="020B0A04020102020204" pitchFamily="34" charset="0"/>
                <a:cs typeface="Aharoni" panose="02010803020104030203" pitchFamily="2" charset="-79"/>
              </a:rPr>
              <a:t>Undersampling</a:t>
            </a:r>
            <a:r>
              <a:rPr lang="en-US" sz="1100" dirty="0">
                <a:latin typeface="Arial Black" panose="020B0A04020102020204" pitchFamily="34" charset="0"/>
                <a:cs typeface="Aharoni" panose="02010803020104030203" pitchFamily="2" charset="-79"/>
              </a:rPr>
              <a:t> - RFM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D103B7-4084-446A-AF83-20D6C070B3BC}"/>
              </a:ext>
            </a:extLst>
          </p:cNvPr>
          <p:cNvSpPr txBox="1"/>
          <p:nvPr/>
        </p:nvSpPr>
        <p:spPr>
          <a:xfrm>
            <a:off x="8260080" y="898963"/>
            <a:ext cx="368875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Logistic Regression Oversampling - RFM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74778A4-7223-4D34-8C78-B9A41D219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663" y="1260073"/>
            <a:ext cx="3566833" cy="293687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7A9E444-DFE1-4A8D-BC54-A42C3E271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663" y="4260904"/>
            <a:ext cx="3736478" cy="251075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0CD6FAF-1E6C-4C77-B88A-90A888F09B20}"/>
              </a:ext>
            </a:extLst>
          </p:cNvPr>
          <p:cNvSpPr/>
          <p:nvPr/>
        </p:nvSpPr>
        <p:spPr>
          <a:xfrm>
            <a:off x="4190663" y="3975963"/>
            <a:ext cx="2896273" cy="1650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325C0C-80A8-4C75-9741-FD34F55E9EDD}"/>
              </a:ext>
            </a:extLst>
          </p:cNvPr>
          <p:cNvSpPr/>
          <p:nvPr/>
        </p:nvSpPr>
        <p:spPr>
          <a:xfrm>
            <a:off x="5391213" y="6299200"/>
            <a:ext cx="2177988" cy="2133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684363B-0265-400E-B1C7-8FC4BC8F1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8396" y="1260073"/>
            <a:ext cx="3588516" cy="293687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8F84C6F-70A6-4882-92A2-2D530551FE9B}"/>
              </a:ext>
            </a:extLst>
          </p:cNvPr>
          <p:cNvSpPr/>
          <p:nvPr/>
        </p:nvSpPr>
        <p:spPr>
          <a:xfrm>
            <a:off x="8260080" y="3975963"/>
            <a:ext cx="2896273" cy="1650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0E4DFCB-187C-4CDA-ABB2-F52E77B478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024" y="4260904"/>
            <a:ext cx="3770766" cy="248367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1E78D55-BF32-4BB2-B0AB-49267E3650C7}"/>
              </a:ext>
            </a:extLst>
          </p:cNvPr>
          <p:cNvSpPr/>
          <p:nvPr/>
        </p:nvSpPr>
        <p:spPr>
          <a:xfrm>
            <a:off x="9485693" y="6299200"/>
            <a:ext cx="2177988" cy="2133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5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F5FA3-E9CE-4509-B198-DDB7D6305B9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Results from My 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48DBF-D11E-4D0C-9CB8-3873E7613AC9}"/>
              </a:ext>
            </a:extLst>
          </p:cNvPr>
          <p:cNvSpPr txBox="1"/>
          <p:nvPr/>
        </p:nvSpPr>
        <p:spPr>
          <a:xfrm>
            <a:off x="243167" y="898963"/>
            <a:ext cx="356683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Logistic Regression SMOTE - CLV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1F0717-EA59-4DEF-B3CD-EBAAD447596F}"/>
              </a:ext>
            </a:extLst>
          </p:cNvPr>
          <p:cNvSpPr txBox="1"/>
          <p:nvPr/>
        </p:nvSpPr>
        <p:spPr>
          <a:xfrm>
            <a:off x="4190663" y="898963"/>
            <a:ext cx="3566833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Aharoni" panose="02010803020104030203" pitchFamily="2" charset="-79"/>
              </a:rPr>
              <a:t>Logistic Regression </a:t>
            </a:r>
            <a:r>
              <a:rPr lang="en-US" sz="1100" dirty="0" err="1">
                <a:latin typeface="Arial Black" panose="020B0A04020102020204" pitchFamily="34" charset="0"/>
                <a:cs typeface="Aharoni" panose="02010803020104030203" pitchFamily="2" charset="-79"/>
              </a:rPr>
              <a:t>Undersampling</a:t>
            </a:r>
            <a:r>
              <a:rPr lang="en-US" sz="1100" dirty="0">
                <a:latin typeface="Arial Black" panose="020B0A04020102020204" pitchFamily="34" charset="0"/>
                <a:cs typeface="Aharoni" panose="02010803020104030203" pitchFamily="2" charset="-79"/>
              </a:rPr>
              <a:t> - CLV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D103B7-4084-446A-AF83-20D6C070B3BC}"/>
              </a:ext>
            </a:extLst>
          </p:cNvPr>
          <p:cNvSpPr txBox="1"/>
          <p:nvPr/>
        </p:nvSpPr>
        <p:spPr>
          <a:xfrm>
            <a:off x="8260080" y="898963"/>
            <a:ext cx="368875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Logistic Regression Oversampling - CLV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EA662-3CB0-42A8-9667-2953C8BC6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6" y="1367039"/>
            <a:ext cx="3629311" cy="297439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86B041-4646-42A2-A550-BD17C5392259}"/>
              </a:ext>
            </a:extLst>
          </p:cNvPr>
          <p:cNvSpPr/>
          <p:nvPr/>
        </p:nvSpPr>
        <p:spPr>
          <a:xfrm>
            <a:off x="211926" y="4135120"/>
            <a:ext cx="2896273" cy="20631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26079C-10C7-42EB-B384-C69BA10E4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68" y="4457700"/>
            <a:ext cx="3400425" cy="24003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2DF8915-6F1D-4863-A06E-C941A46D7A9C}"/>
              </a:ext>
            </a:extLst>
          </p:cNvPr>
          <p:cNvSpPr/>
          <p:nvPr/>
        </p:nvSpPr>
        <p:spPr>
          <a:xfrm>
            <a:off x="1452880" y="6400800"/>
            <a:ext cx="2122679" cy="1859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3E6965-3D69-44B2-825E-7EB351F54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663" y="1351650"/>
            <a:ext cx="3626195" cy="297439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A7164C5-8207-4B9C-BC5E-2D8CAB65DDB8}"/>
              </a:ext>
            </a:extLst>
          </p:cNvPr>
          <p:cNvSpPr/>
          <p:nvPr/>
        </p:nvSpPr>
        <p:spPr>
          <a:xfrm>
            <a:off x="4190663" y="4136678"/>
            <a:ext cx="3022937" cy="20475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F0169F-3858-4F8F-B478-E8DF5BDF3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520" y="4457700"/>
            <a:ext cx="3609976" cy="239077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23A664B-7709-4847-B5E7-18FB92EC488C}"/>
              </a:ext>
            </a:extLst>
          </p:cNvPr>
          <p:cNvSpPr/>
          <p:nvPr/>
        </p:nvSpPr>
        <p:spPr>
          <a:xfrm>
            <a:off x="5283200" y="6410960"/>
            <a:ext cx="2122679" cy="1859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282CC1-B0E7-4C3B-8B38-6FCEC9C21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4218" y="1263563"/>
            <a:ext cx="3800475" cy="318135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480B4F0-E0D7-4691-A2EF-DAFF14554775}"/>
              </a:ext>
            </a:extLst>
          </p:cNvPr>
          <p:cNvSpPr/>
          <p:nvPr/>
        </p:nvSpPr>
        <p:spPr>
          <a:xfrm>
            <a:off x="8204218" y="4193188"/>
            <a:ext cx="3022937" cy="20475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69A087-E855-4B20-A28D-7C93A8ED1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9626" y="4476750"/>
            <a:ext cx="3524250" cy="238125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F502444-2AC8-4A20-BE3C-5B47BCA88624}"/>
              </a:ext>
            </a:extLst>
          </p:cNvPr>
          <p:cNvSpPr/>
          <p:nvPr/>
        </p:nvSpPr>
        <p:spPr>
          <a:xfrm>
            <a:off x="9530081" y="6454290"/>
            <a:ext cx="2072640" cy="18330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F5FA3-E9CE-4509-B198-DDB7D6305B9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Results from My 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48DBF-D11E-4D0C-9CB8-3873E7613AC9}"/>
              </a:ext>
            </a:extLst>
          </p:cNvPr>
          <p:cNvSpPr txBox="1"/>
          <p:nvPr/>
        </p:nvSpPr>
        <p:spPr>
          <a:xfrm>
            <a:off x="243167" y="898963"/>
            <a:ext cx="356683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 Black" panose="020B0A04020102020204" pitchFamily="34" charset="0"/>
                <a:cs typeface="Aharoni" panose="02010803020104030203" pitchFamily="2" charset="-79"/>
              </a:rPr>
              <a:t>XGBoost</a:t>
            </a:r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 SMOTE - RFM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1F0717-EA59-4DEF-B3CD-EBAAD447596F}"/>
              </a:ext>
            </a:extLst>
          </p:cNvPr>
          <p:cNvSpPr txBox="1"/>
          <p:nvPr/>
        </p:nvSpPr>
        <p:spPr>
          <a:xfrm>
            <a:off x="4190663" y="898963"/>
            <a:ext cx="3566833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rial Black" panose="020B0A04020102020204" pitchFamily="34" charset="0"/>
                <a:cs typeface="Aharoni" panose="02010803020104030203" pitchFamily="2" charset="-79"/>
              </a:rPr>
              <a:t>XGBoost</a:t>
            </a:r>
            <a:r>
              <a:rPr lang="en-US" sz="1100" dirty="0"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US" sz="1100" dirty="0" err="1">
                <a:latin typeface="Arial Black" panose="020B0A04020102020204" pitchFamily="34" charset="0"/>
                <a:cs typeface="Aharoni" panose="02010803020104030203" pitchFamily="2" charset="-79"/>
              </a:rPr>
              <a:t>Undersampling</a:t>
            </a:r>
            <a:r>
              <a:rPr lang="en-US" sz="1100" dirty="0">
                <a:latin typeface="Arial Black" panose="020B0A04020102020204" pitchFamily="34" charset="0"/>
                <a:cs typeface="Aharoni" panose="02010803020104030203" pitchFamily="2" charset="-79"/>
              </a:rPr>
              <a:t> - RFM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D103B7-4084-446A-AF83-20D6C070B3BC}"/>
              </a:ext>
            </a:extLst>
          </p:cNvPr>
          <p:cNvSpPr txBox="1"/>
          <p:nvPr/>
        </p:nvSpPr>
        <p:spPr>
          <a:xfrm>
            <a:off x="8260080" y="898963"/>
            <a:ext cx="368875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 Black" panose="020B0A04020102020204" pitchFamily="34" charset="0"/>
                <a:cs typeface="Aharoni" panose="02010803020104030203" pitchFamily="2" charset="-79"/>
              </a:rPr>
              <a:t>XGBoost</a:t>
            </a:r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 Oversampling - RFM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9FD74-4074-4727-A432-A62D23CEA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7" y="1292860"/>
            <a:ext cx="3579389" cy="277114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86B041-4646-42A2-A550-BD17C5392259}"/>
              </a:ext>
            </a:extLst>
          </p:cNvPr>
          <p:cNvSpPr/>
          <p:nvPr/>
        </p:nvSpPr>
        <p:spPr>
          <a:xfrm>
            <a:off x="273647" y="3883663"/>
            <a:ext cx="2896273" cy="1650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E972DD-71C2-4C3A-8CFA-70C1F8E6C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65" y="4196138"/>
            <a:ext cx="3735482" cy="24586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FCF9E1-8A5B-4BE7-91E9-1B9D8D5B8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107" y="1292860"/>
            <a:ext cx="3566833" cy="28606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1FA0056-C17A-4B1E-8ADA-D605495C4E19}"/>
              </a:ext>
            </a:extLst>
          </p:cNvPr>
          <p:cNvSpPr/>
          <p:nvPr/>
        </p:nvSpPr>
        <p:spPr>
          <a:xfrm>
            <a:off x="4178107" y="3898903"/>
            <a:ext cx="2896273" cy="1650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0FB483-0221-4A45-AF24-147A464CB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50" y="4196137"/>
            <a:ext cx="3661890" cy="246230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B3FC8FF-73BB-486C-A422-2591A5FA5E97}"/>
              </a:ext>
            </a:extLst>
          </p:cNvPr>
          <p:cNvSpPr/>
          <p:nvPr/>
        </p:nvSpPr>
        <p:spPr>
          <a:xfrm>
            <a:off x="1251355" y="6210303"/>
            <a:ext cx="2446886" cy="1701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A365C6-FB65-4EF4-B851-448594450589}"/>
              </a:ext>
            </a:extLst>
          </p:cNvPr>
          <p:cNvSpPr/>
          <p:nvPr/>
        </p:nvSpPr>
        <p:spPr>
          <a:xfrm>
            <a:off x="5132474" y="6184961"/>
            <a:ext cx="2497685" cy="1955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6157DD-DC4C-414B-943B-24AFE9DD2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080" y="1292860"/>
            <a:ext cx="3693456" cy="286061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427C677-DEA4-4FE5-9B0B-08A64D8AAFD4}"/>
              </a:ext>
            </a:extLst>
          </p:cNvPr>
          <p:cNvSpPr/>
          <p:nvPr/>
        </p:nvSpPr>
        <p:spPr>
          <a:xfrm>
            <a:off x="8260080" y="3919223"/>
            <a:ext cx="2987040" cy="1650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3EAE4F-817D-42B0-8C7C-781C38FDC5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0011" y="4139720"/>
            <a:ext cx="3735482" cy="251508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5F457F5-FC04-4DF7-B124-C2AFA748E5B4}"/>
              </a:ext>
            </a:extLst>
          </p:cNvPr>
          <p:cNvSpPr/>
          <p:nvPr/>
        </p:nvSpPr>
        <p:spPr>
          <a:xfrm>
            <a:off x="9262117" y="6174801"/>
            <a:ext cx="2391403" cy="1955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F5FA3-E9CE-4509-B198-DDB7D6305B9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Results from My 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48DBF-D11E-4D0C-9CB8-3873E7613AC9}"/>
              </a:ext>
            </a:extLst>
          </p:cNvPr>
          <p:cNvSpPr txBox="1"/>
          <p:nvPr/>
        </p:nvSpPr>
        <p:spPr>
          <a:xfrm>
            <a:off x="243167" y="898963"/>
            <a:ext cx="356683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Logistic Regression SMOTE - CLV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1F0717-EA59-4DEF-B3CD-EBAAD447596F}"/>
              </a:ext>
            </a:extLst>
          </p:cNvPr>
          <p:cNvSpPr txBox="1"/>
          <p:nvPr/>
        </p:nvSpPr>
        <p:spPr>
          <a:xfrm>
            <a:off x="4190663" y="898963"/>
            <a:ext cx="3566833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Aharoni" panose="02010803020104030203" pitchFamily="2" charset="-79"/>
              </a:rPr>
              <a:t>Logistic Regression </a:t>
            </a:r>
            <a:r>
              <a:rPr lang="en-US" sz="1100" dirty="0" err="1">
                <a:latin typeface="Arial Black" panose="020B0A04020102020204" pitchFamily="34" charset="0"/>
                <a:cs typeface="Aharoni" panose="02010803020104030203" pitchFamily="2" charset="-79"/>
              </a:rPr>
              <a:t>Undersampling</a:t>
            </a:r>
            <a:r>
              <a:rPr lang="en-US" sz="1100" dirty="0">
                <a:latin typeface="Arial Black" panose="020B0A04020102020204" pitchFamily="34" charset="0"/>
                <a:cs typeface="Aharoni" panose="02010803020104030203" pitchFamily="2" charset="-79"/>
              </a:rPr>
              <a:t> - CLV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D103B7-4084-446A-AF83-20D6C070B3BC}"/>
              </a:ext>
            </a:extLst>
          </p:cNvPr>
          <p:cNvSpPr txBox="1"/>
          <p:nvPr/>
        </p:nvSpPr>
        <p:spPr>
          <a:xfrm>
            <a:off x="8260080" y="898963"/>
            <a:ext cx="368875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Logistic Regression Oversampling - CLV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77F92-67FD-4B07-89A3-9671CDE5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67" y="1294130"/>
            <a:ext cx="3619162" cy="283083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86B041-4646-42A2-A550-BD17C5392259}"/>
              </a:ext>
            </a:extLst>
          </p:cNvPr>
          <p:cNvSpPr/>
          <p:nvPr/>
        </p:nvSpPr>
        <p:spPr>
          <a:xfrm>
            <a:off x="243167" y="3894571"/>
            <a:ext cx="2896273" cy="20631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95206-8771-44DF-8B06-7AB03584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13" y="4267200"/>
            <a:ext cx="3728616" cy="24582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AE7B181-7138-4D58-BD01-9945DC4311BC}"/>
              </a:ext>
            </a:extLst>
          </p:cNvPr>
          <p:cNvSpPr/>
          <p:nvPr/>
        </p:nvSpPr>
        <p:spPr>
          <a:xfrm>
            <a:off x="1259840" y="6217921"/>
            <a:ext cx="2407920" cy="18287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8A7E63-3C53-4F36-963A-87780EEB5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663" y="1294131"/>
            <a:ext cx="3630192" cy="280675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BA2A727-61D0-4CCC-B796-27E34EB22FB8}"/>
              </a:ext>
            </a:extLst>
          </p:cNvPr>
          <p:cNvSpPr/>
          <p:nvPr/>
        </p:nvSpPr>
        <p:spPr>
          <a:xfrm>
            <a:off x="4276687" y="3890819"/>
            <a:ext cx="2896273" cy="20631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0FA8F2-13E1-409A-9F0C-E3FA3D16E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373" y="4267200"/>
            <a:ext cx="3728123" cy="246098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ACB36C2-2C8D-4384-BFE9-8DF86B7ED6A7}"/>
              </a:ext>
            </a:extLst>
          </p:cNvPr>
          <p:cNvSpPr/>
          <p:nvPr/>
        </p:nvSpPr>
        <p:spPr>
          <a:xfrm>
            <a:off x="5110480" y="6217920"/>
            <a:ext cx="2468880" cy="1828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25A930-5164-4C23-839C-D8B16870B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080" y="1266825"/>
            <a:ext cx="3701965" cy="285813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5353DA2-E5D1-480F-988F-689E4A6DB7F8}"/>
              </a:ext>
            </a:extLst>
          </p:cNvPr>
          <p:cNvSpPr/>
          <p:nvPr/>
        </p:nvSpPr>
        <p:spPr>
          <a:xfrm>
            <a:off x="8320367" y="3890818"/>
            <a:ext cx="2896273" cy="20631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7DF43E-7D2D-4877-A677-EBC9FA2E4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8610" y="4215823"/>
            <a:ext cx="3750331" cy="24582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0FC1AF-AE2C-4E2C-9AA5-3D38D8E29D8D}"/>
              </a:ext>
            </a:extLst>
          </p:cNvPr>
          <p:cNvSpPr/>
          <p:nvPr/>
        </p:nvSpPr>
        <p:spPr>
          <a:xfrm>
            <a:off x="9306281" y="6241991"/>
            <a:ext cx="2347239" cy="1588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8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F5FA3-E9CE-4509-B198-DDB7D6305B9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Results from My 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48DBF-D11E-4D0C-9CB8-3873E7613AC9}"/>
              </a:ext>
            </a:extLst>
          </p:cNvPr>
          <p:cNvSpPr txBox="1"/>
          <p:nvPr/>
        </p:nvSpPr>
        <p:spPr>
          <a:xfrm>
            <a:off x="243167" y="898963"/>
            <a:ext cx="356683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Logistic Regression SMOTE - CLV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1F0717-EA59-4DEF-B3CD-EBAAD447596F}"/>
              </a:ext>
            </a:extLst>
          </p:cNvPr>
          <p:cNvSpPr txBox="1"/>
          <p:nvPr/>
        </p:nvSpPr>
        <p:spPr>
          <a:xfrm>
            <a:off x="4190663" y="898963"/>
            <a:ext cx="3566833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Logistic Regression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Undersampling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 - CLV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D103B7-4084-446A-AF83-20D6C070B3BC}"/>
              </a:ext>
            </a:extLst>
          </p:cNvPr>
          <p:cNvSpPr txBox="1"/>
          <p:nvPr/>
        </p:nvSpPr>
        <p:spPr>
          <a:xfrm>
            <a:off x="8260080" y="898963"/>
            <a:ext cx="368875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Logistic Regression Oversampling - CLV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77F92-67FD-4B07-89A3-9671CDE5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67" y="1294130"/>
            <a:ext cx="3619162" cy="283083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86B041-4646-42A2-A550-BD17C5392259}"/>
              </a:ext>
            </a:extLst>
          </p:cNvPr>
          <p:cNvSpPr/>
          <p:nvPr/>
        </p:nvSpPr>
        <p:spPr>
          <a:xfrm>
            <a:off x="243167" y="3894571"/>
            <a:ext cx="2896273" cy="20631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95206-8771-44DF-8B06-7AB03584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13" y="4267200"/>
            <a:ext cx="3728616" cy="24582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AE7B181-7138-4D58-BD01-9945DC4311BC}"/>
              </a:ext>
            </a:extLst>
          </p:cNvPr>
          <p:cNvSpPr/>
          <p:nvPr/>
        </p:nvSpPr>
        <p:spPr>
          <a:xfrm>
            <a:off x="1259840" y="6217921"/>
            <a:ext cx="2407920" cy="18287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8A7E63-3C53-4F36-963A-87780EEB5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663" y="1294131"/>
            <a:ext cx="3630192" cy="280675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BA2A727-61D0-4CCC-B796-27E34EB22FB8}"/>
              </a:ext>
            </a:extLst>
          </p:cNvPr>
          <p:cNvSpPr/>
          <p:nvPr/>
        </p:nvSpPr>
        <p:spPr>
          <a:xfrm>
            <a:off x="4276687" y="3890819"/>
            <a:ext cx="2896273" cy="20631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0FA8F2-13E1-409A-9F0C-E3FA3D16E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373" y="4267200"/>
            <a:ext cx="3728123" cy="246098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ACB36C2-2C8D-4384-BFE9-8DF86B7ED6A7}"/>
              </a:ext>
            </a:extLst>
          </p:cNvPr>
          <p:cNvSpPr/>
          <p:nvPr/>
        </p:nvSpPr>
        <p:spPr>
          <a:xfrm>
            <a:off x="5110480" y="6217920"/>
            <a:ext cx="2468880" cy="1828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25A930-5164-4C23-839C-D8B16870B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080" y="1266825"/>
            <a:ext cx="3701965" cy="285813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5353DA2-E5D1-480F-988F-689E4A6DB7F8}"/>
              </a:ext>
            </a:extLst>
          </p:cNvPr>
          <p:cNvSpPr/>
          <p:nvPr/>
        </p:nvSpPr>
        <p:spPr>
          <a:xfrm>
            <a:off x="8320367" y="3890818"/>
            <a:ext cx="2896273" cy="20631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7DF43E-7D2D-4877-A677-EBC9FA2E4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8610" y="4215823"/>
            <a:ext cx="3750331" cy="24582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0FC1AF-AE2C-4E2C-9AA5-3D38D8E29D8D}"/>
              </a:ext>
            </a:extLst>
          </p:cNvPr>
          <p:cNvSpPr/>
          <p:nvPr/>
        </p:nvSpPr>
        <p:spPr>
          <a:xfrm>
            <a:off x="9306281" y="6241991"/>
            <a:ext cx="2347239" cy="1588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0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F5FA3-E9CE-4509-B198-DDB7D6305B9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Results from My 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48DBF-D11E-4D0C-9CB8-3873E7613AC9}"/>
              </a:ext>
            </a:extLst>
          </p:cNvPr>
          <p:cNvSpPr txBox="1"/>
          <p:nvPr/>
        </p:nvSpPr>
        <p:spPr>
          <a:xfrm>
            <a:off x="243167" y="898964"/>
            <a:ext cx="402181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Tuning - RFM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FCE3C-B6E7-452C-B187-505856882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2" y="1382279"/>
            <a:ext cx="3876675" cy="21145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86B041-4646-42A2-A550-BD17C5392259}"/>
              </a:ext>
            </a:extLst>
          </p:cNvPr>
          <p:cNvSpPr/>
          <p:nvPr/>
        </p:nvSpPr>
        <p:spPr>
          <a:xfrm>
            <a:off x="388302" y="3222683"/>
            <a:ext cx="3106738" cy="20631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EE0616-778B-4456-9CDD-ABD607271B4C}"/>
              </a:ext>
            </a:extLst>
          </p:cNvPr>
          <p:cNvSpPr/>
          <p:nvPr/>
        </p:nvSpPr>
        <p:spPr>
          <a:xfrm>
            <a:off x="388302" y="1416690"/>
            <a:ext cx="2527618" cy="3206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8216FF-8007-40A4-B4D2-9ECF30BB9E1F}"/>
              </a:ext>
            </a:extLst>
          </p:cNvPr>
          <p:cNvSpPr txBox="1"/>
          <p:nvPr/>
        </p:nvSpPr>
        <p:spPr>
          <a:xfrm>
            <a:off x="312771" y="3699744"/>
            <a:ext cx="4027736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The result wasn’t better than other models</a:t>
            </a:r>
          </a:p>
          <a:p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So, I decided not to do other steps.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39333D-3E8E-480B-96D1-0968728EBD92}"/>
              </a:ext>
            </a:extLst>
          </p:cNvPr>
          <p:cNvSpPr txBox="1"/>
          <p:nvPr/>
        </p:nvSpPr>
        <p:spPr>
          <a:xfrm>
            <a:off x="5540136" y="1037463"/>
            <a:ext cx="6184504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Summary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Dropped the timeframe before 2013-03-01 provided the better results so, we could imply that the effectiveness of models depended on appropriate timeframe.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Evaluated with by ‘accuracy’ was not enough, calculated ROC curve would be a good choice to figure out the exact best result.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Based on The accuracy and AUC Score, the best model was presented by Logistic Regression Oversampling – CLV </a:t>
            </a:r>
          </a:p>
          <a:p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    at Accuracy = 0.69 (better than original model at 0.61)</a:t>
            </a:r>
          </a:p>
          <a:p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    at AUC = 0.799 </a:t>
            </a:r>
            <a:r>
              <a:rPr lang="en-US" sz="1200">
                <a:latin typeface="Arial Black" panose="020B0A04020102020204" pitchFamily="34" charset="0"/>
                <a:cs typeface="Aharoni" panose="02010803020104030203" pitchFamily="2" charset="-79"/>
              </a:rPr>
              <a:t>(0.666</a:t>
            </a:r>
            <a:r>
              <a:rPr lang="en-US" sz="1200" dirty="0">
                <a:latin typeface="Arial Black" panose="020B0A04020102020204" pitchFamily="34" charset="0"/>
                <a:cs typeface="Aharoni" panose="02010803020104030203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709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Supawadee Siritham</dc:creator>
  <cp:lastModifiedBy>Supawadee Siritham</cp:lastModifiedBy>
  <cp:revision>1</cp:revision>
  <dcterms:created xsi:type="dcterms:W3CDTF">2021-06-17T17:59:48Z</dcterms:created>
  <dcterms:modified xsi:type="dcterms:W3CDTF">2021-06-17T19:58:05Z</dcterms:modified>
</cp:coreProperties>
</file>