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6C5A-EAEB-4AF1-A258-FB0886C51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D12AE-3E9C-41EE-812A-A0F14F523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21F5-0DDA-470E-B194-154331B0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B0855-DEC4-4BA5-8819-564B0EB7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0AADC-DC2C-4E59-829D-5194ABC2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5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9206-6289-45D5-9F8B-D43701FA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CDF8D-27F9-4EC6-A33D-F1DF95015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A27C3-BA92-437E-B6AF-672D0740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2495E-165C-4C33-A80B-1DAB91E8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3F70-58BE-4B14-8482-579A10CB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95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C104A-6E5D-4548-915E-0F1EE1A9D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C886C-D443-4D83-8B04-8E7BC136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0B6E-2A5F-409C-9B2B-52942C61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24BDC-EEEA-44F5-BEA6-FE06FA1C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2D85A-3D1E-4A25-861F-36DFF4D4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19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F522-C116-4F2A-8EA3-8532A9AA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4902A-B3E5-4DE7-A13D-1F897AF8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B4B53-8910-4F87-B7E5-E143000F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E5FE7-7EEA-4CF7-B6F3-EA08A952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5BCF4-53A7-4596-9009-87F6DD86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00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997B-6D1A-40AE-ABB5-8E7D6607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B0200-FE1F-47B0-B7E0-DF3F75FD0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31EC7-978C-455D-BA03-A9BC8C25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A5D94-C5C4-4259-8AB1-756C0B0E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F6D45-F3F2-46FF-8360-4995D256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95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A1B2-4C46-41BC-90DB-9B93077C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580B4-38DE-43F0-8E5D-C749DC579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2FA8A-D242-46AF-BCEE-13B4F67EF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E10D5-0CE2-4A5E-938E-1F71FBD2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E5B85-BBC6-4986-B9B3-8124F20F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04B77-9A38-4FB5-9089-D8AA8D10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99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084EE-89F0-4394-99B0-01F2012C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D31F3-51E2-4DF3-ADD5-669DD2876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BEDA2-E03C-4A71-A2A9-69FC889C2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63427-5FF1-41B7-AAC3-D2BF8D0B9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9749F-2FB6-46C8-8907-6319A0B15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60310-6980-4F44-9401-E9030E01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7D6D-BE6E-4AE3-9C95-8B9E56F7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E3AB5-9E84-44B1-8842-2363810C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50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3855-226C-47C2-92DA-38B12C49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9E27E-9CF9-49F2-AAA7-5D96224C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751F0-97BC-4C3E-AAD6-82C844C1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011B3-9C29-4264-83C5-308BA7F2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26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12C6A-8C4E-415C-BA60-5844F22B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DF8E1E-4D61-402E-9501-AF8D5B88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0AC37-E709-480F-92CD-2AD9F85A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67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B1C8-9232-4633-93CA-A59F41EC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516ED-7B3E-40B0-88FF-FD76A8C47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0F818-B4C9-4465-BA99-61815924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005C5-A5DE-460F-8BED-23141B21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13FF9-C74C-4304-85C1-A5A95327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5F07A-CBAB-429A-B31C-8A4F3618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52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0C2B-AFA6-4B94-BB5F-383B5D65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D38C9-A909-4044-AC3A-84731DBA9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0B7E6-9042-4787-AB09-22B936387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8B904-4F9D-4B01-9D2F-5B1054E1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21A4D-EE05-4AA6-A2A8-BE664339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37658-51DD-4EEC-A3C2-9F02A66C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6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ACB83-7296-429D-A252-9389891D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81250-F87B-4710-ABCD-B06C5A1C8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DC443-32AC-45E9-9601-50ECC9926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9CC92-CEC6-4267-ACE7-2A54D9A3B516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CE5A4-A6BE-4D07-BCD5-CDA0EC025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900EF-2C87-4FB8-81B2-ABC469EC4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25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7FC57F4-85CC-42F8-A5EF-BF7F2B8A9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" t="296" r="25714" b="28500"/>
          <a:stretch/>
        </p:blipFill>
        <p:spPr bwMode="auto">
          <a:xfrm>
            <a:off x="548095" y="146276"/>
            <a:ext cx="11246902" cy="60912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609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C79E-BBF6-4AB0-B881-910B9AE8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7299-01CC-430C-889C-C21E7D368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9DE3B-40E8-4C76-A3D9-6D5C3847B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6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4C7-68F3-4707-96BC-EFA55B4E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1DFE0-84F1-4822-AA5B-F21908486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B6BDA-D519-4F23-BAF3-97FF0AC01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4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B292-7C1E-492C-8DBF-0C2418FB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3980-A40B-43CD-86F4-1AF7F441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85B7F-60B3-44E4-B909-3F72A53B9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3D71-EE49-4D23-B32F-C0943A0D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30B29-B54E-4CDA-9828-F4BD50BD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DF2F1-6337-4BB2-A28E-DBBF01AAA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6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67D9-3C6F-4343-9A8B-0DA75B04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D6247-4A76-4FEE-8D6E-33990222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721E6-E2FA-4136-9617-4598CA6D2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777EB9-B38B-4AFE-A893-FDEAA1F9C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5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A9A1-C996-4B98-8A31-05E5EF31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E7031-080E-4608-B058-AAFAC4EDA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BEA58-6838-4C45-9B6D-F7495612D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5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30C6-1D01-4F88-8533-2B97CF01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1BE1-776E-41D4-AEF2-56641FD3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280AA-9AF5-4A74-A5FC-21E368BCE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4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and J Beauty and Thai Spa</dc:creator>
  <cp:lastModifiedBy>D and J Beauty and Thai Spa</cp:lastModifiedBy>
  <cp:revision>8</cp:revision>
  <dcterms:created xsi:type="dcterms:W3CDTF">2022-01-14T13:13:07Z</dcterms:created>
  <dcterms:modified xsi:type="dcterms:W3CDTF">2022-01-22T20:54:45Z</dcterms:modified>
</cp:coreProperties>
</file>