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64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55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145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614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0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25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71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81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044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653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449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9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403-6A34-4675-8829-1CC8FFD23D40}" type="datetimeFigureOut">
              <a:rPr lang="vi-VN" smtClean="0"/>
              <a:t>13/11/2023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42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98298" y="390412"/>
            <a:ext cx="3035395" cy="1094155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Input image</a:t>
            </a:r>
            <a:endParaRPr lang="vi-VN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398296" y="5374892"/>
            <a:ext cx="3035395" cy="109088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Detected Faces</a:t>
            </a:r>
            <a:endParaRPr lang="vi-VN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398297" y="2042039"/>
            <a:ext cx="3035395" cy="1117165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Skin Color Detector</a:t>
            </a:r>
            <a:endParaRPr lang="vi-VN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98297" y="3716676"/>
            <a:ext cx="3035395" cy="109088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Template Matching</a:t>
            </a:r>
            <a:endParaRPr lang="vi-VN" sz="2000" b="1" dirty="0"/>
          </a:p>
        </p:txBody>
      </p:sp>
      <p:sp>
        <p:nvSpPr>
          <p:cNvPr id="14" name="Down Arrow 13"/>
          <p:cNvSpPr/>
          <p:nvPr/>
        </p:nvSpPr>
        <p:spPr>
          <a:xfrm>
            <a:off x="7731599" y="1484567"/>
            <a:ext cx="368792" cy="538687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5" name="Down Arrow 14"/>
          <p:cNvSpPr/>
          <p:nvPr/>
        </p:nvSpPr>
        <p:spPr>
          <a:xfrm>
            <a:off x="7731599" y="4807563"/>
            <a:ext cx="368792" cy="538687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6" name="Down Arrow 15"/>
          <p:cNvSpPr/>
          <p:nvPr/>
        </p:nvSpPr>
        <p:spPr>
          <a:xfrm>
            <a:off x="7731599" y="3159204"/>
            <a:ext cx="368792" cy="538687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</p:spTree>
    <p:extLst>
      <p:ext uri="{BB962C8B-B14F-4D97-AF65-F5344CB8AC3E}">
        <p14:creationId xmlns:p14="http://schemas.microsoft.com/office/powerpoint/2010/main" val="26904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ceandnonfaceCbC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42" y="199430"/>
            <a:ext cx="4495000" cy="293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828719" y="199430"/>
            <a:ext cx="2375311" cy="682896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Input image</a:t>
            </a:r>
            <a:endParaRPr lang="vi-VN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28717" y="3304247"/>
            <a:ext cx="2375311" cy="74630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Skin Color Detector</a:t>
            </a:r>
            <a:endParaRPr lang="vi-VN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28718" y="1230262"/>
            <a:ext cx="2375311" cy="69725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RGB to </a:t>
            </a:r>
            <a:r>
              <a:rPr lang="en-US" sz="2000" b="1" dirty="0" err="1" smtClean="0">
                <a:latin typeface="Arial Black" panose="020B0A04020102020204" pitchFamily="34" charset="0"/>
              </a:rPr>
              <a:t>YCrCb</a:t>
            </a:r>
            <a:endParaRPr lang="vi-VN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828718" y="2275454"/>
            <a:ext cx="2375311" cy="680856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Threshold</a:t>
            </a:r>
            <a:endParaRPr lang="vi-VN" sz="2000" b="1" dirty="0"/>
          </a:p>
        </p:txBody>
      </p:sp>
      <p:sp>
        <p:nvSpPr>
          <p:cNvPr id="10" name="Down Arrow 9"/>
          <p:cNvSpPr/>
          <p:nvPr/>
        </p:nvSpPr>
        <p:spPr>
          <a:xfrm>
            <a:off x="4872077" y="882326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1" name="Down Arrow 10"/>
          <p:cNvSpPr/>
          <p:nvPr/>
        </p:nvSpPr>
        <p:spPr>
          <a:xfrm>
            <a:off x="4872077" y="2956311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2" name="Down Arrow 11"/>
          <p:cNvSpPr/>
          <p:nvPr/>
        </p:nvSpPr>
        <p:spPr>
          <a:xfrm>
            <a:off x="4872077" y="1927519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3" name="Rounded Rectangle 12"/>
          <p:cNvSpPr/>
          <p:nvPr/>
        </p:nvSpPr>
        <p:spPr>
          <a:xfrm>
            <a:off x="3828716" y="4398490"/>
            <a:ext cx="2375311" cy="74630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Morphological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872076" y="4050554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08" y="3304247"/>
            <a:ext cx="4133290" cy="2326928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828716" y="5492733"/>
            <a:ext cx="2375311" cy="74630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Faces &amp; Non Faces</a:t>
            </a:r>
            <a:endParaRPr lang="vi-VN" sz="2000" b="1" dirty="0"/>
          </a:p>
        </p:txBody>
      </p:sp>
      <p:sp>
        <p:nvSpPr>
          <p:cNvPr id="23" name="Down Arrow 22"/>
          <p:cNvSpPr/>
          <p:nvPr/>
        </p:nvSpPr>
        <p:spPr>
          <a:xfrm>
            <a:off x="4872076" y="5144797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</p:spTree>
    <p:extLst>
      <p:ext uri="{BB962C8B-B14F-4D97-AF65-F5344CB8AC3E}">
        <p14:creationId xmlns:p14="http://schemas.microsoft.com/office/powerpoint/2010/main" val="385705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3147" y="831563"/>
            <a:ext cx="2375314" cy="4945367"/>
            <a:chOff x="3828716" y="199430"/>
            <a:chExt cx="2375314" cy="4945367"/>
          </a:xfrm>
        </p:grpSpPr>
        <p:sp>
          <p:nvSpPr>
            <p:cNvPr id="4" name="Rounded Rectangle 3"/>
            <p:cNvSpPr/>
            <p:nvPr/>
          </p:nvSpPr>
          <p:spPr>
            <a:xfrm>
              <a:off x="3828719" y="199430"/>
              <a:ext cx="2375311" cy="682896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Input Image</a:t>
              </a:r>
              <a:endParaRPr lang="vi-VN" sz="20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28717" y="3304247"/>
              <a:ext cx="2375311" cy="746307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Template Matching in R</a:t>
              </a:r>
              <a:endParaRPr lang="vi-VN" sz="20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28718" y="1230262"/>
              <a:ext cx="2375311" cy="697257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Face &amp; Non Face</a:t>
              </a:r>
              <a:endParaRPr lang="vi-VN" sz="20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28718" y="2275454"/>
              <a:ext cx="2375311" cy="680856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R = region with largest area</a:t>
              </a:r>
              <a:endParaRPr lang="vi-VN" sz="2000" b="1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4872077" y="882326"/>
              <a:ext cx="288594" cy="336211"/>
            </a:xfrm>
            <a:prstGeom prst="downArrow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vi-VN" sz="2000" b="1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4872077" y="2956311"/>
              <a:ext cx="288594" cy="336211"/>
            </a:xfrm>
            <a:prstGeom prst="downArrow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vi-VN" sz="2000" b="1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872077" y="1927519"/>
              <a:ext cx="288594" cy="336211"/>
            </a:xfrm>
            <a:prstGeom prst="downArrow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vi-VN" sz="2000" b="1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28716" y="4398490"/>
              <a:ext cx="2375311" cy="746307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Detected Face </a:t>
              </a:r>
              <a:endParaRPr lang="en-US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872076" y="4050554"/>
              <a:ext cx="288594" cy="336211"/>
            </a:xfrm>
            <a:prstGeom prst="downArrow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vi-VN" sz="2000" b="1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63" y="3944357"/>
            <a:ext cx="6025334" cy="13868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64" y="1514459"/>
            <a:ext cx="6025334" cy="20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7831" y="808944"/>
            <a:ext cx="1565597" cy="801430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Input image</a:t>
            </a:r>
            <a:endParaRPr lang="vi-VN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7830" y="4459900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Detected Faces</a:t>
            </a:r>
            <a:endParaRPr lang="vi-VN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97831" y="2018703"/>
            <a:ext cx="1565597" cy="818284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Skin Color Detector</a:t>
            </a:r>
            <a:endParaRPr lang="vi-VN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97831" y="3245316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Template Matching</a:t>
            </a:r>
            <a:endParaRPr lang="vi-VN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1085522" y="1610374"/>
            <a:ext cx="190215" cy="394569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9" name="Down Arrow 8"/>
          <p:cNvSpPr/>
          <p:nvPr/>
        </p:nvSpPr>
        <p:spPr>
          <a:xfrm>
            <a:off x="1085522" y="4044352"/>
            <a:ext cx="190215" cy="394569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0" name="Down Arrow 9"/>
          <p:cNvSpPr/>
          <p:nvPr/>
        </p:nvSpPr>
        <p:spPr>
          <a:xfrm>
            <a:off x="1085522" y="2836986"/>
            <a:ext cx="190215" cy="394569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2" name="Rounded Rectangle 11"/>
          <p:cNvSpPr/>
          <p:nvPr/>
        </p:nvSpPr>
        <p:spPr>
          <a:xfrm>
            <a:off x="2284678" y="4438921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6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Feature Based - SIFT</a:t>
            </a:r>
            <a:r>
              <a:rPr lang="en-US" sz="1600" dirty="0"/>
              <a:t/>
            </a:r>
            <a:br>
              <a:rPr lang="en-US" sz="1600" dirty="0"/>
            </a:br>
            <a:endParaRPr lang="vi-VN" sz="1600" b="1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1979172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4" name="Rounded Rectangle 13"/>
          <p:cNvSpPr/>
          <p:nvPr/>
        </p:nvSpPr>
        <p:spPr>
          <a:xfrm>
            <a:off x="4171526" y="4438921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DATABASE</a:t>
            </a:r>
            <a:endParaRPr lang="vi-VN" sz="1600" b="1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1979173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7" name="Down Arrow 16"/>
          <p:cNvSpPr/>
          <p:nvPr/>
        </p:nvSpPr>
        <p:spPr>
          <a:xfrm rot="16200000">
            <a:off x="3871835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8" name="Rounded Rectangle 17"/>
          <p:cNvSpPr/>
          <p:nvPr/>
        </p:nvSpPr>
        <p:spPr>
          <a:xfrm>
            <a:off x="6052557" y="4438921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KNN</a:t>
            </a:r>
            <a:endParaRPr lang="vi-VN" sz="1600" b="1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5752868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23" name="Rounded Rectangle 22"/>
          <p:cNvSpPr/>
          <p:nvPr/>
        </p:nvSpPr>
        <p:spPr>
          <a:xfrm>
            <a:off x="7933588" y="4438921"/>
            <a:ext cx="1938293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RECOGINTION</a:t>
            </a:r>
            <a:endParaRPr lang="vi-VN" sz="1600" b="1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7633900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1963428" y="1209659"/>
            <a:ext cx="6902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653707" y="1027024"/>
            <a:ext cx="1238182" cy="365269"/>
          </a:xfrm>
          <a:prstGeom prst="roundRect">
            <a:avLst>
              <a:gd name="adj" fmla="val 1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Processing</a:t>
            </a:r>
            <a:endParaRPr lang="vi-VN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216265" y="3644834"/>
            <a:ext cx="1238182" cy="365269"/>
          </a:xfrm>
          <a:prstGeom prst="roundRect">
            <a:avLst>
              <a:gd name="adj" fmla="val 1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Camera</a:t>
            </a:r>
            <a:endParaRPr lang="vi-VN" sz="1600" b="1" dirty="0"/>
          </a:p>
        </p:txBody>
      </p:sp>
      <p:cxnSp>
        <p:nvCxnSpPr>
          <p:cNvPr id="34" name="Straight Arrow Connector 33"/>
          <p:cNvCxnSpPr>
            <a:stCxn id="31" idx="2"/>
            <a:endCxn id="18" idx="0"/>
          </p:cNvCxnSpPr>
          <p:nvPr/>
        </p:nvCxnSpPr>
        <p:spPr>
          <a:xfrm>
            <a:off x="6835356" y="4010103"/>
            <a:ext cx="0" cy="428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8" idx="1"/>
          </p:cNvCxnSpPr>
          <p:nvPr/>
        </p:nvCxnSpPr>
        <p:spPr>
          <a:xfrm flipV="1">
            <a:off x="9871881" y="4838439"/>
            <a:ext cx="46324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0335122" y="4630132"/>
            <a:ext cx="1338263" cy="416614"/>
          </a:xfrm>
          <a:prstGeom prst="roundRect">
            <a:avLst>
              <a:gd name="adj" fmla="val 1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01899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PRECISION 5530</dc:creator>
  <cp:lastModifiedBy>DELL PRECISION 5530</cp:lastModifiedBy>
  <cp:revision>13</cp:revision>
  <dcterms:created xsi:type="dcterms:W3CDTF">2023-11-11T10:07:30Z</dcterms:created>
  <dcterms:modified xsi:type="dcterms:W3CDTF">2023-11-12T21:26:31Z</dcterms:modified>
</cp:coreProperties>
</file>