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D8D6D6-2C55-5F32-B2CB-6206D5B2ED06}" v="337" dt="2025-03-10T08:33:13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pe Kavya" userId="c54a764edf2582ce" providerId="Windows Live" clId="Web-{F69EC5E6-FAB4-B0F7-DEF2-8868B4E025C3}"/>
    <pc:docChg chg="modSld addMainMaster delMainMaster">
      <pc:chgData name="Supe Kavya" userId="c54a764edf2582ce" providerId="Windows Live" clId="Web-{F69EC5E6-FAB4-B0F7-DEF2-8868B4E025C3}" dt="2025-03-10T04:53:08.139" v="0"/>
      <pc:docMkLst>
        <pc:docMk/>
      </pc:docMkLst>
      <pc:sldChg chg="addSp modSp mod setBg modClrScheme setClrOvrMap chgLayout">
        <pc:chgData name="Supe Kavya" userId="c54a764edf2582ce" providerId="Windows Live" clId="Web-{F69EC5E6-FAB4-B0F7-DEF2-8868B4E025C3}" dt="2025-03-10T04:53:08.139" v="0"/>
        <pc:sldMkLst>
          <pc:docMk/>
          <pc:sldMk cId="109857222" sldId="256"/>
        </pc:sldMkLst>
        <pc:spChg chg="mod">
          <ac:chgData name="Supe Kavya" userId="c54a764edf2582ce" providerId="Windows Live" clId="Web-{F69EC5E6-FAB4-B0F7-DEF2-8868B4E025C3}" dt="2025-03-10T04:53:08.139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upe Kavya" userId="c54a764edf2582ce" providerId="Windows Live" clId="Web-{F69EC5E6-FAB4-B0F7-DEF2-8868B4E025C3}" dt="2025-03-10T04:53:08.139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upe Kavya" userId="c54a764edf2582ce" providerId="Windows Live" clId="Web-{F69EC5E6-FAB4-B0F7-DEF2-8868B4E025C3}" dt="2025-03-10T04:53:08.139" v="0"/>
          <ac:spMkLst>
            <pc:docMk/>
            <pc:sldMk cId="109857222" sldId="256"/>
            <ac:spMk id="8" creationId="{4EFE82FE-7465-AE46-88DF-34D347E83B84}"/>
          </ac:spMkLst>
        </pc:spChg>
        <pc:grpChg chg="add">
          <ac:chgData name="Supe Kavya" userId="c54a764edf2582ce" providerId="Windows Live" clId="Web-{F69EC5E6-FAB4-B0F7-DEF2-8868B4E025C3}" dt="2025-03-10T04:53:08.139" v="0"/>
          <ac:grpSpMkLst>
            <pc:docMk/>
            <pc:sldMk cId="109857222" sldId="256"/>
            <ac:grpSpMk id="12" creationId="{E63AF7E2-A240-C246-AFB8-2AD8FF4621DB}"/>
          </ac:grpSpMkLst>
        </pc:grpChg>
        <pc:cxnChg chg="add">
          <ac:chgData name="Supe Kavya" userId="c54a764edf2582ce" providerId="Windows Live" clId="Web-{F69EC5E6-FAB4-B0F7-DEF2-8868B4E025C3}" dt="2025-03-10T04:53:08.139" v="0"/>
          <ac:cxnSpMkLst>
            <pc:docMk/>
            <pc:sldMk cId="109857222" sldId="256"/>
            <ac:cxnSpMk id="10" creationId="{2DDDFCEF-D5C9-BE40-9979-57040F021F96}"/>
          </ac:cxnSpMkLst>
        </pc:cxnChg>
      </pc:sldChg>
      <pc:sldMasterChg chg="del delSldLayout">
        <pc:chgData name="Supe Kavya" userId="c54a764edf2582ce" providerId="Windows Live" clId="Web-{F69EC5E6-FAB4-B0F7-DEF2-8868B4E025C3}" dt="2025-03-10T04:53:08.139" v="0"/>
        <pc:sldMasterMkLst>
          <pc:docMk/>
          <pc:sldMasterMk cId="2460954070" sldId="2147483660"/>
        </pc:sldMasterMkLst>
        <pc:sldLayoutChg chg="del">
          <pc:chgData name="Supe Kavya" userId="c54a764edf2582ce" providerId="Windows Live" clId="Web-{F69EC5E6-FAB4-B0F7-DEF2-8868B4E025C3}" dt="2025-03-10T04:53:08.139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upe Kavya" userId="c54a764edf2582ce" providerId="Windows Live" clId="Web-{F69EC5E6-FAB4-B0F7-DEF2-8868B4E025C3}" dt="2025-03-10T04:53:08.139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upe Kavya" userId="c54a764edf2582ce" providerId="Windows Live" clId="Web-{F69EC5E6-FAB4-B0F7-DEF2-8868B4E025C3}" dt="2025-03-10T04:53:08.139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upe Kavya" userId="c54a764edf2582ce" providerId="Windows Live" clId="Web-{F69EC5E6-FAB4-B0F7-DEF2-8868B4E025C3}" dt="2025-03-10T04:53:08.139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upe Kavya" userId="c54a764edf2582ce" providerId="Windows Live" clId="Web-{F69EC5E6-FAB4-B0F7-DEF2-8868B4E025C3}" dt="2025-03-10T04:53:08.139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upe Kavya" userId="c54a764edf2582ce" providerId="Windows Live" clId="Web-{F69EC5E6-FAB4-B0F7-DEF2-8868B4E025C3}" dt="2025-03-10T04:53:08.139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upe Kavya" userId="c54a764edf2582ce" providerId="Windows Live" clId="Web-{F69EC5E6-FAB4-B0F7-DEF2-8868B4E025C3}" dt="2025-03-10T04:53:08.139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upe Kavya" userId="c54a764edf2582ce" providerId="Windows Live" clId="Web-{F69EC5E6-FAB4-B0F7-DEF2-8868B4E025C3}" dt="2025-03-10T04:53:08.139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upe Kavya" userId="c54a764edf2582ce" providerId="Windows Live" clId="Web-{F69EC5E6-FAB4-B0F7-DEF2-8868B4E025C3}" dt="2025-03-10T04:53:08.139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upe Kavya" userId="c54a764edf2582ce" providerId="Windows Live" clId="Web-{F69EC5E6-FAB4-B0F7-DEF2-8868B4E025C3}" dt="2025-03-10T04:53:08.139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upe Kavya" userId="c54a764edf2582ce" providerId="Windows Live" clId="Web-{F69EC5E6-FAB4-B0F7-DEF2-8868B4E025C3}" dt="2025-03-10T04:53:08.139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Supe Kavya" userId="c54a764edf2582ce" providerId="Windows Live" clId="Web-{F69EC5E6-FAB4-B0F7-DEF2-8868B4E025C3}" dt="2025-03-10T04:53:08.139" v="0"/>
        <pc:sldMasterMkLst>
          <pc:docMk/>
          <pc:sldMasterMk cId="973137898" sldId="2147483763"/>
        </pc:sldMasterMkLst>
        <pc:sldLayoutChg chg="add">
          <pc:chgData name="Supe Kavya" userId="c54a764edf2582ce" providerId="Windows Live" clId="Web-{F69EC5E6-FAB4-B0F7-DEF2-8868B4E025C3}" dt="2025-03-10T04:53:08.139" v="0"/>
          <pc:sldLayoutMkLst>
            <pc:docMk/>
            <pc:sldMasterMk cId="973137898" sldId="2147483763"/>
            <pc:sldLayoutMk cId="2553478123" sldId="2147483752"/>
          </pc:sldLayoutMkLst>
        </pc:sldLayoutChg>
        <pc:sldLayoutChg chg="add">
          <pc:chgData name="Supe Kavya" userId="c54a764edf2582ce" providerId="Windows Live" clId="Web-{F69EC5E6-FAB4-B0F7-DEF2-8868B4E025C3}" dt="2025-03-10T04:53:08.139" v="0"/>
          <pc:sldLayoutMkLst>
            <pc:docMk/>
            <pc:sldMasterMk cId="973137898" sldId="2147483763"/>
            <pc:sldLayoutMk cId="2371645411" sldId="2147483753"/>
          </pc:sldLayoutMkLst>
        </pc:sldLayoutChg>
        <pc:sldLayoutChg chg="add">
          <pc:chgData name="Supe Kavya" userId="c54a764edf2582ce" providerId="Windows Live" clId="Web-{F69EC5E6-FAB4-B0F7-DEF2-8868B4E025C3}" dt="2025-03-10T04:53:08.139" v="0"/>
          <pc:sldLayoutMkLst>
            <pc:docMk/>
            <pc:sldMasterMk cId="973137898" sldId="2147483763"/>
            <pc:sldLayoutMk cId="316658440" sldId="2147483754"/>
          </pc:sldLayoutMkLst>
        </pc:sldLayoutChg>
        <pc:sldLayoutChg chg="add">
          <pc:chgData name="Supe Kavya" userId="c54a764edf2582ce" providerId="Windows Live" clId="Web-{F69EC5E6-FAB4-B0F7-DEF2-8868B4E025C3}" dt="2025-03-10T04:53:08.139" v="0"/>
          <pc:sldLayoutMkLst>
            <pc:docMk/>
            <pc:sldMasterMk cId="973137898" sldId="2147483763"/>
            <pc:sldLayoutMk cId="970935173" sldId="2147483755"/>
          </pc:sldLayoutMkLst>
        </pc:sldLayoutChg>
        <pc:sldLayoutChg chg="add">
          <pc:chgData name="Supe Kavya" userId="c54a764edf2582ce" providerId="Windows Live" clId="Web-{F69EC5E6-FAB4-B0F7-DEF2-8868B4E025C3}" dt="2025-03-10T04:53:08.139" v="0"/>
          <pc:sldLayoutMkLst>
            <pc:docMk/>
            <pc:sldMasterMk cId="973137898" sldId="2147483763"/>
            <pc:sldLayoutMk cId="4227984044" sldId="2147483756"/>
          </pc:sldLayoutMkLst>
        </pc:sldLayoutChg>
        <pc:sldLayoutChg chg="add">
          <pc:chgData name="Supe Kavya" userId="c54a764edf2582ce" providerId="Windows Live" clId="Web-{F69EC5E6-FAB4-B0F7-DEF2-8868B4E025C3}" dt="2025-03-10T04:53:08.139" v="0"/>
          <pc:sldLayoutMkLst>
            <pc:docMk/>
            <pc:sldMasterMk cId="973137898" sldId="2147483763"/>
            <pc:sldLayoutMk cId="4135941076" sldId="2147483757"/>
          </pc:sldLayoutMkLst>
        </pc:sldLayoutChg>
        <pc:sldLayoutChg chg="add">
          <pc:chgData name="Supe Kavya" userId="c54a764edf2582ce" providerId="Windows Live" clId="Web-{F69EC5E6-FAB4-B0F7-DEF2-8868B4E025C3}" dt="2025-03-10T04:53:08.139" v="0"/>
          <pc:sldLayoutMkLst>
            <pc:docMk/>
            <pc:sldMasterMk cId="973137898" sldId="2147483763"/>
            <pc:sldLayoutMk cId="3994535701" sldId="2147483758"/>
          </pc:sldLayoutMkLst>
        </pc:sldLayoutChg>
        <pc:sldLayoutChg chg="add">
          <pc:chgData name="Supe Kavya" userId="c54a764edf2582ce" providerId="Windows Live" clId="Web-{F69EC5E6-FAB4-B0F7-DEF2-8868B4E025C3}" dt="2025-03-10T04:53:08.139" v="0"/>
          <pc:sldLayoutMkLst>
            <pc:docMk/>
            <pc:sldMasterMk cId="973137898" sldId="2147483763"/>
            <pc:sldLayoutMk cId="3219462721" sldId="2147483759"/>
          </pc:sldLayoutMkLst>
        </pc:sldLayoutChg>
        <pc:sldLayoutChg chg="add">
          <pc:chgData name="Supe Kavya" userId="c54a764edf2582ce" providerId="Windows Live" clId="Web-{F69EC5E6-FAB4-B0F7-DEF2-8868B4E025C3}" dt="2025-03-10T04:53:08.139" v="0"/>
          <pc:sldLayoutMkLst>
            <pc:docMk/>
            <pc:sldMasterMk cId="973137898" sldId="2147483763"/>
            <pc:sldLayoutMk cId="2491514158" sldId="2147483760"/>
          </pc:sldLayoutMkLst>
        </pc:sldLayoutChg>
        <pc:sldLayoutChg chg="add">
          <pc:chgData name="Supe Kavya" userId="c54a764edf2582ce" providerId="Windows Live" clId="Web-{F69EC5E6-FAB4-B0F7-DEF2-8868B4E025C3}" dt="2025-03-10T04:53:08.139" v="0"/>
          <pc:sldLayoutMkLst>
            <pc:docMk/>
            <pc:sldMasterMk cId="973137898" sldId="2147483763"/>
            <pc:sldLayoutMk cId="1247979829" sldId="2147483761"/>
          </pc:sldLayoutMkLst>
        </pc:sldLayoutChg>
        <pc:sldLayoutChg chg="add">
          <pc:chgData name="Supe Kavya" userId="c54a764edf2582ce" providerId="Windows Live" clId="Web-{F69EC5E6-FAB4-B0F7-DEF2-8868B4E025C3}" dt="2025-03-10T04:53:08.139" v="0"/>
          <pc:sldLayoutMkLst>
            <pc:docMk/>
            <pc:sldMasterMk cId="973137898" sldId="2147483763"/>
            <pc:sldLayoutMk cId="3133817919" sldId="2147483762"/>
          </pc:sldLayoutMkLst>
        </pc:sldLayoutChg>
      </pc:sldMasterChg>
    </pc:docChg>
  </pc:docChgLst>
  <pc:docChgLst>
    <pc:chgData name="Supe Kavya" userId="c54a764edf2582ce" providerId="Windows Live" clId="Web-{46D8D6D6-2C55-5F32-B2CB-6206D5B2ED06}"/>
    <pc:docChg chg="addSld delSld modSld">
      <pc:chgData name="Supe Kavya" userId="c54a764edf2582ce" providerId="Windows Live" clId="Web-{46D8D6D6-2C55-5F32-B2CB-6206D5B2ED06}" dt="2025-03-10T08:33:02.484" v="251" actId="1076"/>
      <pc:docMkLst>
        <pc:docMk/>
      </pc:docMkLst>
      <pc:sldChg chg="addSp delSp modSp mod setBg setClrOvrMap">
        <pc:chgData name="Supe Kavya" userId="c54a764edf2582ce" providerId="Windows Live" clId="Web-{46D8D6D6-2C55-5F32-B2CB-6206D5B2ED06}" dt="2025-03-10T07:37:28.009" v="250" actId="20577"/>
        <pc:sldMkLst>
          <pc:docMk/>
          <pc:sldMk cId="109857222" sldId="256"/>
        </pc:sldMkLst>
        <pc:spChg chg="mod">
          <ac:chgData name="Supe Kavya" userId="c54a764edf2582ce" providerId="Windows Live" clId="Web-{46D8D6D6-2C55-5F32-B2CB-6206D5B2ED06}" dt="2025-03-10T07:36:47.023" v="21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upe Kavya" userId="c54a764edf2582ce" providerId="Windows Live" clId="Web-{46D8D6D6-2C55-5F32-B2CB-6206D5B2ED06}" dt="2025-03-10T07:37:28.009" v="250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Supe Kavya" userId="c54a764edf2582ce" providerId="Windows Live" clId="Web-{46D8D6D6-2C55-5F32-B2CB-6206D5B2ED06}" dt="2025-03-10T07:21:12.873" v="16"/>
          <ac:spMkLst>
            <pc:docMk/>
            <pc:sldMk cId="109857222" sldId="256"/>
            <ac:spMk id="8" creationId="{4EFE82FE-7465-AE46-88DF-34D347E83B84}"/>
          </ac:spMkLst>
        </pc:spChg>
        <pc:spChg chg="add del">
          <ac:chgData name="Supe Kavya" userId="c54a764edf2582ce" providerId="Windows Live" clId="Web-{46D8D6D6-2C55-5F32-B2CB-6206D5B2ED06}" dt="2025-03-10T07:36:47.023" v="219"/>
          <ac:spMkLst>
            <pc:docMk/>
            <pc:sldMk cId="109857222" sldId="256"/>
            <ac:spMk id="24" creationId="{4EFE82FE-7465-AE46-88DF-34D347E83B84}"/>
          </ac:spMkLst>
        </pc:spChg>
        <pc:spChg chg="add">
          <ac:chgData name="Supe Kavya" userId="c54a764edf2582ce" providerId="Windows Live" clId="Web-{46D8D6D6-2C55-5F32-B2CB-6206D5B2ED06}" dt="2025-03-10T07:36:47.023" v="219"/>
          <ac:spMkLst>
            <pc:docMk/>
            <pc:sldMk cId="109857222" sldId="256"/>
            <ac:spMk id="57" creationId="{4EFE82FE-7465-AE46-88DF-34D347E83B84}"/>
          </ac:spMkLst>
        </pc:spChg>
        <pc:grpChg chg="del">
          <ac:chgData name="Supe Kavya" userId="c54a764edf2582ce" providerId="Windows Live" clId="Web-{46D8D6D6-2C55-5F32-B2CB-6206D5B2ED06}" dt="2025-03-10T07:21:12.873" v="16"/>
          <ac:grpSpMkLst>
            <pc:docMk/>
            <pc:sldMk cId="109857222" sldId="256"/>
            <ac:grpSpMk id="12" creationId="{E63AF7E2-A240-C246-AFB8-2AD8FF4621DB}"/>
          </ac:grpSpMkLst>
        </pc:grpChg>
        <pc:grpChg chg="add del">
          <ac:chgData name="Supe Kavya" userId="c54a764edf2582ce" providerId="Windows Live" clId="Web-{46D8D6D6-2C55-5F32-B2CB-6206D5B2ED06}" dt="2025-03-10T07:36:47.023" v="219"/>
          <ac:grpSpMkLst>
            <pc:docMk/>
            <pc:sldMk cId="109857222" sldId="256"/>
            <ac:grpSpMk id="28" creationId="{A6B8E30F-B99D-4646-9EF5-E882312911A7}"/>
          </ac:grpSpMkLst>
        </pc:grpChg>
        <pc:grpChg chg="add">
          <ac:chgData name="Supe Kavya" userId="c54a764edf2582ce" providerId="Windows Live" clId="Web-{46D8D6D6-2C55-5F32-B2CB-6206D5B2ED06}" dt="2025-03-10T07:36:47.023" v="219"/>
          <ac:grpSpMkLst>
            <pc:docMk/>
            <pc:sldMk cId="109857222" sldId="256"/>
            <ac:grpSpMk id="61" creationId="{E63AF7E2-A240-C246-AFB8-2AD8FF4621DB}"/>
          </ac:grpSpMkLst>
        </pc:grpChg>
        <pc:cxnChg chg="del">
          <ac:chgData name="Supe Kavya" userId="c54a764edf2582ce" providerId="Windows Live" clId="Web-{46D8D6D6-2C55-5F32-B2CB-6206D5B2ED06}" dt="2025-03-10T07:21:12.873" v="16"/>
          <ac:cxnSpMkLst>
            <pc:docMk/>
            <pc:sldMk cId="109857222" sldId="256"/>
            <ac:cxnSpMk id="10" creationId="{2DDDFCEF-D5C9-BE40-9979-57040F021F96}"/>
          </ac:cxnSpMkLst>
        </pc:cxnChg>
        <pc:cxnChg chg="add del">
          <ac:chgData name="Supe Kavya" userId="c54a764edf2582ce" providerId="Windows Live" clId="Web-{46D8D6D6-2C55-5F32-B2CB-6206D5B2ED06}" dt="2025-03-10T07:36:47.023" v="219"/>
          <ac:cxnSpMkLst>
            <pc:docMk/>
            <pc:sldMk cId="109857222" sldId="256"/>
            <ac:cxnSpMk id="26" creationId="{EEA70831-9A8D-3B4D-8EA5-EE32F93E94E9}"/>
          </ac:cxnSpMkLst>
        </pc:cxnChg>
        <pc:cxnChg chg="add">
          <ac:chgData name="Supe Kavya" userId="c54a764edf2582ce" providerId="Windows Live" clId="Web-{46D8D6D6-2C55-5F32-B2CB-6206D5B2ED06}" dt="2025-03-10T07:36:47.023" v="219"/>
          <ac:cxnSpMkLst>
            <pc:docMk/>
            <pc:sldMk cId="109857222" sldId="256"/>
            <ac:cxnSpMk id="59" creationId="{2DDDFCEF-D5C9-BE40-9979-57040F021F96}"/>
          </ac:cxnSpMkLst>
        </pc:cxnChg>
      </pc:sldChg>
      <pc:sldChg chg="new del">
        <pc:chgData name="Supe Kavya" userId="c54a764edf2582ce" providerId="Windows Live" clId="Web-{46D8D6D6-2C55-5F32-B2CB-6206D5B2ED06}" dt="2025-03-10T07:20:27.792" v="15"/>
        <pc:sldMkLst>
          <pc:docMk/>
          <pc:sldMk cId="884296461" sldId="257"/>
        </pc:sldMkLst>
      </pc:sldChg>
      <pc:sldChg chg="addSp modSp new mod setBg">
        <pc:chgData name="Supe Kavya" userId="c54a764edf2582ce" providerId="Windows Live" clId="Web-{46D8D6D6-2C55-5F32-B2CB-6206D5B2ED06}" dt="2025-03-10T07:24:10.177" v="65" actId="14100"/>
        <pc:sldMkLst>
          <pc:docMk/>
          <pc:sldMk cId="1518297778" sldId="258"/>
        </pc:sldMkLst>
        <pc:spChg chg="add mod">
          <ac:chgData name="Supe Kavya" userId="c54a764edf2582ce" providerId="Windows Live" clId="Web-{46D8D6D6-2C55-5F32-B2CB-6206D5B2ED06}" dt="2025-03-10T07:24:10.177" v="65" actId="14100"/>
          <ac:spMkLst>
            <pc:docMk/>
            <pc:sldMk cId="1518297778" sldId="258"/>
            <ac:spMk id="2" creationId="{DF8476F5-3FCE-5191-1199-1B53FCC87175}"/>
          </ac:spMkLst>
        </pc:spChg>
        <pc:spChg chg="add mod">
          <ac:chgData name="Supe Kavya" userId="c54a764edf2582ce" providerId="Windows Live" clId="Web-{46D8D6D6-2C55-5F32-B2CB-6206D5B2ED06}" dt="2025-03-10T07:24:02.739" v="64"/>
          <ac:spMkLst>
            <pc:docMk/>
            <pc:sldMk cId="1518297778" sldId="258"/>
            <ac:spMk id="3" creationId="{24EB6934-D66B-E0B9-1995-5FFAE5E9B7B4}"/>
          </ac:spMkLst>
        </pc:spChg>
        <pc:spChg chg="add">
          <ac:chgData name="Supe Kavya" userId="c54a764edf2582ce" providerId="Windows Live" clId="Web-{46D8D6D6-2C55-5F32-B2CB-6206D5B2ED06}" dt="2025-03-10T07:24:02.739" v="64"/>
          <ac:spMkLst>
            <pc:docMk/>
            <pc:sldMk cId="1518297778" sldId="258"/>
            <ac:spMk id="25" creationId="{4EFE82FE-7465-AE46-88DF-34D347E83B84}"/>
          </ac:spMkLst>
        </pc:spChg>
        <pc:grpChg chg="add">
          <ac:chgData name="Supe Kavya" userId="c54a764edf2582ce" providerId="Windows Live" clId="Web-{46D8D6D6-2C55-5F32-B2CB-6206D5B2ED06}" dt="2025-03-10T07:24:02.739" v="64"/>
          <ac:grpSpMkLst>
            <pc:docMk/>
            <pc:sldMk cId="1518297778" sldId="258"/>
            <ac:grpSpMk id="8" creationId="{F0CAFDA3-320A-C24D-A7A1-20C1267EC987}"/>
          </ac:grpSpMkLst>
        </pc:grpChg>
        <pc:grpChg chg="add">
          <ac:chgData name="Supe Kavya" userId="c54a764edf2582ce" providerId="Windows Live" clId="Web-{46D8D6D6-2C55-5F32-B2CB-6206D5B2ED06}" dt="2025-03-10T07:24:02.739" v="64"/>
          <ac:grpSpMkLst>
            <pc:docMk/>
            <pc:sldMk cId="1518297778" sldId="258"/>
            <ac:grpSpMk id="29" creationId="{A6B8E30F-B99D-4646-9EF5-E882312911A7}"/>
          </ac:grpSpMkLst>
        </pc:grpChg>
        <pc:cxnChg chg="add">
          <ac:chgData name="Supe Kavya" userId="c54a764edf2582ce" providerId="Windows Live" clId="Web-{46D8D6D6-2C55-5F32-B2CB-6206D5B2ED06}" dt="2025-03-10T07:24:02.739" v="64"/>
          <ac:cxnSpMkLst>
            <pc:docMk/>
            <pc:sldMk cId="1518297778" sldId="258"/>
            <ac:cxnSpMk id="23" creationId="{8231D73A-BA91-794F-8C09-4F4B41A6D08B}"/>
          </ac:cxnSpMkLst>
        </pc:cxnChg>
        <pc:cxnChg chg="add">
          <ac:chgData name="Supe Kavya" userId="c54a764edf2582ce" providerId="Windows Live" clId="Web-{46D8D6D6-2C55-5F32-B2CB-6206D5B2ED06}" dt="2025-03-10T07:24:02.739" v="64"/>
          <ac:cxnSpMkLst>
            <pc:docMk/>
            <pc:sldMk cId="1518297778" sldId="258"/>
            <ac:cxnSpMk id="27" creationId="{EEA70831-9A8D-3B4D-8EA5-EE32F93E94E9}"/>
          </ac:cxnSpMkLst>
        </pc:cxnChg>
      </pc:sldChg>
      <pc:sldChg chg="addSp delSp modSp new mod setBg">
        <pc:chgData name="Supe Kavya" userId="c54a764edf2582ce" providerId="Windows Live" clId="Web-{46D8D6D6-2C55-5F32-B2CB-6206D5B2ED06}" dt="2025-03-10T07:30:22.194" v="129" actId="20577"/>
        <pc:sldMkLst>
          <pc:docMk/>
          <pc:sldMk cId="1199767283" sldId="259"/>
        </pc:sldMkLst>
        <pc:spChg chg="add mod">
          <ac:chgData name="Supe Kavya" userId="c54a764edf2582ce" providerId="Windows Live" clId="Web-{46D8D6D6-2C55-5F32-B2CB-6206D5B2ED06}" dt="2025-03-10T07:30:22.194" v="129" actId="20577"/>
          <ac:spMkLst>
            <pc:docMk/>
            <pc:sldMk cId="1199767283" sldId="259"/>
            <ac:spMk id="2" creationId="{BAD84046-C1A2-A664-96D7-735D6D98BF68}"/>
          </ac:spMkLst>
        </pc:spChg>
        <pc:spChg chg="add del">
          <ac:chgData name="Supe Kavya" userId="c54a764edf2582ce" providerId="Windows Live" clId="Web-{46D8D6D6-2C55-5F32-B2CB-6206D5B2ED06}" dt="2025-03-10T07:29:47.692" v="125"/>
          <ac:spMkLst>
            <pc:docMk/>
            <pc:sldMk cId="1199767283" sldId="259"/>
            <ac:spMk id="37" creationId="{4EFE82FE-7465-AE46-88DF-34D347E83B84}"/>
          </ac:spMkLst>
        </pc:spChg>
        <pc:spChg chg="add">
          <ac:chgData name="Supe Kavya" userId="c54a764edf2582ce" providerId="Windows Live" clId="Web-{46D8D6D6-2C55-5F32-B2CB-6206D5B2ED06}" dt="2025-03-10T07:29:47.739" v="126"/>
          <ac:spMkLst>
            <pc:docMk/>
            <pc:sldMk cId="1199767283" sldId="259"/>
            <ac:spMk id="49" creationId="{4EFE82FE-7465-AE46-88DF-34D347E83B84}"/>
          </ac:spMkLst>
        </pc:spChg>
        <pc:grpChg chg="add del">
          <ac:chgData name="Supe Kavya" userId="c54a764edf2582ce" providerId="Windows Live" clId="Web-{46D8D6D6-2C55-5F32-B2CB-6206D5B2ED06}" dt="2025-03-10T07:29:47.692" v="125"/>
          <ac:grpSpMkLst>
            <pc:docMk/>
            <pc:sldMk cId="1199767283" sldId="259"/>
            <ac:grpSpMk id="9" creationId="{EB46B8FB-F6A2-5F47-A6CD-A7E17E69270F}"/>
          </ac:grpSpMkLst>
        </pc:grpChg>
        <pc:grpChg chg="add del">
          <ac:chgData name="Supe Kavya" userId="c54a764edf2582ce" providerId="Windows Live" clId="Web-{46D8D6D6-2C55-5F32-B2CB-6206D5B2ED06}" dt="2025-03-10T07:29:47.692" v="125"/>
          <ac:grpSpMkLst>
            <pc:docMk/>
            <pc:sldMk cId="1199767283" sldId="259"/>
            <ac:grpSpMk id="41" creationId="{1B5E71B3-7269-894E-A00B-31D341365FC9}"/>
          </ac:grpSpMkLst>
        </pc:grpChg>
        <pc:grpChg chg="add del">
          <ac:chgData name="Supe Kavya" userId="c54a764edf2582ce" providerId="Windows Live" clId="Web-{46D8D6D6-2C55-5F32-B2CB-6206D5B2ED06}" dt="2025-03-10T07:30:07.005" v="128"/>
          <ac:grpSpMkLst>
            <pc:docMk/>
            <pc:sldMk cId="1199767283" sldId="259"/>
            <ac:grpSpMk id="47" creationId="{EB46B8FB-F6A2-5F47-A6CD-A7E17E69270F}"/>
          </ac:grpSpMkLst>
        </pc:grpChg>
        <pc:grpChg chg="add">
          <ac:chgData name="Supe Kavya" userId="c54a764edf2582ce" providerId="Windows Live" clId="Web-{46D8D6D6-2C55-5F32-B2CB-6206D5B2ED06}" dt="2025-03-10T07:29:47.739" v="126"/>
          <ac:grpSpMkLst>
            <pc:docMk/>
            <pc:sldMk cId="1199767283" sldId="259"/>
            <ac:grpSpMk id="50" creationId="{BCFFF971-DAC9-F44B-9F22-4B030B6B61B3}"/>
          </ac:grpSpMkLst>
        </pc:grpChg>
        <pc:graphicFrameChg chg="add del mod modGraphic">
          <ac:chgData name="Supe Kavya" userId="c54a764edf2582ce" providerId="Windows Live" clId="Web-{46D8D6D6-2C55-5F32-B2CB-6206D5B2ED06}" dt="2025-03-10T07:26:11.776" v="78"/>
          <ac:graphicFrameMkLst>
            <pc:docMk/>
            <pc:sldMk cId="1199767283" sldId="259"/>
            <ac:graphicFrameMk id="3" creationId="{313608D4-F0FD-21D6-E038-F7E0C3875DB1}"/>
          </ac:graphicFrameMkLst>
        </pc:graphicFrameChg>
        <pc:graphicFrameChg chg="add mod modGraphic">
          <ac:chgData name="Supe Kavya" userId="c54a764edf2582ce" providerId="Windows Live" clId="Web-{46D8D6D6-2C55-5F32-B2CB-6206D5B2ED06}" dt="2025-03-10T07:29:47.739" v="126"/>
          <ac:graphicFrameMkLst>
            <pc:docMk/>
            <pc:sldMk cId="1199767283" sldId="259"/>
            <ac:graphicFrameMk id="4" creationId="{4D736644-6D83-79C2-2D63-64A2DB909B9D}"/>
          </ac:graphicFrameMkLst>
        </pc:graphicFrameChg>
        <pc:cxnChg chg="add del">
          <ac:chgData name="Supe Kavya" userId="c54a764edf2582ce" providerId="Windows Live" clId="Web-{46D8D6D6-2C55-5F32-B2CB-6206D5B2ED06}" dt="2025-03-10T07:29:47.692" v="125"/>
          <ac:cxnSpMkLst>
            <pc:docMk/>
            <pc:sldMk cId="1199767283" sldId="259"/>
            <ac:cxnSpMk id="35" creationId="{D33A3282-0389-C547-8CA6-7F3E7F27B34D}"/>
          </ac:cxnSpMkLst>
        </pc:cxnChg>
        <pc:cxnChg chg="add del">
          <ac:chgData name="Supe Kavya" userId="c54a764edf2582ce" providerId="Windows Live" clId="Web-{46D8D6D6-2C55-5F32-B2CB-6206D5B2ED06}" dt="2025-03-10T07:29:47.692" v="125"/>
          <ac:cxnSpMkLst>
            <pc:docMk/>
            <pc:sldMk cId="1199767283" sldId="259"/>
            <ac:cxnSpMk id="39" creationId="{EEA70831-9A8D-3B4D-8EA5-EE32F93E94E9}"/>
          </ac:cxnSpMkLst>
        </pc:cxnChg>
        <pc:cxnChg chg="add">
          <ac:chgData name="Supe Kavya" userId="c54a764edf2582ce" providerId="Windows Live" clId="Web-{46D8D6D6-2C55-5F32-B2CB-6206D5B2ED06}" dt="2025-03-10T07:29:47.739" v="126"/>
          <ac:cxnSpMkLst>
            <pc:docMk/>
            <pc:sldMk cId="1199767283" sldId="259"/>
            <ac:cxnSpMk id="45" creationId="{51D4F49C-5EE1-6C4F-858E-AE02CC2CD5BB}"/>
          </ac:cxnSpMkLst>
        </pc:cxnChg>
        <pc:cxnChg chg="add">
          <ac:chgData name="Supe Kavya" userId="c54a764edf2582ce" providerId="Windows Live" clId="Web-{46D8D6D6-2C55-5F32-B2CB-6206D5B2ED06}" dt="2025-03-10T07:29:47.739" v="126"/>
          <ac:cxnSpMkLst>
            <pc:docMk/>
            <pc:sldMk cId="1199767283" sldId="259"/>
            <ac:cxnSpMk id="48" creationId="{D33A3282-0389-C547-8CA6-7F3E7F27B34D}"/>
          </ac:cxnSpMkLst>
        </pc:cxnChg>
      </pc:sldChg>
      <pc:sldChg chg="addSp modSp new mod setBg">
        <pc:chgData name="Supe Kavya" userId="c54a764edf2582ce" providerId="Windows Live" clId="Web-{46D8D6D6-2C55-5F32-B2CB-6206D5B2ED06}" dt="2025-03-10T07:33:23.608" v="180" actId="20577"/>
        <pc:sldMkLst>
          <pc:docMk/>
          <pc:sldMk cId="3338417964" sldId="260"/>
        </pc:sldMkLst>
        <pc:spChg chg="add mod ord">
          <ac:chgData name="Supe Kavya" userId="c54a764edf2582ce" providerId="Windows Live" clId="Web-{46D8D6D6-2C55-5F32-B2CB-6206D5B2ED06}" dt="2025-03-10T07:33:23.608" v="180" actId="20577"/>
          <ac:spMkLst>
            <pc:docMk/>
            <pc:sldMk cId="3338417964" sldId="260"/>
            <ac:spMk id="2" creationId="{D99DB272-0206-AC63-017C-5198D0510935}"/>
          </ac:spMkLst>
        </pc:spChg>
        <pc:spChg chg="add mod">
          <ac:chgData name="Supe Kavya" userId="c54a764edf2582ce" providerId="Windows Live" clId="Web-{46D8D6D6-2C55-5F32-B2CB-6206D5B2ED06}" dt="2025-03-10T07:32:10.901" v="152"/>
          <ac:spMkLst>
            <pc:docMk/>
            <pc:sldMk cId="3338417964" sldId="260"/>
            <ac:spMk id="3" creationId="{25B60CBE-E7BB-176D-A770-188DB5263A80}"/>
          </ac:spMkLst>
        </pc:spChg>
        <pc:spChg chg="add">
          <ac:chgData name="Supe Kavya" userId="c54a764edf2582ce" providerId="Windows Live" clId="Web-{46D8D6D6-2C55-5F32-B2CB-6206D5B2ED06}" dt="2025-03-10T07:32:10.901" v="152"/>
          <ac:spMkLst>
            <pc:docMk/>
            <pc:sldMk cId="3338417964" sldId="260"/>
            <ac:spMk id="25" creationId="{4EFE82FE-7465-AE46-88DF-34D347E83B84}"/>
          </ac:spMkLst>
        </pc:spChg>
        <pc:grpChg chg="add">
          <ac:chgData name="Supe Kavya" userId="c54a764edf2582ce" providerId="Windows Live" clId="Web-{46D8D6D6-2C55-5F32-B2CB-6206D5B2ED06}" dt="2025-03-10T07:32:10.901" v="152"/>
          <ac:grpSpMkLst>
            <pc:docMk/>
            <pc:sldMk cId="3338417964" sldId="260"/>
            <ac:grpSpMk id="8" creationId="{F0CAFDA3-320A-C24D-A7A1-20C1267EC987}"/>
          </ac:grpSpMkLst>
        </pc:grpChg>
        <pc:grpChg chg="add">
          <ac:chgData name="Supe Kavya" userId="c54a764edf2582ce" providerId="Windows Live" clId="Web-{46D8D6D6-2C55-5F32-B2CB-6206D5B2ED06}" dt="2025-03-10T07:32:10.901" v="152"/>
          <ac:grpSpMkLst>
            <pc:docMk/>
            <pc:sldMk cId="3338417964" sldId="260"/>
            <ac:grpSpMk id="29" creationId="{A6B8E30F-B99D-4646-9EF5-E882312911A7}"/>
          </ac:grpSpMkLst>
        </pc:grpChg>
        <pc:cxnChg chg="add">
          <ac:chgData name="Supe Kavya" userId="c54a764edf2582ce" providerId="Windows Live" clId="Web-{46D8D6D6-2C55-5F32-B2CB-6206D5B2ED06}" dt="2025-03-10T07:32:10.901" v="152"/>
          <ac:cxnSpMkLst>
            <pc:docMk/>
            <pc:sldMk cId="3338417964" sldId="260"/>
            <ac:cxnSpMk id="23" creationId="{8231D73A-BA91-794F-8C09-4F4B41A6D08B}"/>
          </ac:cxnSpMkLst>
        </pc:cxnChg>
        <pc:cxnChg chg="add">
          <ac:chgData name="Supe Kavya" userId="c54a764edf2582ce" providerId="Windows Live" clId="Web-{46D8D6D6-2C55-5F32-B2CB-6206D5B2ED06}" dt="2025-03-10T07:32:10.901" v="152"/>
          <ac:cxnSpMkLst>
            <pc:docMk/>
            <pc:sldMk cId="3338417964" sldId="260"/>
            <ac:cxnSpMk id="27" creationId="{EEA70831-9A8D-3B4D-8EA5-EE32F93E94E9}"/>
          </ac:cxnSpMkLst>
        </pc:cxnChg>
      </pc:sldChg>
      <pc:sldChg chg="addSp modSp new mod setBg setClrOvrMap">
        <pc:chgData name="Supe Kavya" userId="c54a764edf2582ce" providerId="Windows Live" clId="Web-{46D8D6D6-2C55-5F32-B2CB-6206D5B2ED06}" dt="2025-03-10T08:33:02.484" v="251" actId="1076"/>
        <pc:sldMkLst>
          <pc:docMk/>
          <pc:sldMk cId="186600713" sldId="261"/>
        </pc:sldMkLst>
        <pc:spChg chg="add mod">
          <ac:chgData name="Supe Kavya" userId="c54a764edf2582ce" providerId="Windows Live" clId="Web-{46D8D6D6-2C55-5F32-B2CB-6206D5B2ED06}" dt="2025-03-10T08:33:02.484" v="251" actId="1076"/>
          <ac:spMkLst>
            <pc:docMk/>
            <pc:sldMk cId="186600713" sldId="261"/>
            <ac:spMk id="2" creationId="{44CA9463-B3B9-57AA-B97A-816731D43432}"/>
          </ac:spMkLst>
        </pc:spChg>
        <pc:spChg chg="add">
          <ac:chgData name="Supe Kavya" userId="c54a764edf2582ce" providerId="Windows Live" clId="Web-{46D8D6D6-2C55-5F32-B2CB-6206D5B2ED06}" dt="2025-03-10T07:36:51.992" v="220"/>
          <ac:spMkLst>
            <pc:docMk/>
            <pc:sldMk cId="186600713" sldId="261"/>
            <ac:spMk id="35" creationId="{4EFE82FE-7465-AE46-88DF-34D347E83B84}"/>
          </ac:spMkLst>
        </pc:spChg>
        <pc:grpChg chg="add">
          <ac:chgData name="Supe Kavya" userId="c54a764edf2582ce" providerId="Windows Live" clId="Web-{46D8D6D6-2C55-5F32-B2CB-6206D5B2ED06}" dt="2025-03-10T07:36:51.992" v="220"/>
          <ac:grpSpMkLst>
            <pc:docMk/>
            <pc:sldMk cId="186600713" sldId="261"/>
            <ac:grpSpMk id="7" creationId="{EB46B8FB-F6A2-5F47-A6CD-A7E17E69270F}"/>
          </ac:grpSpMkLst>
        </pc:grpChg>
        <pc:grpChg chg="add">
          <ac:chgData name="Supe Kavya" userId="c54a764edf2582ce" providerId="Windows Live" clId="Web-{46D8D6D6-2C55-5F32-B2CB-6206D5B2ED06}" dt="2025-03-10T07:36:51.992" v="220"/>
          <ac:grpSpMkLst>
            <pc:docMk/>
            <pc:sldMk cId="186600713" sldId="261"/>
            <ac:grpSpMk id="39" creationId="{E63AF7E2-A240-C246-AFB8-2AD8FF4621DB}"/>
          </ac:grpSpMkLst>
        </pc:grpChg>
        <pc:cxnChg chg="add">
          <ac:chgData name="Supe Kavya" userId="c54a764edf2582ce" providerId="Windows Live" clId="Web-{46D8D6D6-2C55-5F32-B2CB-6206D5B2ED06}" dt="2025-03-10T07:36:51.992" v="220"/>
          <ac:cxnSpMkLst>
            <pc:docMk/>
            <pc:sldMk cId="186600713" sldId="261"/>
            <ac:cxnSpMk id="33" creationId="{D33A3282-0389-C547-8CA6-7F3E7F27B34D}"/>
          </ac:cxnSpMkLst>
        </pc:cxnChg>
        <pc:cxnChg chg="add">
          <ac:chgData name="Supe Kavya" userId="c54a764edf2582ce" providerId="Windows Live" clId="Web-{46D8D6D6-2C55-5F32-B2CB-6206D5B2ED06}" dt="2025-03-10T07:36:51.992" v="220"/>
          <ac:cxnSpMkLst>
            <pc:docMk/>
            <pc:sldMk cId="186600713" sldId="261"/>
            <ac:cxnSpMk id="37" creationId="{2DDDFCEF-D5C9-BE40-9979-57040F021F96}"/>
          </ac:cxnSpMkLst>
        </pc:cxnChg>
      </pc:sldChg>
      <pc:sldChg chg="modSp add replId">
        <pc:chgData name="Supe Kavya" userId="c54a764edf2582ce" providerId="Windows Live" clId="Web-{46D8D6D6-2C55-5F32-B2CB-6206D5B2ED06}" dt="2025-03-10T07:34:19.032" v="186" actId="20577"/>
        <pc:sldMkLst>
          <pc:docMk/>
          <pc:sldMk cId="2184768007" sldId="262"/>
        </pc:sldMkLst>
        <pc:spChg chg="mod">
          <ac:chgData name="Supe Kavya" userId="c54a764edf2582ce" providerId="Windows Live" clId="Web-{46D8D6D6-2C55-5F32-B2CB-6206D5B2ED06}" dt="2025-03-10T07:34:19.032" v="186" actId="20577"/>
          <ac:spMkLst>
            <pc:docMk/>
            <pc:sldMk cId="2184768007" sldId="262"/>
            <ac:spMk id="2" creationId="{318C7391-2277-0948-BB4D-B50925D933A5}"/>
          </ac:spMkLst>
        </pc:spChg>
        <pc:spChg chg="mod">
          <ac:chgData name="Supe Kavya" userId="c54a764edf2582ce" providerId="Windows Live" clId="Web-{46D8D6D6-2C55-5F32-B2CB-6206D5B2ED06}" dt="2025-03-10T07:34:10.563" v="184" actId="20577"/>
          <ac:spMkLst>
            <pc:docMk/>
            <pc:sldMk cId="2184768007" sldId="262"/>
            <ac:spMk id="3" creationId="{0B31C147-48AF-EFA1-FE35-D67B5B15FC22}"/>
          </ac:spMkLst>
        </pc:spChg>
      </pc:sldChg>
      <pc:sldChg chg="modSp add replId">
        <pc:chgData name="Supe Kavya" userId="c54a764edf2582ce" providerId="Windows Live" clId="Web-{46D8D6D6-2C55-5F32-B2CB-6206D5B2ED06}" dt="2025-03-10T07:35:21.269" v="201" actId="20577"/>
        <pc:sldMkLst>
          <pc:docMk/>
          <pc:sldMk cId="1477397188" sldId="263"/>
        </pc:sldMkLst>
        <pc:spChg chg="mod">
          <ac:chgData name="Supe Kavya" userId="c54a764edf2582ce" providerId="Windows Live" clId="Web-{46D8D6D6-2C55-5F32-B2CB-6206D5B2ED06}" dt="2025-03-10T07:35:21.269" v="201" actId="20577"/>
          <ac:spMkLst>
            <pc:docMk/>
            <pc:sldMk cId="1477397188" sldId="263"/>
            <ac:spMk id="2" creationId="{3127F4BA-6539-D69F-6009-3A24B22DBC83}"/>
          </ac:spMkLst>
        </pc:spChg>
        <pc:spChg chg="mod">
          <ac:chgData name="Supe Kavya" userId="c54a764edf2582ce" providerId="Windows Live" clId="Web-{46D8D6D6-2C55-5F32-B2CB-6206D5B2ED06}" dt="2025-03-10T07:34:58.456" v="189" actId="20577"/>
          <ac:spMkLst>
            <pc:docMk/>
            <pc:sldMk cId="1477397188" sldId="263"/>
            <ac:spMk id="3" creationId="{2ABF11E1-323E-5739-9D24-F154A0117EAF}"/>
          </ac:spMkLst>
        </pc:spChg>
      </pc:sldChg>
      <pc:sldChg chg="modSp add replId">
        <pc:chgData name="Supe Kavya" userId="c54a764edf2582ce" providerId="Windows Live" clId="Web-{46D8D6D6-2C55-5F32-B2CB-6206D5B2ED06}" dt="2025-03-10T07:36:10.334" v="209" actId="20577"/>
        <pc:sldMkLst>
          <pc:docMk/>
          <pc:sldMk cId="3703304805" sldId="264"/>
        </pc:sldMkLst>
        <pc:spChg chg="mod">
          <ac:chgData name="Supe Kavya" userId="c54a764edf2582ce" providerId="Windows Live" clId="Web-{46D8D6D6-2C55-5F32-B2CB-6206D5B2ED06}" dt="2025-03-10T07:36:10.334" v="209" actId="20577"/>
          <ac:spMkLst>
            <pc:docMk/>
            <pc:sldMk cId="3703304805" sldId="264"/>
            <ac:spMk id="2" creationId="{2629804F-89F3-4904-DB47-0215D20EECC3}"/>
          </ac:spMkLst>
        </pc:spChg>
        <pc:spChg chg="mod">
          <ac:chgData name="Supe Kavya" userId="c54a764edf2582ce" providerId="Windows Live" clId="Web-{46D8D6D6-2C55-5F32-B2CB-6206D5B2ED06}" dt="2025-03-10T07:35:59.958" v="204" actId="20577"/>
          <ac:spMkLst>
            <pc:docMk/>
            <pc:sldMk cId="3703304805" sldId="264"/>
            <ac:spMk id="3" creationId="{C8582B8D-0E0D-83D7-66B1-9F3B3E64D1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53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3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9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46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51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97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81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8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7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64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0">
                <a:ea typeface="+mj-lt"/>
                <a:cs typeface="+mj-lt"/>
              </a:rPr>
              <a:t>AutoSage-</a:t>
            </a:r>
            <a:r>
              <a:rPr lang="en-US" sz="5000" b="0" i="1">
                <a:latin typeface="Roboto"/>
                <a:ea typeface="Roboto"/>
                <a:cs typeface="Roboto"/>
              </a:rPr>
              <a:t>Smarter Choices, Smoother Rides.</a:t>
            </a:r>
            <a:endParaRPr lang="en-US" sz="5000">
              <a:ea typeface="+mj-lt"/>
              <a:cs typeface="+mj-lt"/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5000" b="0">
                <a:ea typeface="+mj-lt"/>
                <a:cs typeface="+mj-lt"/>
              </a:rPr>
              <a:t>Powered by </a:t>
            </a:r>
            <a:r>
              <a:rPr lang="en-US" sz="5000">
                <a:ea typeface="+mj-lt"/>
                <a:cs typeface="+mj-lt"/>
              </a:rPr>
              <a:t>Gemini Flash Technology</a:t>
            </a:r>
            <a:endParaRPr lang="en-US" sz="500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sz="5000"/>
          </a:p>
          <a:p>
            <a:pPr>
              <a:lnSpc>
                <a:spcPct val="90000"/>
              </a:lnSpc>
            </a:pPr>
            <a:endParaRPr lang="en-US" sz="5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8791501" cy="1475177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Presented By:</a:t>
            </a:r>
          </a:p>
          <a:p>
            <a:r>
              <a:rPr lang="en-US" err="1"/>
              <a:t>S.Kavya</a:t>
            </a:r>
          </a:p>
          <a:p>
            <a:r>
              <a:rPr lang="en-US"/>
              <a:t>N. Indu</a:t>
            </a:r>
          </a:p>
          <a:p>
            <a:r>
              <a:rPr lang="en-US"/>
              <a:t>S. Krishnaveni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8476F5-3FCE-5191-1199-1B53FCC87175}"/>
              </a:ext>
            </a:extLst>
          </p:cNvPr>
          <p:cNvSpPr txBox="1"/>
          <p:nvPr/>
        </p:nvSpPr>
        <p:spPr>
          <a:xfrm>
            <a:off x="565150" y="770890"/>
            <a:ext cx="6525424" cy="93318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Introduction to AutoSage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B6934-D66B-E0B9-1995-5FFAE5E9B7B4}"/>
              </a:ext>
            </a:extLst>
          </p:cNvPr>
          <p:cNvSpPr txBox="1"/>
          <p:nvPr/>
        </p:nvSpPr>
        <p:spPr>
          <a:xfrm>
            <a:off x="565150" y="2160016"/>
            <a:ext cx="5066001" cy="36012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/>
              <a:t>What is AutoSage?</a:t>
            </a:r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/>
              <a:t>AI-powered platform for vehicle research &amp; comparison</a:t>
            </a:r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/>
              <a:t>Provides real-time updates, specs, reviews, and price comparisons</a:t>
            </a:r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/>
              <a:t>Helps users make informed buying decisions</a:t>
            </a:r>
          </a:p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829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4046-C1A2-A664-96D7-735D6D98BF68}"/>
              </a:ext>
            </a:extLst>
          </p:cNvPr>
          <p:cNvSpPr txBox="1"/>
          <p:nvPr/>
        </p:nvSpPr>
        <p:spPr>
          <a:xfrm>
            <a:off x="566924" y="765768"/>
            <a:ext cx="6402597" cy="10632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atin typeface="+mj-lt"/>
                <a:ea typeface="+mj-ea"/>
                <a:cs typeface="+mj-cs"/>
              </a:rPr>
              <a:t>Key Features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736644-6D83-79C2-2D63-64A2DB909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581607"/>
              </p:ext>
            </p:extLst>
          </p:nvPr>
        </p:nvGraphicFramePr>
        <p:xfrm>
          <a:off x="937114" y="2169236"/>
          <a:ext cx="10314370" cy="371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185">
                  <a:extLst>
                    <a:ext uri="{9D8B030D-6E8A-4147-A177-3AD203B41FA5}">
                      <a16:colId xmlns:a16="http://schemas.microsoft.com/office/drawing/2014/main" val="3850597733"/>
                    </a:ext>
                  </a:extLst>
                </a:gridCol>
                <a:gridCol w="5157185">
                  <a:extLst>
                    <a:ext uri="{9D8B030D-6E8A-4147-A177-3AD203B41FA5}">
                      <a16:colId xmlns:a16="http://schemas.microsoft.com/office/drawing/2014/main" val="1159661600"/>
                    </a:ext>
                  </a:extLst>
                </a:gridCol>
              </a:tblGrid>
              <a:tr h="3445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b="0" i="0" u="none" strike="noStrike" noProof="0">
                          <a:latin typeface="Neue Haas Grotesk Text Pro"/>
                        </a:rPr>
                        <a:t>Feature</a:t>
                      </a:r>
                      <a:endParaRPr lang="en-US" sz="1500"/>
                    </a:p>
                  </a:txBody>
                  <a:tcPr marL="78315" marR="78315" marT="39158" marB="3915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b="0" i="0" u="none" strike="noStrike" noProof="0">
                          <a:latin typeface="Neue Haas Grotesk Text Pro"/>
                        </a:rPr>
                        <a:t>Description</a:t>
                      </a:r>
                      <a:endParaRPr lang="en-US" sz="1500"/>
                    </a:p>
                  </a:txBody>
                  <a:tcPr marL="78315" marR="78315" marT="39158" marB="39158"/>
                </a:tc>
                <a:extLst>
                  <a:ext uri="{0D108BD9-81ED-4DB2-BD59-A6C34878D82A}">
                    <a16:rowId xmlns:a16="http://schemas.microsoft.com/office/drawing/2014/main" val="1167860973"/>
                  </a:ext>
                </a:extLst>
              </a:tr>
              <a:tr h="81447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 </a:t>
                      </a:r>
                      <a:r>
                        <a:rPr lang="en-US" sz="1500" b="1"/>
                        <a:t>Gemini Flash AI</a:t>
                      </a:r>
                      <a:endParaRPr lang="en-US" sz="15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/>
                    </a:p>
                    <a:p>
                      <a:pPr lvl="0">
                        <a:buNone/>
                      </a:pPr>
                      <a:endParaRPr lang="en-US" sz="1500"/>
                    </a:p>
                  </a:txBody>
                  <a:tcPr marL="78315" marR="78315" marT="39158" marB="3915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b="0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Real-time updates &amp; AI-driven recommendations</a:t>
                      </a:r>
                      <a:endParaRPr lang="en-US" sz="1500"/>
                    </a:p>
                  </a:txBody>
                  <a:tcPr marL="78315" marR="78315" marT="39158" marB="39158"/>
                </a:tc>
                <a:extLst>
                  <a:ext uri="{0D108BD9-81ED-4DB2-BD59-A6C34878D82A}">
                    <a16:rowId xmlns:a16="http://schemas.microsoft.com/office/drawing/2014/main" val="958628202"/>
                  </a:ext>
                </a:extLst>
              </a:tr>
              <a:tr h="3445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b="1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Detailed Comparisons</a:t>
                      </a:r>
                      <a:endParaRPr lang="en-US" sz="1500"/>
                    </a:p>
                  </a:txBody>
                  <a:tcPr marL="78315" marR="78315" marT="39158" marB="3915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b="0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Side-by-side comparison of vehicle specs &amp; features</a:t>
                      </a:r>
                      <a:endParaRPr lang="en-US" sz="1500"/>
                    </a:p>
                  </a:txBody>
                  <a:tcPr marL="78315" marR="78315" marT="39158" marB="39158"/>
                </a:tc>
                <a:extLst>
                  <a:ext uri="{0D108BD9-81ED-4DB2-BD59-A6C34878D82A}">
                    <a16:rowId xmlns:a16="http://schemas.microsoft.com/office/drawing/2014/main" val="4137999508"/>
                  </a:ext>
                </a:extLst>
              </a:tr>
              <a:tr h="81447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Expert Reviews</a:t>
                      </a:r>
                      <a:endParaRPr lang="en-US" sz="15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/>
                    </a:p>
                    <a:p>
                      <a:pPr lvl="0">
                        <a:buNone/>
                      </a:pPr>
                      <a:endParaRPr lang="en-US" sz="1500"/>
                    </a:p>
                  </a:txBody>
                  <a:tcPr marL="78315" marR="78315" marT="39158" marB="3915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b="0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Genuine ratings &amp; user reviews for trust-based buying</a:t>
                      </a:r>
                      <a:endParaRPr lang="en-US" sz="1500"/>
                    </a:p>
                  </a:txBody>
                  <a:tcPr marL="78315" marR="78315" marT="39158" marB="39158"/>
                </a:tc>
                <a:extLst>
                  <a:ext uri="{0D108BD9-81ED-4DB2-BD59-A6C34878D82A}">
                    <a16:rowId xmlns:a16="http://schemas.microsoft.com/office/drawing/2014/main" val="3718480342"/>
                  </a:ext>
                </a:extLst>
              </a:tr>
              <a:tr h="5795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b="1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Smart Filters</a:t>
                      </a:r>
                      <a:endParaRPr lang="en-US" sz="1500"/>
                    </a:p>
                  </a:txBody>
                  <a:tcPr marL="78315" marR="78315" marT="39158" marB="39158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Find vehicles based on budget, mileage, and needs</a:t>
                      </a:r>
                    </a:p>
                    <a:p>
                      <a:pPr lvl="0">
                        <a:buNone/>
                      </a:pPr>
                      <a:endParaRPr lang="en-US" sz="1500"/>
                    </a:p>
                  </a:txBody>
                  <a:tcPr marL="78315" marR="78315" marT="39158" marB="39158"/>
                </a:tc>
                <a:extLst>
                  <a:ext uri="{0D108BD9-81ED-4DB2-BD59-A6C34878D82A}">
                    <a16:rowId xmlns:a16="http://schemas.microsoft.com/office/drawing/2014/main" val="502374599"/>
                  </a:ext>
                </a:extLst>
              </a:tr>
              <a:tr h="81447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Latest Trends</a:t>
                      </a:r>
                      <a:endParaRPr lang="en-US" sz="15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/>
                    </a:p>
                    <a:p>
                      <a:pPr lvl="0">
                        <a:buNone/>
                      </a:pPr>
                      <a:endParaRPr lang="en-US" sz="1500"/>
                    </a:p>
                  </a:txBody>
                  <a:tcPr marL="78315" marR="78315" marT="39158" marB="3915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b="0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Stay updated on upcoming vehicle launches &amp; industry news</a:t>
                      </a:r>
                      <a:endParaRPr lang="en-US" sz="1500"/>
                    </a:p>
                  </a:txBody>
                  <a:tcPr marL="78315" marR="78315" marT="39158" marB="39158"/>
                </a:tc>
                <a:extLst>
                  <a:ext uri="{0D108BD9-81ED-4DB2-BD59-A6C34878D82A}">
                    <a16:rowId xmlns:a16="http://schemas.microsoft.com/office/drawing/2014/main" val="390169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76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60CBE-E7BB-176D-A770-188DB5263A80}"/>
              </a:ext>
            </a:extLst>
          </p:cNvPr>
          <p:cNvSpPr txBox="1"/>
          <p:nvPr/>
        </p:nvSpPr>
        <p:spPr>
          <a:xfrm>
            <a:off x="565150" y="770890"/>
            <a:ext cx="5066001" cy="12689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How AutoSage Works?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DB272-0206-AC63-017C-5198D0510935}"/>
              </a:ext>
            </a:extLst>
          </p:cNvPr>
          <p:cNvSpPr txBox="1"/>
          <p:nvPr/>
        </p:nvSpPr>
        <p:spPr>
          <a:xfrm>
            <a:off x="565150" y="2160016"/>
            <a:ext cx="5066001" cy="36012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114300" indent="-342900">
              <a:spcBef>
                <a:spcPts val="900"/>
              </a:spcBef>
              <a:buAutoNum type="arabicPeriod"/>
            </a:pPr>
            <a:r>
              <a:rPr lang="en-US" sz="2400"/>
              <a:t>User searches for a car or bike</a:t>
            </a:r>
          </a:p>
          <a:p>
            <a:pPr marL="114300" indent="-342900">
              <a:spcBef>
                <a:spcPts val="900"/>
              </a:spcBef>
              <a:buAutoNum type="arabicPeriod"/>
            </a:pPr>
            <a:r>
              <a:rPr lang="en-US" sz="2400" err="1"/>
              <a:t>AutoSage</a:t>
            </a:r>
            <a:r>
              <a:rPr lang="en-US" sz="2400"/>
              <a:t> provides real-time specs, features, and pricing</a:t>
            </a:r>
          </a:p>
          <a:p>
            <a:pPr marL="114300" indent="-342900">
              <a:spcBef>
                <a:spcPts val="900"/>
              </a:spcBef>
              <a:buAutoNum type="arabicPeriod"/>
            </a:pPr>
            <a:r>
              <a:rPr lang="en-US" sz="2400"/>
              <a:t>AI-powered comparisons &amp; expert reviews appear</a:t>
            </a:r>
          </a:p>
          <a:p>
            <a:pPr marL="114300" indent="-342900">
              <a:spcBef>
                <a:spcPts val="900"/>
              </a:spcBef>
              <a:buAutoNum type="arabicPeriod"/>
            </a:pPr>
            <a:r>
              <a:rPr lang="en-US" sz="2400"/>
              <a:t>User selects the best option within their budget</a:t>
            </a:r>
          </a:p>
          <a:p>
            <a:pPr indent="-228600">
              <a:spcBef>
                <a:spcPts val="900"/>
              </a:spcBef>
              <a:buAutoNum type="arabicPeriod"/>
            </a:pP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841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C64509-02FF-8F03-0E1E-E31406071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7BB0FE-EE1F-ED14-B22F-BAA3AE6EB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E975A89-BABF-E24B-2388-90FCEF8D9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F9B7464C-78E8-3F6A-BC7C-B29DB82AD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00F97270-6846-6DEB-4CC9-272E8A6E9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A5F828C-66C1-4698-F0A7-0F125C42D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4F8A048-4A00-E42F-9C94-B054CE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DB7D67-427D-61E4-AEFF-70B99846C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0FA2892F-4D49-F365-E976-7F1EE470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9">
              <a:extLst>
                <a:ext uri="{FF2B5EF4-FFF2-40B4-BE49-F238E27FC236}">
                  <a16:creationId xmlns:a16="http://schemas.microsoft.com/office/drawing/2014/main" id="{88AC604A-F822-6500-0212-C925F6421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0">
              <a:extLst>
                <a:ext uri="{FF2B5EF4-FFF2-40B4-BE49-F238E27FC236}">
                  <a16:creationId xmlns:a16="http://schemas.microsoft.com/office/drawing/2014/main" id="{59A48064-8E07-8F0B-EA0A-ADD047F03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1">
              <a:extLst>
                <a:ext uri="{FF2B5EF4-FFF2-40B4-BE49-F238E27FC236}">
                  <a16:creationId xmlns:a16="http://schemas.microsoft.com/office/drawing/2014/main" id="{0767D708-8926-285C-5F6E-74A29F360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9E15C09F-BA27-FA92-4BCE-D7EB82551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14F49FE3-B152-E998-7F79-5E7C6A491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AF3BD1D7-52FD-0D6F-E36C-2BC9B5C88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85A199-86E4-1ADF-2155-A19BD8D29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802D05C-A43F-F539-D7E1-2CE52E154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31C147-48AF-EFA1-FE35-D67B5B15FC22}"/>
              </a:ext>
            </a:extLst>
          </p:cNvPr>
          <p:cNvSpPr txBox="1"/>
          <p:nvPr/>
        </p:nvSpPr>
        <p:spPr>
          <a:xfrm>
            <a:off x="565150" y="770890"/>
            <a:ext cx="5066001" cy="12689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ea typeface="+mn-lt"/>
                <a:cs typeface="+mn-lt"/>
              </a:rPr>
              <a:t>Real-World Use Case</a:t>
            </a:r>
            <a:endParaRPr lang="en-US"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8C7391-2277-0948-BB4D-B50925D933A5}"/>
              </a:ext>
            </a:extLst>
          </p:cNvPr>
          <p:cNvSpPr txBox="1"/>
          <p:nvPr/>
        </p:nvSpPr>
        <p:spPr>
          <a:xfrm>
            <a:off x="565150" y="2160016"/>
            <a:ext cx="5066001" cy="36012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Scenario: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i="1">
                <a:ea typeface="+mn-lt"/>
                <a:cs typeface="+mn-lt"/>
              </a:rPr>
              <a:t>Sarah wants to buy a motorcycle.</a:t>
            </a:r>
            <a:endParaRPr lang="en-US"/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Uses </a:t>
            </a:r>
            <a:r>
              <a:rPr lang="en-US" sz="2400" b="1" err="1">
                <a:ea typeface="+mn-lt"/>
                <a:cs typeface="+mn-lt"/>
              </a:rPr>
              <a:t>AutoSage</a:t>
            </a:r>
            <a:r>
              <a:rPr lang="en-US" sz="2400">
                <a:ea typeface="+mn-lt"/>
                <a:cs typeface="+mn-lt"/>
              </a:rPr>
              <a:t> to compare specs, features, and prices</a:t>
            </a:r>
            <a:endParaRPr lang="en-US"/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Reads </a:t>
            </a:r>
            <a:r>
              <a:rPr lang="en-US" sz="2400" b="1">
                <a:ea typeface="+mn-lt"/>
                <a:cs typeface="+mn-lt"/>
              </a:rPr>
              <a:t>expert &amp; user reviews</a:t>
            </a:r>
            <a:endParaRPr lang="en-US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Gets </a:t>
            </a:r>
            <a:r>
              <a:rPr lang="en-US" sz="2400" b="1">
                <a:ea typeface="+mn-lt"/>
                <a:cs typeface="+mn-lt"/>
              </a:rPr>
              <a:t>real-time updates</a:t>
            </a:r>
            <a:r>
              <a:rPr lang="en-US" sz="2400">
                <a:ea typeface="+mn-lt"/>
                <a:cs typeface="+mn-lt"/>
              </a:rPr>
              <a:t> on offers and discounts</a:t>
            </a:r>
            <a:endParaRPr lang="en-US"/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Makes a well-informed decision within her budget</a:t>
            </a:r>
            <a:endParaRPr lang="en-US">
              <a:ea typeface="+mn-lt"/>
              <a:cs typeface="+mn-lt"/>
            </a:endParaRPr>
          </a:p>
          <a:p>
            <a:pPr marL="114300" indent="-342900">
              <a:spcBef>
                <a:spcPts val="900"/>
              </a:spcBef>
              <a:buAutoNum type="arabicPeriod"/>
            </a:pPr>
            <a:endParaRPr lang="en-US" sz="2400"/>
          </a:p>
          <a:p>
            <a:pPr indent="-228600">
              <a:spcBef>
                <a:spcPts val="900"/>
              </a:spcBef>
              <a:buAutoNum type="arabicPeriod"/>
            </a:pP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A9FA7B-ACE3-53E2-D062-DFAAFD8B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559D89-0DBB-E96F-6451-CC442E55B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C5E1918-4154-2B07-A71F-A8C68B3CE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DC602B43-8AA3-9E04-28AE-D2F572073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FB65C52D-1615-2909-6B86-F84301F8B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228E23-6AD7-9DD8-A9DA-091E61770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20EF5A5-3266-E276-2306-AF9FE030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641254A-9A76-8F6F-3736-77A6F9336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65">
              <a:extLst>
                <a:ext uri="{FF2B5EF4-FFF2-40B4-BE49-F238E27FC236}">
                  <a16:creationId xmlns:a16="http://schemas.microsoft.com/office/drawing/2014/main" id="{09BD8C93-84B3-1259-B939-0F84575B2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66">
              <a:extLst>
                <a:ext uri="{FF2B5EF4-FFF2-40B4-BE49-F238E27FC236}">
                  <a16:creationId xmlns:a16="http://schemas.microsoft.com/office/drawing/2014/main" id="{C55EC895-9AC8-232A-A735-BB0751E84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BE9F553-CF9B-4861-0078-CEA540F7B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6B7C2D3-14A2-4EC2-E80E-137CC0DAF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B415CC8-BA5C-4AE7-8C02-A0C06361A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16A36B6-BB77-DA3F-870A-7B7C99CEA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3BA80DA2-7ECA-2B3A-D484-74B86D12B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72">
              <a:extLst>
                <a:ext uri="{FF2B5EF4-FFF2-40B4-BE49-F238E27FC236}">
                  <a16:creationId xmlns:a16="http://schemas.microsoft.com/office/drawing/2014/main" id="{DF252966-513F-1ED4-F9C9-E5F562AC3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4C10B47-A4CC-C568-B2F6-DA2423680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BEDD176-5447-BFBA-2A6F-929C8D940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AA013C2-8BEF-F8C5-3162-E666E2FEE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76">
              <a:extLst>
                <a:ext uri="{FF2B5EF4-FFF2-40B4-BE49-F238E27FC236}">
                  <a16:creationId xmlns:a16="http://schemas.microsoft.com/office/drawing/2014/main" id="{6F8848A8-B5EA-9EEB-89E7-9E210EAA4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77">
              <a:extLst>
                <a:ext uri="{FF2B5EF4-FFF2-40B4-BE49-F238E27FC236}">
                  <a16:creationId xmlns:a16="http://schemas.microsoft.com/office/drawing/2014/main" id="{AA7A7D92-D7D6-736A-55B1-58D096735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78">
              <a:extLst>
                <a:ext uri="{FF2B5EF4-FFF2-40B4-BE49-F238E27FC236}">
                  <a16:creationId xmlns:a16="http://schemas.microsoft.com/office/drawing/2014/main" id="{A47F09B6-E500-6268-2B1F-1D369FF1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79">
              <a:extLst>
                <a:ext uri="{FF2B5EF4-FFF2-40B4-BE49-F238E27FC236}">
                  <a16:creationId xmlns:a16="http://schemas.microsoft.com/office/drawing/2014/main" id="{3DD5BDB3-F1B1-3B17-7A64-E2A4A7D4F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0">
              <a:extLst>
                <a:ext uri="{FF2B5EF4-FFF2-40B4-BE49-F238E27FC236}">
                  <a16:creationId xmlns:a16="http://schemas.microsoft.com/office/drawing/2014/main" id="{575C3DD9-BF71-AC67-65D9-B6947FAE1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81">
              <a:extLst>
                <a:ext uri="{FF2B5EF4-FFF2-40B4-BE49-F238E27FC236}">
                  <a16:creationId xmlns:a16="http://schemas.microsoft.com/office/drawing/2014/main" id="{27581D57-9FE8-4DBD-CD2A-D46793026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82">
              <a:extLst>
                <a:ext uri="{FF2B5EF4-FFF2-40B4-BE49-F238E27FC236}">
                  <a16:creationId xmlns:a16="http://schemas.microsoft.com/office/drawing/2014/main" id="{769BE91B-E3E3-449D-B5F5-5681C5392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476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59DFEC-E79B-FA7B-7642-5FE60AB11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6FCEC3-9118-572C-CD39-BD7B1089D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2171CB9-1109-8B87-CA2C-D9FC72A64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935920E1-1983-5808-18FF-AFEF5D218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7D917C83-7AAA-7977-62F2-1DFC4712C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BE4C680-9A8D-A4CB-896E-5E143B38E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F76717A-8D81-75FF-D500-AB2D2CF4E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EF03D5-F75C-C659-EABF-8EC0E39E4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A849117B-40AB-473F-29F2-3CF8F8581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9">
              <a:extLst>
                <a:ext uri="{FF2B5EF4-FFF2-40B4-BE49-F238E27FC236}">
                  <a16:creationId xmlns:a16="http://schemas.microsoft.com/office/drawing/2014/main" id="{9B1956EA-52F3-DAEA-47BA-793FB2017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0">
              <a:extLst>
                <a:ext uri="{FF2B5EF4-FFF2-40B4-BE49-F238E27FC236}">
                  <a16:creationId xmlns:a16="http://schemas.microsoft.com/office/drawing/2014/main" id="{F12F16B1-9B28-50A2-C740-E3A1FC647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1">
              <a:extLst>
                <a:ext uri="{FF2B5EF4-FFF2-40B4-BE49-F238E27FC236}">
                  <a16:creationId xmlns:a16="http://schemas.microsoft.com/office/drawing/2014/main" id="{66507EF7-2839-DD3C-EF0C-C300405EB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FB76EB72-82CE-8FF2-358A-0501C4F76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B4E134D7-5B6B-4273-A426-B07B3B55C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AB59EED-C64F-9354-D883-C1563FF2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7F77F1-9D1E-8D52-99DC-4C27E3D0F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6293AFB-32AC-E5A4-6B6B-3BD13671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BF11E1-323E-5739-9D24-F154A0117EAF}"/>
              </a:ext>
            </a:extLst>
          </p:cNvPr>
          <p:cNvSpPr txBox="1"/>
          <p:nvPr/>
        </p:nvSpPr>
        <p:spPr>
          <a:xfrm>
            <a:off x="565150" y="770890"/>
            <a:ext cx="5066001" cy="12689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ea typeface="+mn-lt"/>
                <a:cs typeface="+mn-lt"/>
              </a:rPr>
              <a:t>Market Impact &amp; Benefits</a:t>
            </a:r>
            <a:endParaRPr lang="en-US"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7F4BA-6539-D69F-6009-3A24B22DBC83}"/>
              </a:ext>
            </a:extLst>
          </p:cNvPr>
          <p:cNvSpPr txBox="1"/>
          <p:nvPr/>
        </p:nvSpPr>
        <p:spPr>
          <a:xfrm>
            <a:off x="565150" y="2160016"/>
            <a:ext cx="5066001" cy="36012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Saves Time</a:t>
            </a:r>
            <a:r>
              <a:rPr lang="en-US" sz="2400">
                <a:ea typeface="+mn-lt"/>
                <a:cs typeface="+mn-lt"/>
              </a:rPr>
              <a:t> – No need to browse multiple websites</a:t>
            </a:r>
            <a:endParaRPr lang="en-US"/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Cost-Effective</a:t>
            </a:r>
            <a:r>
              <a:rPr lang="en-US" sz="2400">
                <a:ea typeface="+mn-lt"/>
                <a:cs typeface="+mn-lt"/>
              </a:rPr>
              <a:t> – Helps users find the best deals</a:t>
            </a:r>
            <a:endParaRPr lang="en-US"/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 Data-Driven Decisions</a:t>
            </a:r>
            <a:r>
              <a:rPr lang="en-US" sz="2400">
                <a:ea typeface="+mn-lt"/>
                <a:cs typeface="+mn-lt"/>
              </a:rPr>
              <a:t> – AI-powered recommendations</a:t>
            </a:r>
            <a:endParaRPr lang="en-US"/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 Eco-Friendly Choice</a:t>
            </a:r>
            <a:r>
              <a:rPr lang="en-US" sz="2400">
                <a:ea typeface="+mn-lt"/>
                <a:cs typeface="+mn-lt"/>
              </a:rPr>
              <a:t> – Insights on </a:t>
            </a:r>
            <a:r>
              <a:rPr lang="en-US" sz="2400" b="1">
                <a:ea typeface="+mn-lt"/>
                <a:cs typeface="+mn-lt"/>
              </a:rPr>
              <a:t>EVs &amp; hybrid vehicles</a:t>
            </a:r>
            <a:endParaRPr lang="en-US"/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 Future-Proof</a:t>
            </a:r>
            <a:r>
              <a:rPr lang="en-US" sz="2400">
                <a:ea typeface="+mn-lt"/>
                <a:cs typeface="+mn-lt"/>
              </a:rPr>
              <a:t> – Always updated with the latest trends</a:t>
            </a:r>
            <a:endParaRPr lang="en-US"/>
          </a:p>
          <a:p>
            <a:pPr>
              <a:buFont typeface="Arial"/>
              <a:buChar char="•"/>
            </a:pPr>
            <a:endParaRPr lang="en-US" sz="2400" i="1">
              <a:ea typeface="+mn-lt"/>
              <a:cs typeface="+mn-lt"/>
            </a:endParaRPr>
          </a:p>
          <a:p>
            <a:pPr marL="114300" indent="-342900">
              <a:spcBef>
                <a:spcPts val="900"/>
              </a:spcBef>
              <a:buAutoNum type="arabicPeriod"/>
            </a:pPr>
            <a:endParaRPr lang="en-US" sz="2400"/>
          </a:p>
          <a:p>
            <a:pPr indent="-228600">
              <a:spcBef>
                <a:spcPts val="900"/>
              </a:spcBef>
              <a:buAutoNum type="arabicPeriod"/>
            </a:pP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3A6E55-88F4-EBBA-7030-4A2172079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798FA6-2A23-BCCC-10D3-E1425A9A5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839B07F-DE7C-693F-E6D9-9F0F62C60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7C2D3F13-25C9-584B-F568-329BDFEC2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139B66C7-88A6-F1E6-577B-21F152463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C04CC2B-3B6B-0847-9F55-4A8BA199B6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3FC7F0B-A885-0BAA-0F1A-CCCBFE7EE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ACECC0-0DF2-6149-DC60-C04605FF5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65">
              <a:extLst>
                <a:ext uri="{FF2B5EF4-FFF2-40B4-BE49-F238E27FC236}">
                  <a16:creationId xmlns:a16="http://schemas.microsoft.com/office/drawing/2014/main" id="{345BE8EB-E9AC-304A-DA11-0C6928AE0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66">
              <a:extLst>
                <a:ext uri="{FF2B5EF4-FFF2-40B4-BE49-F238E27FC236}">
                  <a16:creationId xmlns:a16="http://schemas.microsoft.com/office/drawing/2014/main" id="{5FB6318D-191E-DB57-81F7-B57F1DD83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C066F3F-1A08-18F1-A5BB-F3C50E224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7E848DF-5048-207B-EDC8-81CEFBC38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3E9B520-0DCB-5932-7334-4E149586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D423CD0-EDDA-2218-B6FF-D3ECEFB08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B3F269E0-4A2D-5770-7883-7E8A10F22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72">
              <a:extLst>
                <a:ext uri="{FF2B5EF4-FFF2-40B4-BE49-F238E27FC236}">
                  <a16:creationId xmlns:a16="http://schemas.microsoft.com/office/drawing/2014/main" id="{78388F1C-4D62-D689-0374-E11C58F9F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CA98ECF-A11E-1E57-814A-28C9FC271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E8BBE05-2D63-FFD6-1612-89476A223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FC84907-CC5E-2B93-99D8-5DCACD5C3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76">
              <a:extLst>
                <a:ext uri="{FF2B5EF4-FFF2-40B4-BE49-F238E27FC236}">
                  <a16:creationId xmlns:a16="http://schemas.microsoft.com/office/drawing/2014/main" id="{62C8B610-F967-820D-B0FD-9AFD3F8ED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77">
              <a:extLst>
                <a:ext uri="{FF2B5EF4-FFF2-40B4-BE49-F238E27FC236}">
                  <a16:creationId xmlns:a16="http://schemas.microsoft.com/office/drawing/2014/main" id="{72D0ADC9-24D3-3254-1301-1329C443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78">
              <a:extLst>
                <a:ext uri="{FF2B5EF4-FFF2-40B4-BE49-F238E27FC236}">
                  <a16:creationId xmlns:a16="http://schemas.microsoft.com/office/drawing/2014/main" id="{AFDF6AC0-23EC-448B-1518-CFBC2CEBB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79">
              <a:extLst>
                <a:ext uri="{FF2B5EF4-FFF2-40B4-BE49-F238E27FC236}">
                  <a16:creationId xmlns:a16="http://schemas.microsoft.com/office/drawing/2014/main" id="{D7F18BC7-97FC-AFDC-2804-ED8F046F8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0">
              <a:extLst>
                <a:ext uri="{FF2B5EF4-FFF2-40B4-BE49-F238E27FC236}">
                  <a16:creationId xmlns:a16="http://schemas.microsoft.com/office/drawing/2014/main" id="{C2D9D735-91BC-1169-49B3-A21DD238C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81">
              <a:extLst>
                <a:ext uri="{FF2B5EF4-FFF2-40B4-BE49-F238E27FC236}">
                  <a16:creationId xmlns:a16="http://schemas.microsoft.com/office/drawing/2014/main" id="{5576662E-4EAB-44F7-1D3E-FD011C8B8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82">
              <a:extLst>
                <a:ext uri="{FF2B5EF4-FFF2-40B4-BE49-F238E27FC236}">
                  <a16:creationId xmlns:a16="http://schemas.microsoft.com/office/drawing/2014/main" id="{E0F2197C-CBD7-6B8C-8795-3D66367FE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739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DF2385-7ADB-5E4A-A6E2-4E23F1F92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E2F065B-12F2-1AC1-7E38-24E83639A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9DC327-E4F8-C342-8AFF-C7FA3B310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A20ECB1D-CB0E-4E5D-BAEC-092DD1C21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6C0EA14C-42B9-CD19-CCC3-4A114F3C4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012CD62-84A8-5D8B-57F7-2F1637C07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39E453-AC5E-8F7B-2C42-E7DEC3555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7FCA8B-E0FD-39D4-B429-49BCFD895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3EFF7C13-B31F-562B-83B9-43E03D764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9">
              <a:extLst>
                <a:ext uri="{FF2B5EF4-FFF2-40B4-BE49-F238E27FC236}">
                  <a16:creationId xmlns:a16="http://schemas.microsoft.com/office/drawing/2014/main" id="{72F65339-3EB9-E747-1D5E-CC465F27A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0">
              <a:extLst>
                <a:ext uri="{FF2B5EF4-FFF2-40B4-BE49-F238E27FC236}">
                  <a16:creationId xmlns:a16="http://schemas.microsoft.com/office/drawing/2014/main" id="{AADF42EE-3B97-09EA-25B9-14CA248DC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1">
              <a:extLst>
                <a:ext uri="{FF2B5EF4-FFF2-40B4-BE49-F238E27FC236}">
                  <a16:creationId xmlns:a16="http://schemas.microsoft.com/office/drawing/2014/main" id="{739846EA-4FB3-776E-0F29-6E2A974C3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484904B3-AB0F-605C-EF0C-CA6257E35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6C4D6CB8-51AC-EE94-3FFE-B96E79713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260DC471-1227-A58E-180E-CB72BD6F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4A12F3-3B99-D3BF-2A65-8B39D84BF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534A563-6BD8-AAD1-2D0C-FB96F0C0D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82B8D-0E0D-83D7-66B1-9F3B3E64D197}"/>
              </a:ext>
            </a:extLst>
          </p:cNvPr>
          <p:cNvSpPr txBox="1"/>
          <p:nvPr/>
        </p:nvSpPr>
        <p:spPr>
          <a:xfrm>
            <a:off x="565150" y="770890"/>
            <a:ext cx="5066001" cy="12689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ea typeface="+mn-lt"/>
                <a:cs typeface="+mn-lt"/>
              </a:rPr>
              <a:t>Future Scope &amp; Innovations</a:t>
            </a:r>
            <a:endParaRPr lang="en-US"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9804F-89F3-4904-DB47-0215D20EECC3}"/>
              </a:ext>
            </a:extLst>
          </p:cNvPr>
          <p:cNvSpPr txBox="1"/>
          <p:nvPr/>
        </p:nvSpPr>
        <p:spPr>
          <a:xfrm>
            <a:off x="565150" y="2160016"/>
            <a:ext cx="5066001" cy="36012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AR/VR for Virtual Vehicle Tours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 Personalized AI-based recommendations</a:t>
            </a:r>
            <a:endParaRPr lang="en-US" b="1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 Integration with Dealerships for Exclusive Offers</a:t>
            </a:r>
            <a:endParaRPr lang="en-US"/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 IoT &amp; Smart Vehicle Data Integration</a:t>
            </a:r>
            <a:endParaRPr lang="en-US"/>
          </a:p>
          <a:p>
            <a:pPr>
              <a:buFont typeface="Arial"/>
              <a:buChar char="•"/>
            </a:pPr>
            <a:endParaRPr lang="en-US" sz="2400"/>
          </a:p>
          <a:p>
            <a:pPr>
              <a:buFont typeface="Arial"/>
              <a:buChar char="•"/>
            </a:pPr>
            <a:endParaRPr lang="en-US" sz="2400" i="1">
              <a:ea typeface="+mn-lt"/>
              <a:cs typeface="+mn-lt"/>
            </a:endParaRPr>
          </a:p>
          <a:p>
            <a:pPr marL="114300" indent="-342900">
              <a:spcBef>
                <a:spcPts val="900"/>
              </a:spcBef>
              <a:buAutoNum type="arabicPeriod"/>
            </a:pPr>
            <a:endParaRPr lang="en-US" sz="2400"/>
          </a:p>
          <a:p>
            <a:pPr indent="-228600">
              <a:spcBef>
                <a:spcPts val="900"/>
              </a:spcBef>
              <a:buAutoNum type="arabicPeriod"/>
            </a:pP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6647AD-0C60-BC47-86AE-E4B37EF7B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10E9242-1D63-DD87-A582-564ED05A3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C32F873-1487-AE4A-AFBE-9C492E49A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EB9A054C-F81D-BBB7-501B-7D5536BBB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9E837B47-A322-8E08-0E9D-89AC55442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BC2F5FF-11C1-E6E8-4D22-58DAD2EE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02AE757-420A-D9AC-DAB9-DBA6D7AEF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44B786D-B4FC-651C-3A71-F66FFC9BC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65">
              <a:extLst>
                <a:ext uri="{FF2B5EF4-FFF2-40B4-BE49-F238E27FC236}">
                  <a16:creationId xmlns:a16="http://schemas.microsoft.com/office/drawing/2014/main" id="{5A677C7B-69A0-BE40-2977-1BAB8740F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66">
              <a:extLst>
                <a:ext uri="{FF2B5EF4-FFF2-40B4-BE49-F238E27FC236}">
                  <a16:creationId xmlns:a16="http://schemas.microsoft.com/office/drawing/2014/main" id="{4EE47FC0-DF91-6133-BA51-C31A6B4B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BE4391C-F1AD-AE0B-6271-48308BB51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094BF91-0B56-DB8A-4D80-91D465FD3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424C6D-6EA6-16AB-1E1B-8520BECE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914D77C-0B5B-06B7-82DC-E47BCA8F6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21F68BC5-D0DD-76DD-B518-E5D1D5A21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72">
              <a:extLst>
                <a:ext uri="{FF2B5EF4-FFF2-40B4-BE49-F238E27FC236}">
                  <a16:creationId xmlns:a16="http://schemas.microsoft.com/office/drawing/2014/main" id="{AE3ECEA0-7D75-8C03-7002-C948327E3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E791D1B-0EC3-0962-0FC3-CC7B2120B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7C06BF3-3A13-2C2D-76E6-7F69CD10B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CC56E63-F908-2331-520E-8C6DBBBB9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76">
              <a:extLst>
                <a:ext uri="{FF2B5EF4-FFF2-40B4-BE49-F238E27FC236}">
                  <a16:creationId xmlns:a16="http://schemas.microsoft.com/office/drawing/2014/main" id="{39E1F22A-17E2-05FA-512D-92C8E41D4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77">
              <a:extLst>
                <a:ext uri="{FF2B5EF4-FFF2-40B4-BE49-F238E27FC236}">
                  <a16:creationId xmlns:a16="http://schemas.microsoft.com/office/drawing/2014/main" id="{049F382C-9F3D-ED14-0498-F6E18C68F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78">
              <a:extLst>
                <a:ext uri="{FF2B5EF4-FFF2-40B4-BE49-F238E27FC236}">
                  <a16:creationId xmlns:a16="http://schemas.microsoft.com/office/drawing/2014/main" id="{09B33844-D725-7A12-C3AE-C40F5CBB2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79">
              <a:extLst>
                <a:ext uri="{FF2B5EF4-FFF2-40B4-BE49-F238E27FC236}">
                  <a16:creationId xmlns:a16="http://schemas.microsoft.com/office/drawing/2014/main" id="{3425D995-F54F-78F8-73E7-9DDA339B2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0">
              <a:extLst>
                <a:ext uri="{FF2B5EF4-FFF2-40B4-BE49-F238E27FC236}">
                  <a16:creationId xmlns:a16="http://schemas.microsoft.com/office/drawing/2014/main" id="{029D61ED-DE7C-B6A1-DC77-7E90443CC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81">
              <a:extLst>
                <a:ext uri="{FF2B5EF4-FFF2-40B4-BE49-F238E27FC236}">
                  <a16:creationId xmlns:a16="http://schemas.microsoft.com/office/drawing/2014/main" id="{799AC45E-BBA1-A065-7E1D-178C0A144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82">
              <a:extLst>
                <a:ext uri="{FF2B5EF4-FFF2-40B4-BE49-F238E27FC236}">
                  <a16:creationId xmlns:a16="http://schemas.microsoft.com/office/drawing/2014/main" id="{87AD2D94-5441-933F-7E29-6F20A3029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330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A9463-B3B9-57AA-B97A-816731D43432}"/>
              </a:ext>
            </a:extLst>
          </p:cNvPr>
          <p:cNvSpPr txBox="1"/>
          <p:nvPr/>
        </p:nvSpPr>
        <p:spPr>
          <a:xfrm>
            <a:off x="766856" y="566628"/>
            <a:ext cx="8791501" cy="28664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7200" b="1" dirty="0"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600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PunchcardVTI</vt:lpstr>
      <vt:lpstr>AutoSage-Smarter Choices, Smoother Rides. Powered by Gemini Flash Technology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</cp:revision>
  <dcterms:created xsi:type="dcterms:W3CDTF">2025-03-10T04:52:53Z</dcterms:created>
  <dcterms:modified xsi:type="dcterms:W3CDTF">2025-03-10T08:33:17Z</dcterms:modified>
</cp:coreProperties>
</file>