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7" r:id="rId4"/>
    <p:sldId id="270" r:id="rId5"/>
    <p:sldId id="271" r:id="rId6"/>
    <p:sldId id="274" r:id="rId7"/>
    <p:sldId id="275" r:id="rId8"/>
    <p:sldId id="277" r:id="rId9"/>
    <p:sldId id="278" r:id="rId10"/>
    <p:sldId id="279" r:id="rId11"/>
    <p:sldId id="264" r:id="rId12"/>
    <p:sldId id="280" r:id="rId13"/>
    <p:sldId id="265" r:id="rId14"/>
    <p:sldId id="282" r:id="rId15"/>
    <p:sldId id="283" r:id="rId16"/>
    <p:sldId id="289" r:id="rId17"/>
    <p:sldId id="290" r:id="rId18"/>
    <p:sldId id="291" r:id="rId19"/>
    <p:sldId id="286" r:id="rId20"/>
    <p:sldId id="287" r:id="rId21"/>
    <p:sldId id="288" r:id="rId22"/>
    <p:sldId id="292" r:id="rId23"/>
    <p:sldId id="293" r:id="rId24"/>
  </p:sldIdLst>
  <p:sldSz cx="127460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750" y="-198"/>
      </p:cViewPr>
      <p:guideLst>
        <p:guide orient="horz" pos="2160"/>
        <p:guide pos="40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5953" y="2130426"/>
            <a:ext cx="10834132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1906" y="3886200"/>
            <a:ext cx="892222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40877" y="274639"/>
            <a:ext cx="2867859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7302" y="274639"/>
            <a:ext cx="839114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6849" y="4406901"/>
            <a:ext cx="1083413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06849" y="2906713"/>
            <a:ext cx="1083413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7302" y="1600201"/>
            <a:ext cx="562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9236" y="1600201"/>
            <a:ext cx="562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7302" y="1535113"/>
            <a:ext cx="56317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02" y="2174875"/>
            <a:ext cx="56317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4811" y="1535113"/>
            <a:ext cx="56339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4811" y="2174875"/>
            <a:ext cx="56339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2" y="273050"/>
            <a:ext cx="419335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3347" y="273051"/>
            <a:ext cx="712538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7302" y="1435101"/>
            <a:ext cx="419335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8313" y="4800600"/>
            <a:ext cx="764762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98313" y="612775"/>
            <a:ext cx="764762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98313" y="5367338"/>
            <a:ext cx="764762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7302" y="274638"/>
            <a:ext cx="114714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7302" y="1600201"/>
            <a:ext cx="114714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7302" y="6356351"/>
            <a:ext cx="29740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54897" y="6356351"/>
            <a:ext cx="4036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34660" y="6356351"/>
            <a:ext cx="29740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4507" y="0"/>
            <a:ext cx="2016224" cy="2708920"/>
          </a:xfrm>
          <a:prstGeom prst="rect">
            <a:avLst/>
          </a:prstGeom>
          <a:solidFill>
            <a:srgbClr val="FFCC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20491" y="1052736"/>
            <a:ext cx="2320722" cy="65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知识点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集合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43731" y="714356"/>
            <a:ext cx="9072626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9. </a:t>
            </a:r>
            <a:r>
              <a:rPr lang="en-US" altLang="zh-CN" sz="2800" b="1" dirty="0" err="1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iframe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有那些缺点？</a:t>
            </a:r>
            <a:endParaRPr lang="zh-CN" altLang="en-US" sz="2800" b="1" dirty="0">
              <a:solidFill>
                <a:srgbClr val="786F44"/>
              </a:solidFill>
              <a:latin typeface="方正大标宋繁体" pitchFamily="2" charset="-122"/>
              <a:ea typeface="方正大标宋繁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00987" y="1761339"/>
            <a:ext cx="9144064" cy="416799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086739" y="1928802"/>
            <a:ext cx="8429684" cy="3321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a.  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iframe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会阻塞主页面的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Onload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事件； 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b. 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搜索引擎的检索程序无法解读这种页面，不利于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SEO;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   c.   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iframe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和主页面共享连接池，而浏览器对相同域的连接有限制，所以会影响页面的并行加载。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解决办法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: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如果需要使用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iframe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，最好是通过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javascript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动态给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iframe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添加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src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属性值，这样可以绕开以上两个问题。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4507" y="0"/>
            <a:ext cx="2016224" cy="2708920"/>
          </a:xfrm>
          <a:prstGeom prst="rect">
            <a:avLst/>
          </a:prstGeom>
          <a:solidFill>
            <a:srgbClr val="FFCC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20491" y="1052736"/>
            <a:ext cx="2320722" cy="650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CSS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43731" y="714356"/>
            <a:ext cx="9072626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1.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什么叫优雅降级和渐进增强？</a:t>
            </a:r>
            <a:endParaRPr lang="zh-CN" altLang="en-US" sz="2800" b="1" dirty="0">
              <a:solidFill>
                <a:srgbClr val="786F44"/>
              </a:solidFill>
              <a:latin typeface="方正大标宋繁体" pitchFamily="2" charset="-122"/>
              <a:ea typeface="方正大标宋繁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00987" y="1761339"/>
            <a:ext cx="9144064" cy="416799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086739" y="1785926"/>
            <a:ext cx="8429684" cy="424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优雅降级：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Web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站点在所有新式浏览器中都能正常工作，如果用户使用的是老式浏览器，则代码会针对旧版本的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进行降级处理了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使之在旧式浏览器上以某种形式降级体验却不至于完全不能用。 如：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border-shadow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（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渐进增强：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从被所有浏览器支持的基本功能开始，逐步地添加那些只有新版本浏览器才支持的功能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向页面增加不影响基础浏览器的额外样式和功能的。当浏览器支持时，它们会自动地呈现出来并发挥作用。 如：默认使用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flash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上传，但如果浏览器支持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HTML5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的文件上传功能，则使用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HTML5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实现更好的体验；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4507" y="0"/>
            <a:ext cx="2016224" cy="2708920"/>
          </a:xfrm>
          <a:prstGeom prst="rect">
            <a:avLst/>
          </a:prstGeom>
          <a:solidFill>
            <a:srgbClr val="FFCC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20491" y="1052736"/>
            <a:ext cx="2320722" cy="650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err="1" smtClean="0">
                <a:latin typeface="微软雅黑" pitchFamily="34" charset="-122"/>
                <a:ea typeface="微软雅黑" pitchFamily="34" charset="-122"/>
                <a:cs typeface="+mj-cs"/>
              </a:rPr>
              <a:t>Javascript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43731" y="714356"/>
            <a:ext cx="9072626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1. </a:t>
            </a:r>
            <a:r>
              <a:rPr lang="en-US" altLang="zh-CN" sz="2800" b="1" dirty="0" err="1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documen.write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和 </a:t>
            </a:r>
            <a:r>
              <a:rPr lang="en-US" altLang="zh-CN" sz="2800" b="1" dirty="0" err="1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innerHTML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的区别</a:t>
            </a:r>
            <a:endParaRPr lang="zh-CN" altLang="en-US" sz="2800" b="1" dirty="0">
              <a:solidFill>
                <a:srgbClr val="786F44"/>
              </a:solidFill>
              <a:latin typeface="方正大标宋繁体" pitchFamily="2" charset="-122"/>
              <a:ea typeface="方正大标宋繁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00987" y="1761339"/>
            <a:ext cx="9144064" cy="416799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515367" y="2428868"/>
            <a:ext cx="8429684" cy="147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document.write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只能重绘整个页面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innerHTML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可以重绘页面的一部分</a:t>
            </a:r>
            <a:endParaRPr 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015169" y="741914"/>
            <a:ext cx="10787138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2.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一个页面从输入 </a:t>
            </a:r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URL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到页面加载显示完成，这个过程中都发生了什么？</a:t>
            </a:r>
            <a:endParaRPr lang="zh-CN" altLang="en-US" sz="2800" b="1" dirty="0">
              <a:solidFill>
                <a:srgbClr val="786F44"/>
              </a:solidFill>
              <a:latin typeface="方正大标宋繁体" pitchFamily="2" charset="-122"/>
              <a:ea typeface="方正大标宋繁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00987" y="2285992"/>
            <a:ext cx="9144064" cy="3239297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301053" y="2855287"/>
            <a:ext cx="8001056" cy="285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这个问题区分度高，知识点覆盖广，略懂的人能答出几句， 而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”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高手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”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可以根据自己擅长的领域自由发挥，从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URL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规范、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HTTP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协议、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DNS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CDN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、数据库查询、 到浏览器流式解析、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规则构建、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layout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paint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onload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/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domready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执行、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JS API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绑定等等；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43797" y="1785926"/>
            <a:ext cx="10358510" cy="4429156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800987" y="1928802"/>
            <a:ext cx="9644130" cy="424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详细版：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、浏览器会开启一个线程来处理这个请求，对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URL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分析判断如果是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http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协议就按照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Web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方式来处理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、调用浏览器内核中的对应方法，比如 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WebView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中的 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loadUrl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方法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、通过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DNS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解析获取网址的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IP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地址，设置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UA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等信息发出第二个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GET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请求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、进行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HTTP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协议会话，客户端发送报头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请求报头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);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、进入到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web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服务器上的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Web Server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，如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Apache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Tomcat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Node.JS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等服务器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6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、进入部署好的后端应用，如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PHP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Java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JavaScript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Python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等，找到对应的请求处理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 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015169" y="741914"/>
            <a:ext cx="10787138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2.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一个页面从输入 </a:t>
            </a:r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URL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到页面加载显示完成，这个过程中都发生了什么？</a:t>
            </a:r>
            <a:endParaRPr lang="zh-CN" altLang="en-US" sz="2800" b="1" dirty="0">
              <a:solidFill>
                <a:srgbClr val="786F44"/>
              </a:solidFill>
              <a:latin typeface="方正大标宋繁体" pitchFamily="2" charset="-122"/>
              <a:ea typeface="方正大标宋繁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43797" y="1785926"/>
            <a:ext cx="10358510" cy="4429156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800987" y="1928802"/>
            <a:ext cx="9644130" cy="424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详细版：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7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、处理结束回馈报头，此处如果浏览器访问过，缓存上有对应资源，会与服务器最后修改时间对比，一致则返回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304;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8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、浏览器开始下载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html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文档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响应报头，状态码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200)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，同时使用缓存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9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、文档树建立，根据标记请求所需指定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MIME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类型的文件（比如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同时设置了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cookie;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10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、页面开始渲染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DOM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根据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DOM API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操作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DOM,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执行事件绑定等，页面显示完成。 </a:t>
            </a:r>
            <a:b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</a:br>
            <a:endParaRPr 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015169" y="741914"/>
            <a:ext cx="10787138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2.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一个页面从输入 </a:t>
            </a:r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URL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到页面加载显示完成，这个过程中都发生了什么？</a:t>
            </a:r>
            <a:endParaRPr lang="zh-CN" altLang="en-US" sz="2800" b="1" dirty="0">
              <a:solidFill>
                <a:srgbClr val="786F44"/>
              </a:solidFill>
              <a:latin typeface="方正大标宋繁体" pitchFamily="2" charset="-122"/>
              <a:ea typeface="方正大标宋繁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43797" y="1785926"/>
            <a:ext cx="10358510" cy="4429156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800987" y="2322184"/>
            <a:ext cx="9644130" cy="3321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简洁版：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、浏览器根据请求的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URL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交给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DNS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域名解析，找到真实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IP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，向服务器发起请求； 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、服务器交给后台处理完成后返回数据，浏览器接收文件（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HTML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、图象等）；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 浏览器对加载到的资源（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HTML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等）进行语法解析，建立相应的内部数据结构（如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HTML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DOM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）； 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、载入解析到的资源文件，渲染页面，完成。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015169" y="741914"/>
            <a:ext cx="10787138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2.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一个页面从输入 </a:t>
            </a:r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URL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到页面加载显示完成，这个过程中都发生了什么？</a:t>
            </a:r>
            <a:endParaRPr lang="zh-CN" altLang="en-US" sz="2800" b="1" dirty="0">
              <a:solidFill>
                <a:srgbClr val="786F44"/>
              </a:solidFill>
              <a:latin typeface="方正大标宋繁体" pitchFamily="2" charset="-122"/>
              <a:ea typeface="方正大标宋繁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1658111" y="1571612"/>
            <a:ext cx="9572692" cy="4453743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943863" y="1714488"/>
            <a:ext cx="9001188" cy="47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减少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http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请求次数：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 Sprites, JS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源码压缩、图片大小控制合适；网页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Gzip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CDN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托管，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data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缓存 ，图片服务器。 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前端模板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JS+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数据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，减少由于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HTML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标签导致的带宽浪费，前端用变量保存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AJAX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请求结果，每次操作本地变量，不用请求，减少请求次数 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用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innerHTML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代替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DOM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操作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，减少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DOM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操作次数，优化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javascript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性能。 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 当需要设置的样式很多时设置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className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而不是直接操作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style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 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43731" y="714356"/>
            <a:ext cx="9072626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3.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前端性能优化的方法？</a:t>
            </a:r>
            <a:endParaRPr lang="zh-CN" altLang="en-US" sz="2800" b="1" dirty="0">
              <a:solidFill>
                <a:srgbClr val="786F44"/>
              </a:solidFill>
              <a:latin typeface="方正大标宋繁体" pitchFamily="2" charset="-122"/>
              <a:ea typeface="方正大标宋繁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4507" y="0"/>
            <a:ext cx="2016224" cy="2708920"/>
          </a:xfrm>
          <a:prstGeom prst="rect">
            <a:avLst/>
          </a:prstGeom>
          <a:solidFill>
            <a:srgbClr val="FFCC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20491" y="1052736"/>
            <a:ext cx="2320722" cy="650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HTML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43731" y="714356"/>
            <a:ext cx="9072626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3.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前端性能优化的方法？</a:t>
            </a:r>
            <a:endParaRPr lang="zh-CN" altLang="en-US" sz="2800" b="1" dirty="0">
              <a:solidFill>
                <a:srgbClr val="786F44"/>
              </a:solidFill>
              <a:latin typeface="方正大标宋繁体" pitchFamily="2" charset="-122"/>
              <a:ea typeface="方正大标宋繁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00987" y="1761339"/>
            <a:ext cx="9144064" cy="416799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171575" fontAlgn="base">
              <a:spcBef>
                <a:spcPct val="0"/>
              </a:spcBef>
              <a:spcAft>
                <a:spcPct val="0"/>
              </a:spcAft>
            </a:pPr>
            <a:endParaRPr kumimoji="0" lang="zh-CN" alt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086739" y="1928802"/>
            <a:ext cx="8429684" cy="313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少用全局变量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、缓存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DOM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节点查找的结果。减少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IO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读取操作。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6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避免使用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 Expression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lang="en-US" altLang="zh-CN" sz="2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表达式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)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又称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Dynamic properties(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动态属性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)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7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图片预加载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，将样式表放在顶部，将脚本放在底部 加上时间戳。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43731" y="714356"/>
            <a:ext cx="9072626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3.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前端性能优化的方法？</a:t>
            </a:r>
            <a:endParaRPr lang="zh-CN" altLang="en-US" sz="2800" b="1" dirty="0">
              <a:solidFill>
                <a:srgbClr val="786F44"/>
              </a:solidFill>
              <a:latin typeface="方正大标宋繁体" pitchFamily="2" charset="-122"/>
              <a:ea typeface="方正大标宋繁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336640" y="1500174"/>
            <a:ext cx="10072758" cy="452518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586673" y="1714488"/>
            <a:ext cx="9572692" cy="433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8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 避免在页面的主体布局中使用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table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table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要等其中的内容完全下载之后才会显示出来，显示比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div+css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布局慢。 对普通的网站有一个统一的思路，就是尽量向前端优化、减少数据库操作、减少磁盘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IO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向前端优化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的是，在不影响功能和体验的情况下，能在浏览器执行的不要在服务端执行，能在缓存服务器上直接返回的不要到应用服务器，程序能直接取得的结果不要到外部取得，本机内能取得的数据不要到远程取，内存能取到的不要到磁盘取，缓存中有的不要去数据库查询。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减少数据库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操作指减少更新次数、缓存结果减少查询次数、将数据库执行的操作尽可能的让你的程序完成（例如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join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查询），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减少磁盘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IO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尽量不使用文件系统作为缓存、减少读写文件次数等。程序优化永远要优化慢的部分，换语言是无法“优化”的。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43731" y="714356"/>
            <a:ext cx="9072626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4.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平时如何管理你的项目？</a:t>
            </a:r>
            <a:endParaRPr lang="zh-CN" altLang="en-US" sz="2800" b="1" dirty="0">
              <a:solidFill>
                <a:srgbClr val="786F44"/>
              </a:solidFill>
              <a:latin typeface="方正大标宋繁体" pitchFamily="2" charset="-122"/>
              <a:ea typeface="方正大标宋繁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00987" y="1761339"/>
            <a:ext cx="9144064" cy="416799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086739" y="1928802"/>
            <a:ext cx="8429684" cy="37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、团队必须确定好全局样式（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globe.css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），编码模式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(utf-8)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等； 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、编写习惯必须一致（例如都是采用继承式的写法，单样式都写成一行）；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、标注样式编写人，各模块都及时标注（标注关键样式调用的地方）；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 页面进行标注（例如 页面 模块 开始和结束）；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跟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HTML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分文件夹并行存放，命名都得统一（例如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style.css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）；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6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JS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分文件夹存放 命名以该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功能为准的英文翻译。 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7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、图片采用整合的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images.png png8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格式文件使用 尽量整合在一起使用方便将来的管理</a:t>
            </a:r>
            <a:endParaRPr 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43731" y="714356"/>
            <a:ext cx="9072626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5.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移动端（</a:t>
            </a:r>
            <a:r>
              <a:rPr lang="en-US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Android IOS）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怎么做好用户体验</a:t>
            </a:r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? </a:t>
            </a:r>
            <a:endParaRPr lang="zh-CN" altLang="en-US" sz="2800" b="1" dirty="0">
              <a:solidFill>
                <a:srgbClr val="786F44"/>
              </a:solidFill>
              <a:latin typeface="方正大标宋繁体" pitchFamily="2" charset="-122"/>
              <a:ea typeface="方正大标宋繁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00987" y="1761339"/>
            <a:ext cx="9144064" cy="416799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086739" y="2212345"/>
            <a:ext cx="8429684" cy="285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、清晰的视觉纵线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、信息的分组、极致的减法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、利用选择代替输入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、标签及文字的排布方式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、依靠明文确认密码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6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、合理的键盘利用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43731" y="714356"/>
            <a:ext cx="9072626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1. </a:t>
            </a:r>
            <a:r>
              <a:rPr lang="en-US" altLang="zh-CN" sz="2800" b="1" dirty="0" err="1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Doctype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作用？ 标准模式与兼容模式各有什么区别</a:t>
            </a:r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?</a:t>
            </a:r>
            <a:endParaRPr lang="zh-CN" altLang="en-US" sz="2800" b="1" dirty="0">
              <a:solidFill>
                <a:srgbClr val="786F44"/>
              </a:solidFill>
              <a:latin typeface="方正大标宋繁体" pitchFamily="2" charset="-122"/>
              <a:ea typeface="方正大标宋繁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00987" y="1761339"/>
            <a:ext cx="9144064" cy="416799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086739" y="1928802"/>
            <a:ext cx="8429684" cy="37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&lt;!DOCTYPE&gt;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声明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位于位于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HTML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文档中的第一行，处于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&lt;html&gt;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标签之前。告知浏览器的解析器用什么文档标准解析这个文档。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DOCTYPE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不存在或格式不正确会导致文档以兼容模式呈现。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（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</a:t>
            </a:r>
            <a:r>
              <a:rPr lang="zh-CN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标准模式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下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的排版 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运作模式都是以该浏览器支持的最高标准运行。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在</a:t>
            </a:r>
            <a:r>
              <a:rPr lang="zh-CN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兼容模式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中，页面以宽松的向后兼容的方式显示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模拟老式浏览器的行为以防止站点无法工作。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43731" y="714356"/>
            <a:ext cx="9072626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2. HTML5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为什么只需要写 </a:t>
            </a:r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&lt;!DOCTYPE HTML&gt;？</a:t>
            </a:r>
            <a:endParaRPr lang="zh-CN" altLang="en-US" sz="2800" b="1" dirty="0" smtClean="0">
              <a:solidFill>
                <a:srgbClr val="786F44"/>
              </a:solidFill>
              <a:latin typeface="方正大标宋繁体" pitchFamily="2" charset="-122"/>
              <a:ea typeface="方正大标宋繁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00987" y="1761339"/>
            <a:ext cx="9144064" cy="3525049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086739" y="2426659"/>
            <a:ext cx="8429684" cy="285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&lt;!DOCTYPE&gt;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声明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HTML5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不基于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SGML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，因此不需要对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DTD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进行引用，但是需要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doctype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来规范浏览器的行为（让浏览器按照它们应该的方式来运行）； 而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HTML4.01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基于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SGML,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所以需要对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DTD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进行引用，才能告知浏览器文档所使用的文档类型。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43731" y="714356"/>
            <a:ext cx="9072626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3.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行内元素有哪些？块级元素有哪些？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800987" y="1761339"/>
            <a:ext cx="9144064" cy="416799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086739" y="1928802"/>
            <a:ext cx="8429684" cy="3321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规范规定，每个元素都有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display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属性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，确定该元素的类型，每个元素都有默认的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display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值，如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div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display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默认值为“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block”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，则为“块级”元素；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span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默认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display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属性值为“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inline”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，是“行内”元素。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（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</a:t>
            </a:r>
            <a:r>
              <a:rPr lang="zh-CN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行内元素有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: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  span  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img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input  select  strong;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 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块级元素有：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div  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ul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ol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li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dl  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dt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dd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h1 ~ h6  p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43731" y="714356"/>
            <a:ext cx="9072626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4.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页面导入样式时，使用</a:t>
            </a:r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link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和</a:t>
            </a:r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@import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有什么区别？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800987" y="1761339"/>
            <a:ext cx="9144064" cy="416799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086739" y="1928802"/>
            <a:ext cx="8429684" cy="37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link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属于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XHTML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标签，除了加载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外，还能用于定义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RSS,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定义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rel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连接属性等作用；而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@import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是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提供的，只能用于加载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CSS;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（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页面被加载的时，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link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会同时被加载，而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@import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引用的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会等到页面被加载完再加载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@import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是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CSS2.1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提出的，只在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IE5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以上才能被识别，而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link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是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XHTML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标签，无兼容问题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015169" y="714356"/>
            <a:ext cx="9072626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5.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对浏览器内核的理解？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372359" y="1761339"/>
            <a:ext cx="10001320" cy="416799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515235" y="1928802"/>
            <a:ext cx="9715568" cy="424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主要分成两部分：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渲染引擎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(layout engineer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或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Rendering Engine)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JS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引擎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（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渲染引擎：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负责取得网页的内容（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HTML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XML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、图像等等）、整理讯息（例如加入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CSS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等），以及计算网页的显示方式，然后会输出至显示器或打印机。浏览器的内核的不同对于网页的语法解释会有不同，所以渲染的效果也不相同。所有网页浏览器、电子邮件客户端以及其它需要编辑、显示网络内容的应用程序都需要内核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JS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引擎则：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解析和执行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javascript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来实现网页的动态效果。 最开始渲染引擎和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引擎并没有区分的很明确，后来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JS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引擎越来越独立，内核就倾向于只指渲染引擎。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43731" y="714356"/>
            <a:ext cx="9072626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7. HTML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语义化的理解？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800987" y="1761339"/>
            <a:ext cx="9144064" cy="416799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086739" y="1928802"/>
            <a:ext cx="8429684" cy="3321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lang="zh-CN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）、用正确的标签做正确的事情。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（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html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语义化让页面的内容结构化，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结构更清晰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，便于对浏览器、搜索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引擎解析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及时在没有样式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CCS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情况下也以一种文档格式显示，并且是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容易阅读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搜索引擎的爬虫也依赖于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HTML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标记来确定上下文和各个关键字的权重，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利于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SEO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使阅读源代码的人对网站更容易将网站分块，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便于阅读维护理解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endParaRPr 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1086607" y="1428737"/>
            <a:ext cx="10572824" cy="4857784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71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336640" y="1508694"/>
            <a:ext cx="10072758" cy="47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cookie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是网站为了标示用户身份而储存在用户本地终端（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Client Side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）上的数据（通常经过加密）。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cookie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数据始终在同源的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http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请求中携带（即使不需要），会在浏览器和服务器间来回传递。 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sessionStorage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localStorage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不会自动把数据发给服务器，仅在本地保存。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（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）、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存储大小：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cookie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数据大小不能超过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4k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 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sessionStorage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localStorage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虽然也有存储大小的限制，但比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cookie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大得多，可以达到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5M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或更大。 </a:t>
            </a:r>
            <a:endParaRPr lang="en-US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有期时间： 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localStorage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存储持久数据，浏览器关闭后数据不丢失除非主动删除数据； </a:t>
            </a:r>
            <a:r>
              <a:rPr lang="en-US" altLang="zh-CN" sz="20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sessionStorage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数据在当前浏览器窗口关闭后自动删除。 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cookie 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设置的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cookie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过期时间之前一直有效，即使窗口或浏览器关闭</a:t>
            </a:r>
            <a:endParaRPr lang="zh-CN" altLang="zh-CN" sz="20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339726" y="274639"/>
            <a:ext cx="12105524" cy="6369072"/>
          </a:xfrm>
          <a:prstGeom prst="rect">
            <a:avLst/>
          </a:prstGeom>
          <a:noFill/>
          <a:ln w="25400">
            <a:solidFill>
              <a:srgbClr val="713605"/>
            </a:solidFill>
            <a:miter lim="800000"/>
            <a:headEnd/>
            <a:tailEnd/>
          </a:ln>
        </p:spPr>
        <p:txBody>
          <a:bodyPr lIns="88166" tIns="44083" rIns="88166" bIns="44083" anchor="ctr"/>
          <a:lstStyle/>
          <a:p>
            <a:pPr algn="ctr" defTabSz="1233488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43731" y="714356"/>
            <a:ext cx="9072626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8. </a:t>
            </a:r>
            <a:r>
              <a:rPr lang="en-US" altLang="zh-CN" sz="2800" b="1" dirty="0" err="1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cookies，sessionStorage</a:t>
            </a:r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和 </a:t>
            </a:r>
            <a:r>
              <a:rPr lang="en-US" altLang="zh-CN" sz="2800" b="1" dirty="0" err="1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localStorage</a:t>
            </a:r>
            <a:r>
              <a:rPr lang="en-US" altLang="zh-CN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 </a:t>
            </a:r>
            <a:r>
              <a:rPr lang="zh-CN" altLang="en-US" sz="2800" b="1" dirty="0" smtClean="0">
                <a:solidFill>
                  <a:srgbClr val="786F44"/>
                </a:solidFill>
                <a:latin typeface="方正大标宋繁体" pitchFamily="2" charset="-122"/>
                <a:ea typeface="方正大标宋繁体" pitchFamily="2" charset="-122"/>
              </a:rPr>
              <a:t>的区别？</a:t>
            </a:r>
            <a:endParaRPr lang="zh-CN" altLang="en-US" sz="2800" b="1" dirty="0">
              <a:solidFill>
                <a:srgbClr val="786F44"/>
              </a:solidFill>
              <a:latin typeface="方正大标宋繁体" pitchFamily="2" charset="-122"/>
              <a:ea typeface="方正大标宋繁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1859</Words>
  <Application>Microsoft Office PowerPoint</Application>
  <PresentationFormat>自定义</PresentationFormat>
  <Paragraphs>108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42</cp:revision>
  <dcterms:created xsi:type="dcterms:W3CDTF">2016-09-20T08:29:52Z</dcterms:created>
  <dcterms:modified xsi:type="dcterms:W3CDTF">2016-09-26T01:43:05Z</dcterms:modified>
</cp:coreProperties>
</file>