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presentations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FSH</a:t>
            </a:r>
            <a:r>
              <a:rPr/>
              <a:t> </a:t>
            </a:r>
            <a:r>
              <a:rPr/>
              <a:t>507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2019</a:t>
            </a: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2019-09-12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for presentations see </a:t>
            </a:r>
            <a:r>
              <a:rPr>
                <a:hlinkClick r:id="rId2"/>
              </a:rPr>
              <a:t>https://bookdown.org/yihui/rmarkdown/presentations.html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lecture-presentation-templat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Materials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Your Name</dc:creator>
  <cp:keywords/>
  <dcterms:created xsi:type="dcterms:W3CDTF">2019-09-12T20:12:00Z</dcterms:created>
  <dcterms:modified xsi:type="dcterms:W3CDTF">2019-09-12T20:12:00Z</dcterms:modified>
</cp:coreProperties>
</file>