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resenta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appygitwithr.com/" TargetMode="External" /><Relationship Id="rId3" Type="http://schemas.openxmlformats.org/officeDocument/2006/relationships/hyperlink" Target="https://ohshitgit.com/" TargetMode="External" /><Relationship Id="rId4" Type="http://schemas.openxmlformats.org/officeDocument/2006/relationships/hyperlink" Target="https://dangitgit.com/" TargetMode="External" /><Relationship Id="rId5" Type="http://schemas.openxmlformats.org/officeDocument/2006/relationships/hyperlink" Target="https://git-scm.com/docs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commitlogsfromlastnight.com/" TargetMode="External" /><Relationship Id="rId3" Type="http://schemas.openxmlformats.org/officeDocument/2006/relationships/hyperlink" Target="https://git-man-page-generator.lokaltog.net/" TargetMode="External" /><Relationship Id="rId4" Type="http://schemas.openxmlformats.org/officeDocument/2006/relationships/hyperlink" Target="http://starlogs.net/#DanOvando/Global-Fishery-Potentia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FSH</a:t>
            </a:r>
            <a:r>
              <a:rPr/>
              <a:t> </a:t>
            </a:r>
            <a:r>
              <a:rPr/>
              <a:t>507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2019</a:t>
            </a: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2019-10-18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Getting Started</a:t>
            </a:r>
          </a:p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for presentations see </a:t>
            </a:r>
            <a:r>
              <a:rPr>
                <a:hlinkClick r:id="rId2"/>
              </a:rPr>
              <a:t>https://bookdown.org/yihui/rmarkdown/presentations.html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with Bullets</a:t>
            </a:r>
          </a:p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with R Output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with Plot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-presentation-templa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Happy Git and Github for the useR</a:t>
            </a:r>
          </a:p>
          <a:p>
            <a:pPr lvl="0" marL="0" indent="0">
              <a:buNone/>
            </a:pPr>
            <a:r>
              <a:rPr>
                <a:hlinkClick r:id="rId3"/>
              </a:rPr>
              <a:t>Oh Sh*t, Git!</a:t>
            </a:r>
            <a:r>
              <a:rPr/>
              <a:t> - </a:t>
            </a:r>
            <a:r>
              <a:rPr>
                <a:hlinkClick r:id="rId4"/>
              </a:rPr>
              <a:t>Dangit, Git!</a:t>
            </a:r>
            <a:r>
              <a:rPr/>
              <a:t> if you’re so inclined</a:t>
            </a:r>
          </a:p>
          <a:p>
            <a:pPr lvl="0" marL="0" indent="0">
              <a:buNone/>
            </a:pPr>
            <a:r>
              <a:rPr>
                <a:hlinkClick r:id="rId5"/>
              </a:rPr>
              <a:t>git documentation itself isn’t bad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Commits From Last Night</a:t>
            </a:r>
          </a:p>
          <a:p>
            <a:pPr lvl="0" marL="0" indent="0">
              <a:buNone/>
            </a:pPr>
            <a:r>
              <a:rPr>
                <a:hlinkClick r:id="rId3"/>
              </a:rPr>
              <a:t>git manual page generator</a:t>
            </a:r>
          </a:p>
          <a:p>
            <a:pPr lvl="0" marL="0" indent="0">
              <a:buNone/>
            </a:pPr>
            <a:r>
              <a:rPr>
                <a:hlinkClick r:id="rId4"/>
              </a:rPr>
              <a:t>starwars intro you commit history!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Your Name</dc:creator>
  <cp:keywords/>
  <dcterms:created xsi:type="dcterms:W3CDTF">2019-10-18T20:19:57Z</dcterms:created>
  <dcterms:modified xsi:type="dcterms:W3CDTF">2019-10-18T20:19:57Z</dcterms:modified>
</cp:coreProperties>
</file>