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studio/cheatsheets/blob/master/data-visualization-2.1.pdf" TargetMode="External" /><Relationship Id="rId3" Type="http://schemas.openxmlformats.org/officeDocument/2006/relationships/hyperlink" Target="https://github.com/eco-data-science/VisualizingData/blob/master/ggplot2_intro.Rmd" TargetMode="External" /><Relationship Id="rId4" Type="http://schemas.openxmlformats.org/officeDocument/2006/relationships/hyperlink" Target="https://r4ds.had.co.nz/data-visualisation.html" TargetMode="External" /><Relationship Id="rId5" Type="http://schemas.openxmlformats.org/officeDocument/2006/relationships/hyperlink" Target="https://towardsdatascience.com/murdering-a-legendary-data-story-what-can-we-learn-from-a-grammar-of-graphics-ad6ca42f5e30" TargetMode="External" /><Relationship Id="rId6" Type="http://schemas.openxmlformats.org/officeDocument/2006/relationships/hyperlink" Target="https://cedricscherer.netlify.com/2019/08/05/a-ggplot2-tutorial-for-beautiful-plotting-in-r" TargetMode="External" /><Relationship Id="rId7" Type="http://schemas.openxmlformats.org/officeDocument/2006/relationships/hyperlink" Target="https://socviz.co/index.html#preface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presentations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FSH</a:t>
            </a:r>
            <a:r>
              <a:rPr/>
              <a:t> </a:t>
            </a:r>
            <a:r>
              <a:rPr/>
              <a:t>507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2019</a:t>
            </a:r>
            <a:br/>
            <a:br/>
            <a:r>
              <a:rPr/>
              <a:t>Your</a:t>
            </a:r>
            <a:r>
              <a:rPr/>
              <a:t> </a:t>
            </a:r>
            <a:r>
              <a:rPr/>
              <a:t>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2019-09-17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 put a very old seminar I did on ggplot in the presentations folder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ggplot2 cheatsheet</a:t>
            </a:r>
            <a:r>
              <a:rPr/>
              <a:t> is great!</a:t>
            </a:r>
          </a:p>
          <a:p>
            <a:pPr lvl="0" marL="0" indent="0">
              <a:buNone/>
            </a:pPr>
            <a:r>
              <a:rPr/>
              <a:t>Another ggplot2 tutorial from Melanie Frazier at NCEAS</a:t>
            </a:r>
          </a:p>
          <a:p>
            <a:pPr lvl="0" marL="0" indent="0">
              <a:buNone/>
            </a:pPr>
            <a:r>
              <a:rPr>
                <a:hlinkClick r:id="rId3"/>
              </a:rPr>
              <a:t>https://github.com/eco-data-science/VisualizingData/blob/master/ggplot2_intro.Rmd</a:t>
            </a:r>
          </a:p>
          <a:p>
            <a:pPr lvl="0" marL="0" indent="0">
              <a:buNone/>
            </a:pPr>
            <a:r>
              <a:rPr/>
              <a:t>Hadley’s book</a:t>
            </a:r>
          </a:p>
          <a:p>
            <a:pPr lvl="0" marL="0" indent="0">
              <a:buNone/>
            </a:pPr>
            <a:r>
              <a:rPr>
                <a:hlinkClick r:id="rId4"/>
              </a:rPr>
              <a:t>https://r4ds.had.co.nz/data-visualisation.html</a:t>
            </a:r>
          </a:p>
          <a:p>
            <a:pPr lvl="0" marL="0" indent="0">
              <a:buNone/>
            </a:pPr>
            <a:r>
              <a:rPr>
                <a:hlinkClick r:id="rId5"/>
              </a:rPr>
              <a:t>https://towardsdatascience.com/murdering-a-legendary-data-story-what-can-we-learn-from-a-grammar-of-graphics-ad6ca42f5e30</a:t>
            </a:r>
          </a:p>
          <a:p>
            <a:pPr lvl="0" marL="0" indent="0">
              <a:buNone/>
            </a:pPr>
            <a:r>
              <a:rPr>
                <a:hlinkClick r:id="rId6"/>
              </a:rPr>
              <a:t>https://cedricscherer.netlify.com/2019/08/05/a-ggplot2-tutorial-for-beautiful-plotting-in-r</a:t>
            </a:r>
          </a:p>
          <a:p>
            <a:pPr lvl="0" marL="0" indent="0">
              <a:buNone/>
            </a:pPr>
            <a:r>
              <a:rPr>
                <a:hlinkClick r:id="rId7"/>
              </a:rPr>
              <a:t>https://socviz.co/index.html#preface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for presentations see </a:t>
            </a:r>
            <a:r>
              <a:rPr>
                <a:hlinkClick r:id="rId2"/>
              </a:rPr>
              <a:t>https://bookdown.org/yihui/rmarkdown/presentations.html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lecture-presentation-templat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Materials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Suggested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understanding the philosophy of the grammar of graphics</a:t>
            </a:r>
          </a:p>
          <a:p>
            <a:pPr lvl="2"/>
            <a:r>
              <a:rPr/>
              <a:t>mapping data to aesthetics, displaying aesthetics with geometries</a:t>
            </a:r>
          </a:p>
          <a:p>
            <a:pPr lvl="1"/>
            <a:r>
              <a:rPr/>
              <a:t>Messing with attributes of one geometry</a:t>
            </a:r>
          </a:p>
          <a:p>
            <a:pPr lvl="2"/>
            <a:r>
              <a:rPr/>
              <a:t>what goes into </a:t>
            </a:r>
            <a:r>
              <a:rPr sz="1800">
                <a:latin typeface="Courier"/>
              </a:rPr>
              <a:t>aes</a:t>
            </a:r>
            <a:r>
              <a:rPr/>
              <a:t> and what goes outside</a:t>
            </a:r>
          </a:p>
          <a:p>
            <a:pPr lvl="2"/>
            <a:r>
              <a:rPr/>
              <a:t>adding aes() inside </a:t>
            </a:r>
            <a:r>
              <a:rPr sz="1800">
                <a:latin typeface="Courier"/>
              </a:rPr>
              <a:t>ggplot</a:t>
            </a:r>
            <a:r>
              <a:rPr/>
              <a:t> call vs inside </a:t>
            </a:r>
            <a:r>
              <a:rPr sz="1800">
                <a:latin typeface="Courier"/>
              </a:rPr>
              <a:t>geom_XX</a:t>
            </a:r>
            <a:r>
              <a:rPr/>
              <a:t> call</a:t>
            </a:r>
          </a:p>
          <a:p>
            <a:pPr lvl="1"/>
            <a:r>
              <a:rPr/>
              <a:t>Different geometries for different kinds of data</a:t>
            </a:r>
          </a:p>
          <a:p>
            <a:pPr lvl="2"/>
            <a:r>
              <a:rPr/>
              <a:t>discrete vs. continuous etc.</a:t>
            </a:r>
          </a:p>
          <a:p>
            <a:pPr lvl="1"/>
            <a:r>
              <a:rPr/>
              <a:t>Themes!</a:t>
            </a:r>
          </a:p>
          <a:p>
            <a:pPr lvl="2"/>
            <a:r>
              <a:rPr/>
              <a:t>basic structure of </a:t>
            </a:r>
            <a:r>
              <a:rPr sz="1800">
                <a:latin typeface="Courier"/>
              </a:rPr>
              <a:t>theme</a:t>
            </a:r>
            <a:r>
              <a:rPr/>
              <a:t> argument (e.g. element_text, element_rect, etc.)</a:t>
            </a:r>
          </a:p>
          <a:p>
            <a:pPr lvl="2"/>
            <a:r>
              <a:rPr/>
              <a:t>using themes customize appearance of plots</a:t>
            </a:r>
          </a:p>
          <a:p>
            <a:pPr lvl="2"/>
            <a:r>
              <a:rPr/>
              <a:t>change fonts, colors, sizes, etc.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Suggested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Faceting</a:t>
            </a:r>
          </a:p>
          <a:p>
            <a:pPr lvl="2"/>
            <a:r>
              <a:rPr/>
              <a:t>facet_wrap vs facet_grid</a:t>
            </a:r>
          </a:p>
          <a:p>
            <a:pPr lvl="2"/>
            <a:r>
              <a:rPr/>
              <a:t>customizing facets with grid</a:t>
            </a:r>
          </a:p>
          <a:p>
            <a:pPr lvl="1"/>
            <a:r>
              <a:rPr/>
              <a:t>Layering multiple geometries /plots</a:t>
            </a:r>
          </a:p>
          <a:p>
            <a:pPr lvl="2"/>
            <a:r>
              <a:rPr/>
              <a:t>discrete + continuous layers</a:t>
            </a:r>
          </a:p>
          <a:p>
            <a:pPr lvl="2"/>
            <a:r>
              <a:rPr/>
              <a:t>controlling aesthetics across multiple layers</a:t>
            </a:r>
          </a:p>
          <a:p>
            <a:pPr lvl="2"/>
            <a:r>
              <a:rPr/>
              <a:t>Multiple plots with patchwork/cowplot</a:t>
            </a:r>
          </a:p>
          <a:p>
            <a:pPr lvl="1"/>
            <a:r>
              <a:rPr/>
              <a:t>Exporting ggplot objects</a:t>
            </a:r>
          </a:p>
          <a:p>
            <a:pPr lvl="2"/>
            <a:r>
              <a:rPr/>
              <a:t>saving as .rds</a:t>
            </a:r>
          </a:p>
          <a:p>
            <a:pPr lvl="2"/>
            <a:r>
              <a:rPr/>
              <a:t>explorting to pdf/png/tiff etc.</a:t>
            </a:r>
          </a:p>
          <a:p>
            <a:pPr lvl="1"/>
            <a:r>
              <a:rPr/>
              <a:t>ggplot2 extensions</a:t>
            </a:r>
          </a:p>
          <a:p>
            <a:pPr lvl="2"/>
            <a:r>
              <a:rPr/>
              <a:t>gganimate</a:t>
            </a:r>
          </a:p>
          <a:p>
            <a:pPr lvl="2"/>
            <a:r>
              <a:rPr/>
              <a:t>ggplotly</a:t>
            </a:r>
          </a:p>
          <a:p>
            <a:pPr lvl="2"/>
            <a:r>
              <a:rPr/>
              <a:t>the list goes one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Your Name</dc:creator>
  <cp:keywords/>
  <dcterms:created xsi:type="dcterms:W3CDTF">2019-09-17T17:04:32Z</dcterms:created>
  <dcterms:modified xsi:type="dcterms:W3CDTF">2019-09-17T17:04:32Z</dcterms:modified>
</cp:coreProperties>
</file>