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99CC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4660"/>
  </p:normalViewPr>
  <p:slideViewPr>
    <p:cSldViewPr snapToGrid="0">
      <p:cViewPr>
        <p:scale>
          <a:sx n="75" d="100"/>
          <a:sy n="75" d="100"/>
        </p:scale>
        <p:origin x="1200" y="139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E97F1-9C06-411C-A072-7E90259BEF9F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97327-1A79-4261-9EAE-E7E56E514E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2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97327-1A79-4261-9EAE-E7E56E514E7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526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97327-1A79-4261-9EAE-E7E56E514E7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068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97327-1A79-4261-9EAE-E7E56E514E7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628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97327-1A79-4261-9EAE-E7E56E514E7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316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EA1B3-129C-494B-8BAD-80FD2CABF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E3208A-9362-4D2D-B609-EB2081E87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A93F13-FC76-4F11-93BC-CF7B817E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08BF-FD6A-43CD-9EE7-EE8C13FF569D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C479F3-3524-4F0B-9840-8ADA46788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955480-9536-41E2-BAC9-208A2BD5E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BDE0-A44A-4224-BBE5-FAA0C0DBF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54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A9731-2147-47BA-B9C3-19C7058A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D990FC-947E-496C-B4CF-A15B2F1DD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D66A48-F977-4125-9893-79644717E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08BF-FD6A-43CD-9EE7-EE8C13FF569D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8549CD-E219-414D-8D77-83FB2DC9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9C0858-0963-44D8-BBD1-9DAE62628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BDE0-A44A-4224-BBE5-FAA0C0DBF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3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82EDC0-C6D4-457D-BBAA-D5276D06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F6EE92-93DF-43C2-8A94-55C0ECAB4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C28198-7A30-4D52-A928-56B1457C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08BF-FD6A-43CD-9EE7-EE8C13FF569D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7C2790-4B5A-46E1-92FD-8B6D718A4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377C58-E015-44A8-BE44-E144B94D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BDE0-A44A-4224-BBE5-FAA0C0DBF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62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EB505-FC9F-460A-8FE0-B5AA7EC4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AE8D3D-312F-4033-ABC8-331571A91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B9D35-1319-4C7A-9AB4-82A986A37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08BF-FD6A-43CD-9EE7-EE8C13FF569D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B6CBD7-4C74-4E6A-BF05-4E83C8B0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8FF81A-77F7-463C-91A1-C0204032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BDE0-A44A-4224-BBE5-FAA0C0DBF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66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6C4C4-A26B-43BA-91BA-20A03F088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9F92FD-64CB-4271-9365-8D4A735E4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C70014-1B30-4FAE-9906-ED12FCFF3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08BF-FD6A-43CD-9EE7-EE8C13FF569D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C01C1B-E8AB-40A3-A4CB-422E5D247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877FC2-D04D-4D08-8DD1-9D369D56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BDE0-A44A-4224-BBE5-FAA0C0DBF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15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C7261-FC64-4F42-BE53-A0E547724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CBC12B-043F-4053-BB62-E956BCF2B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DDE250-FE04-4A3B-A1FD-DB27C09D1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44D957-B9F6-4BBC-BB5E-D7D97D212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08BF-FD6A-43CD-9EE7-EE8C13FF569D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D46E83-293D-460B-9B88-E2E46EFA9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CEA4B4-2FF5-4CB3-AF5B-C36F0D33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BDE0-A44A-4224-BBE5-FAA0C0DBF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49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0422A-80C2-421D-B058-947B733BB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CC4BB3-6324-49FF-8CFF-19B9A23CC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432BFB-C5E7-41AF-A88C-67BA7DFD1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E61304-1B63-46AC-AD32-7F65C98F2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01E4BC-A52F-4B6A-AE9E-74512ABBFD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CCE9B6-E224-42C0-B97D-AB7254709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08BF-FD6A-43CD-9EE7-EE8C13FF569D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F85DAD-784C-4901-B798-ABA7D9473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AF3C81-74A8-4E95-A4E0-C22020499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BDE0-A44A-4224-BBE5-FAA0C0DBF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07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84A6B-9CA9-43A8-8BCE-12D6A0F7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13CFC6-98D8-4682-A255-A99030F94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08BF-FD6A-43CD-9EE7-EE8C13FF569D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92B1B5-5A52-49F2-9CDA-87A44DF21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F13D61-7165-4FA4-8B00-B96E3C43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BDE0-A44A-4224-BBE5-FAA0C0DBF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26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F22092-273C-40FA-B0C2-4F5BC3B9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08BF-FD6A-43CD-9EE7-EE8C13FF569D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10D5A-FF4C-464D-BB8C-7EB85BC5E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0651B6-3199-4F53-9D55-E4DCBE23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BDE0-A44A-4224-BBE5-FAA0C0DBF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75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7961A-3F07-4DAE-BB6E-7969C6DFA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D3CA8-D11A-4580-AA0F-445CDA7BC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587A9D-C904-4068-BB01-2FA71E65F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57FC53-D51E-40BC-88E0-226EDE0A6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08BF-FD6A-43CD-9EE7-EE8C13FF569D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159364-7FF4-4413-816D-A792583B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8F5FF5-BA65-4A7A-8661-1CC52550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BDE0-A44A-4224-BBE5-FAA0C0DBF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89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DE729-EEE3-4010-9348-1A57C3AF2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409EC3-3331-4755-928A-52B0D46607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0B5580-5E9A-47D5-A0F9-B02BCD70D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801C78-9518-4DE4-ABA5-060087A3D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08BF-FD6A-43CD-9EE7-EE8C13FF569D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5F2D19-3CEC-47E4-AF5F-08E48DD6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F12E68-38C2-40AC-AF30-E270AD7B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BDE0-A44A-4224-BBE5-FAA0C0DBF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0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42544B-DDB0-4C90-BBFC-1D8EB00D3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9589D9-C4E9-4919-983F-2F378E9FA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7B80B4-266F-4F20-BC64-40998F17A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A08BF-FD6A-43CD-9EE7-EE8C13FF569D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E3550-725A-4842-A990-E280EB562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8041FC-2793-4BEE-BCD9-70CBB2CF3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4BDE0-A44A-4224-BBE5-FAA0C0DBF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11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>
            <a:extLst>
              <a:ext uri="{FF2B5EF4-FFF2-40B4-BE49-F238E27FC236}">
                <a16:creationId xmlns:a16="http://schemas.microsoft.com/office/drawing/2014/main" id="{F77BCED1-3FF7-4DAF-8155-0AE8A1C1EB03}"/>
              </a:ext>
            </a:extLst>
          </p:cNvPr>
          <p:cNvSpPr/>
          <p:nvPr/>
        </p:nvSpPr>
        <p:spPr>
          <a:xfrm>
            <a:off x="5282119" y="1225686"/>
            <a:ext cx="462647" cy="39883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0993B093-507B-48EC-9B39-50042B86BC67}"/>
              </a:ext>
            </a:extLst>
          </p:cNvPr>
          <p:cNvSpPr/>
          <p:nvPr/>
        </p:nvSpPr>
        <p:spPr>
          <a:xfrm rot="10800000">
            <a:off x="4004553" y="2428673"/>
            <a:ext cx="462647" cy="39883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833C3F7A-EF4F-469F-BE2B-AFAF30AAEF03}"/>
              </a:ext>
            </a:extLst>
          </p:cNvPr>
          <p:cNvSpPr/>
          <p:nvPr/>
        </p:nvSpPr>
        <p:spPr>
          <a:xfrm rot="10800000">
            <a:off x="4643336" y="2428674"/>
            <a:ext cx="462647" cy="39883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CD1F1186-78D9-4980-910B-1A529E917809}"/>
              </a:ext>
            </a:extLst>
          </p:cNvPr>
          <p:cNvSpPr/>
          <p:nvPr/>
        </p:nvSpPr>
        <p:spPr>
          <a:xfrm rot="10800000">
            <a:off x="5282119" y="2428674"/>
            <a:ext cx="462647" cy="39883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F9FA2127-E233-4243-A3B6-EB8D1FCD4119}"/>
              </a:ext>
            </a:extLst>
          </p:cNvPr>
          <p:cNvSpPr/>
          <p:nvPr/>
        </p:nvSpPr>
        <p:spPr>
          <a:xfrm rot="10800000">
            <a:off x="5920902" y="2428674"/>
            <a:ext cx="462647" cy="39883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03DC6C91-1E68-43F5-8F9B-BDBBDAF4874E}"/>
              </a:ext>
            </a:extLst>
          </p:cNvPr>
          <p:cNvSpPr/>
          <p:nvPr/>
        </p:nvSpPr>
        <p:spPr>
          <a:xfrm rot="10800000">
            <a:off x="6559685" y="2428674"/>
            <a:ext cx="462647" cy="39883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BE1B65D-F1D8-43FC-AF39-7700FBC92017}"/>
              </a:ext>
            </a:extLst>
          </p:cNvPr>
          <p:cNvCxnSpPr>
            <a:stCxn id="5" idx="3"/>
            <a:endCxn id="6" idx="3"/>
          </p:cNvCxnSpPr>
          <p:nvPr/>
        </p:nvCxnSpPr>
        <p:spPr>
          <a:xfrm flipH="1">
            <a:off x="4235876" y="1624520"/>
            <a:ext cx="1277567" cy="8041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A195BA9-1D99-4B2A-9815-8690A5BD5600}"/>
              </a:ext>
            </a:extLst>
          </p:cNvPr>
          <p:cNvCxnSpPr>
            <a:stCxn id="5" idx="3"/>
            <a:endCxn id="7" idx="3"/>
          </p:cNvCxnSpPr>
          <p:nvPr/>
        </p:nvCxnSpPr>
        <p:spPr>
          <a:xfrm flipH="1">
            <a:off x="4874659" y="1624520"/>
            <a:ext cx="638784" cy="804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88B059D-F6B1-4B85-95E2-AA677454637A}"/>
              </a:ext>
            </a:extLst>
          </p:cNvPr>
          <p:cNvCxnSpPr>
            <a:stCxn id="5" idx="3"/>
            <a:endCxn id="8" idx="3"/>
          </p:cNvCxnSpPr>
          <p:nvPr/>
        </p:nvCxnSpPr>
        <p:spPr>
          <a:xfrm flipH="1">
            <a:off x="5513442" y="1624520"/>
            <a:ext cx="1" cy="804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FFE12DB-EF0F-4B31-AB8E-73A84EB90A60}"/>
              </a:ext>
            </a:extLst>
          </p:cNvPr>
          <p:cNvCxnSpPr>
            <a:stCxn id="5" idx="3"/>
            <a:endCxn id="9" idx="3"/>
          </p:cNvCxnSpPr>
          <p:nvPr/>
        </p:nvCxnSpPr>
        <p:spPr>
          <a:xfrm>
            <a:off x="5513443" y="1624520"/>
            <a:ext cx="638782" cy="804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99D5538-4650-4E59-AF1F-8B989096F40C}"/>
              </a:ext>
            </a:extLst>
          </p:cNvPr>
          <p:cNvCxnSpPr>
            <a:stCxn id="5" idx="3"/>
            <a:endCxn id="10" idx="3"/>
          </p:cNvCxnSpPr>
          <p:nvPr/>
        </p:nvCxnSpPr>
        <p:spPr>
          <a:xfrm>
            <a:off x="5513443" y="1624520"/>
            <a:ext cx="1277565" cy="804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1521F6CA-F49A-4516-8D3E-1B9FF61C544E}"/>
              </a:ext>
            </a:extLst>
          </p:cNvPr>
          <p:cNvSpPr/>
          <p:nvPr/>
        </p:nvSpPr>
        <p:spPr>
          <a:xfrm>
            <a:off x="2622187" y="3412789"/>
            <a:ext cx="462647" cy="39883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83845D8F-5DA7-487B-BC84-9D865D29BE8F}"/>
              </a:ext>
            </a:extLst>
          </p:cNvPr>
          <p:cNvSpPr/>
          <p:nvPr/>
        </p:nvSpPr>
        <p:spPr>
          <a:xfrm rot="10800000">
            <a:off x="1983404" y="4615777"/>
            <a:ext cx="462647" cy="39883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EBCA7FDF-E855-4C0E-BF16-E127E7B6D9D0}"/>
              </a:ext>
            </a:extLst>
          </p:cNvPr>
          <p:cNvSpPr/>
          <p:nvPr/>
        </p:nvSpPr>
        <p:spPr>
          <a:xfrm rot="10800000">
            <a:off x="2622187" y="4615777"/>
            <a:ext cx="462647" cy="39883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2B0D29B5-12F8-4C90-9DB3-797283E8AF62}"/>
              </a:ext>
            </a:extLst>
          </p:cNvPr>
          <p:cNvSpPr/>
          <p:nvPr/>
        </p:nvSpPr>
        <p:spPr>
          <a:xfrm rot="10800000">
            <a:off x="3260970" y="4615777"/>
            <a:ext cx="462647" cy="39883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211B649-DD6B-4B81-AB59-305B33E11EA0}"/>
              </a:ext>
            </a:extLst>
          </p:cNvPr>
          <p:cNvCxnSpPr>
            <a:stCxn id="27" idx="3"/>
            <a:endCxn id="29" idx="3"/>
          </p:cNvCxnSpPr>
          <p:nvPr/>
        </p:nvCxnSpPr>
        <p:spPr>
          <a:xfrm flipH="1">
            <a:off x="2214727" y="3811623"/>
            <a:ext cx="638784" cy="804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9E3DC2E-1533-443D-B3DC-54734C956B45}"/>
              </a:ext>
            </a:extLst>
          </p:cNvPr>
          <p:cNvCxnSpPr>
            <a:stCxn id="27" idx="3"/>
            <a:endCxn id="30" idx="3"/>
          </p:cNvCxnSpPr>
          <p:nvPr/>
        </p:nvCxnSpPr>
        <p:spPr>
          <a:xfrm flipH="1">
            <a:off x="2853510" y="3811623"/>
            <a:ext cx="1" cy="804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42436C0-F53F-4FB9-9C76-8220674A1780}"/>
              </a:ext>
            </a:extLst>
          </p:cNvPr>
          <p:cNvCxnSpPr>
            <a:stCxn id="27" idx="3"/>
            <a:endCxn id="31" idx="3"/>
          </p:cNvCxnSpPr>
          <p:nvPr/>
        </p:nvCxnSpPr>
        <p:spPr>
          <a:xfrm>
            <a:off x="2853511" y="3811623"/>
            <a:ext cx="638782" cy="804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C7195DA-6EE0-4C05-B76F-65C18FF5161F}"/>
              </a:ext>
            </a:extLst>
          </p:cNvPr>
          <p:cNvCxnSpPr>
            <a:stCxn id="6" idx="0"/>
            <a:endCxn id="27" idx="0"/>
          </p:cNvCxnSpPr>
          <p:nvPr/>
        </p:nvCxnSpPr>
        <p:spPr>
          <a:xfrm flipH="1">
            <a:off x="2853511" y="2827507"/>
            <a:ext cx="1382365" cy="5852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5B0BB045-E697-4542-A319-1FF20466985E}"/>
              </a:ext>
            </a:extLst>
          </p:cNvPr>
          <p:cNvSpPr/>
          <p:nvPr/>
        </p:nvSpPr>
        <p:spPr>
          <a:xfrm>
            <a:off x="4467200" y="3412789"/>
            <a:ext cx="462647" cy="39883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>
            <a:extLst>
              <a:ext uri="{FF2B5EF4-FFF2-40B4-BE49-F238E27FC236}">
                <a16:creationId xmlns:a16="http://schemas.microsoft.com/office/drawing/2014/main" id="{BD7139BD-173B-459B-91EF-CB108FCC7C6D}"/>
              </a:ext>
            </a:extLst>
          </p:cNvPr>
          <p:cNvSpPr/>
          <p:nvPr/>
        </p:nvSpPr>
        <p:spPr>
          <a:xfrm rot="10800000">
            <a:off x="3828417" y="4615777"/>
            <a:ext cx="462647" cy="39883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>
            <a:extLst>
              <a:ext uri="{FF2B5EF4-FFF2-40B4-BE49-F238E27FC236}">
                <a16:creationId xmlns:a16="http://schemas.microsoft.com/office/drawing/2014/main" id="{9E5403AA-1377-4BB3-BE2A-A8FEAFEEB726}"/>
              </a:ext>
            </a:extLst>
          </p:cNvPr>
          <p:cNvSpPr/>
          <p:nvPr/>
        </p:nvSpPr>
        <p:spPr>
          <a:xfrm rot="10800000">
            <a:off x="4467200" y="4615777"/>
            <a:ext cx="462647" cy="39883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>
            <a:extLst>
              <a:ext uri="{FF2B5EF4-FFF2-40B4-BE49-F238E27FC236}">
                <a16:creationId xmlns:a16="http://schemas.microsoft.com/office/drawing/2014/main" id="{CC02CF41-C185-4CBA-85DB-936FC85998C9}"/>
              </a:ext>
            </a:extLst>
          </p:cNvPr>
          <p:cNvSpPr/>
          <p:nvPr/>
        </p:nvSpPr>
        <p:spPr>
          <a:xfrm rot="10800000">
            <a:off x="5105983" y="4615777"/>
            <a:ext cx="462647" cy="39883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9DD18BB-90FC-4DD4-89BF-7051CB50904E}"/>
              </a:ext>
            </a:extLst>
          </p:cNvPr>
          <p:cNvCxnSpPr>
            <a:stCxn id="41" idx="3"/>
            <a:endCxn id="43" idx="3"/>
          </p:cNvCxnSpPr>
          <p:nvPr/>
        </p:nvCxnSpPr>
        <p:spPr>
          <a:xfrm flipH="1">
            <a:off x="4059740" y="3811623"/>
            <a:ext cx="638784" cy="804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801279A-4979-4F6F-B571-EAD7EBCBDA4D}"/>
              </a:ext>
            </a:extLst>
          </p:cNvPr>
          <p:cNvCxnSpPr>
            <a:stCxn id="41" idx="3"/>
            <a:endCxn id="44" idx="3"/>
          </p:cNvCxnSpPr>
          <p:nvPr/>
        </p:nvCxnSpPr>
        <p:spPr>
          <a:xfrm flipH="1">
            <a:off x="4698523" y="3811623"/>
            <a:ext cx="1" cy="804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6363D30D-B6C9-47F9-880C-3E2381A5188A}"/>
              </a:ext>
            </a:extLst>
          </p:cNvPr>
          <p:cNvCxnSpPr>
            <a:stCxn id="41" idx="3"/>
            <a:endCxn id="45" idx="3"/>
          </p:cNvCxnSpPr>
          <p:nvPr/>
        </p:nvCxnSpPr>
        <p:spPr>
          <a:xfrm>
            <a:off x="4698524" y="3811623"/>
            <a:ext cx="638782" cy="804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EB67D09-824F-4BF9-A19D-A7DD83BA4887}"/>
              </a:ext>
            </a:extLst>
          </p:cNvPr>
          <p:cNvCxnSpPr>
            <a:stCxn id="6" idx="0"/>
            <a:endCxn id="41" idx="0"/>
          </p:cNvCxnSpPr>
          <p:nvPr/>
        </p:nvCxnSpPr>
        <p:spPr>
          <a:xfrm>
            <a:off x="4235876" y="2827507"/>
            <a:ext cx="462648" cy="5852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等腰三角形 54">
            <a:extLst>
              <a:ext uri="{FF2B5EF4-FFF2-40B4-BE49-F238E27FC236}">
                <a16:creationId xmlns:a16="http://schemas.microsoft.com/office/drawing/2014/main" id="{C02EAD36-B488-4A61-BF84-EA8B8B75A44F}"/>
              </a:ext>
            </a:extLst>
          </p:cNvPr>
          <p:cNvSpPr/>
          <p:nvPr/>
        </p:nvSpPr>
        <p:spPr>
          <a:xfrm>
            <a:off x="6611566" y="3412789"/>
            <a:ext cx="462647" cy="39883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等腰三角形 55">
            <a:extLst>
              <a:ext uri="{FF2B5EF4-FFF2-40B4-BE49-F238E27FC236}">
                <a16:creationId xmlns:a16="http://schemas.microsoft.com/office/drawing/2014/main" id="{6C324FD9-4A83-4759-A93F-95EB8286C5DE}"/>
              </a:ext>
            </a:extLst>
          </p:cNvPr>
          <p:cNvSpPr/>
          <p:nvPr/>
        </p:nvSpPr>
        <p:spPr>
          <a:xfrm rot="10800000">
            <a:off x="5972783" y="4615777"/>
            <a:ext cx="462647" cy="39883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56">
            <a:extLst>
              <a:ext uri="{FF2B5EF4-FFF2-40B4-BE49-F238E27FC236}">
                <a16:creationId xmlns:a16="http://schemas.microsoft.com/office/drawing/2014/main" id="{1360F43F-6CCC-4393-8D13-0634E7398BF1}"/>
              </a:ext>
            </a:extLst>
          </p:cNvPr>
          <p:cNvSpPr/>
          <p:nvPr/>
        </p:nvSpPr>
        <p:spPr>
          <a:xfrm rot="10800000">
            <a:off x="6611566" y="4615777"/>
            <a:ext cx="462647" cy="39883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2ED4042F-54B2-4F30-BCC2-B15D1B573A49}"/>
              </a:ext>
            </a:extLst>
          </p:cNvPr>
          <p:cNvSpPr/>
          <p:nvPr/>
        </p:nvSpPr>
        <p:spPr>
          <a:xfrm rot="10800000">
            <a:off x="7250349" y="4615777"/>
            <a:ext cx="462647" cy="39883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3CEB3F3-45DA-4046-90AB-C8D42417FB9B}"/>
              </a:ext>
            </a:extLst>
          </p:cNvPr>
          <p:cNvCxnSpPr>
            <a:stCxn id="55" idx="3"/>
            <a:endCxn id="56" idx="3"/>
          </p:cNvCxnSpPr>
          <p:nvPr/>
        </p:nvCxnSpPr>
        <p:spPr>
          <a:xfrm flipH="1">
            <a:off x="6204106" y="3811623"/>
            <a:ext cx="638784" cy="804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DA8360A-D4FB-4566-9578-EBF5413060B5}"/>
              </a:ext>
            </a:extLst>
          </p:cNvPr>
          <p:cNvCxnSpPr>
            <a:stCxn id="55" idx="3"/>
            <a:endCxn id="57" idx="3"/>
          </p:cNvCxnSpPr>
          <p:nvPr/>
        </p:nvCxnSpPr>
        <p:spPr>
          <a:xfrm flipH="1">
            <a:off x="6842889" y="3811623"/>
            <a:ext cx="1" cy="804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8A82B5F-9EC7-4D8B-94D9-BB4C8F11B849}"/>
              </a:ext>
            </a:extLst>
          </p:cNvPr>
          <p:cNvCxnSpPr>
            <a:stCxn id="55" idx="3"/>
            <a:endCxn id="58" idx="3"/>
          </p:cNvCxnSpPr>
          <p:nvPr/>
        </p:nvCxnSpPr>
        <p:spPr>
          <a:xfrm>
            <a:off x="6842890" y="3811623"/>
            <a:ext cx="638782" cy="804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等腰三角形 61">
            <a:extLst>
              <a:ext uri="{FF2B5EF4-FFF2-40B4-BE49-F238E27FC236}">
                <a16:creationId xmlns:a16="http://schemas.microsoft.com/office/drawing/2014/main" id="{57FB4316-6F67-47C1-ABCC-483306FFF71F}"/>
              </a:ext>
            </a:extLst>
          </p:cNvPr>
          <p:cNvSpPr/>
          <p:nvPr/>
        </p:nvSpPr>
        <p:spPr>
          <a:xfrm>
            <a:off x="8456579" y="3412789"/>
            <a:ext cx="462647" cy="39883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>
            <a:extLst>
              <a:ext uri="{FF2B5EF4-FFF2-40B4-BE49-F238E27FC236}">
                <a16:creationId xmlns:a16="http://schemas.microsoft.com/office/drawing/2014/main" id="{0F6CDA77-BB6B-43EA-B011-94E695D6E407}"/>
              </a:ext>
            </a:extLst>
          </p:cNvPr>
          <p:cNvSpPr/>
          <p:nvPr/>
        </p:nvSpPr>
        <p:spPr>
          <a:xfrm rot="10800000">
            <a:off x="7817796" y="4615777"/>
            <a:ext cx="462647" cy="39883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>
            <a:extLst>
              <a:ext uri="{FF2B5EF4-FFF2-40B4-BE49-F238E27FC236}">
                <a16:creationId xmlns:a16="http://schemas.microsoft.com/office/drawing/2014/main" id="{173CB04F-F118-4390-B205-1D5E9BE989F3}"/>
              </a:ext>
            </a:extLst>
          </p:cNvPr>
          <p:cNvSpPr/>
          <p:nvPr/>
        </p:nvSpPr>
        <p:spPr>
          <a:xfrm rot="10800000">
            <a:off x="8456579" y="4615777"/>
            <a:ext cx="462647" cy="39883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>
            <a:extLst>
              <a:ext uri="{FF2B5EF4-FFF2-40B4-BE49-F238E27FC236}">
                <a16:creationId xmlns:a16="http://schemas.microsoft.com/office/drawing/2014/main" id="{08A96E22-3E0E-4900-955E-91409D46B18E}"/>
              </a:ext>
            </a:extLst>
          </p:cNvPr>
          <p:cNvSpPr/>
          <p:nvPr/>
        </p:nvSpPr>
        <p:spPr>
          <a:xfrm rot="10800000">
            <a:off x="9095362" y="4615777"/>
            <a:ext cx="462647" cy="39883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07BE90DB-FE96-492E-8980-939ED2532C53}"/>
              </a:ext>
            </a:extLst>
          </p:cNvPr>
          <p:cNvCxnSpPr>
            <a:stCxn id="62" idx="3"/>
            <a:endCxn id="63" idx="3"/>
          </p:cNvCxnSpPr>
          <p:nvPr/>
        </p:nvCxnSpPr>
        <p:spPr>
          <a:xfrm flipH="1">
            <a:off x="8049119" y="3811623"/>
            <a:ext cx="638784" cy="804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7066309-7103-4446-97E2-145CA7FC1985}"/>
              </a:ext>
            </a:extLst>
          </p:cNvPr>
          <p:cNvCxnSpPr>
            <a:stCxn id="62" idx="3"/>
            <a:endCxn id="64" idx="3"/>
          </p:cNvCxnSpPr>
          <p:nvPr/>
        </p:nvCxnSpPr>
        <p:spPr>
          <a:xfrm flipH="1">
            <a:off x="8687902" y="3811623"/>
            <a:ext cx="1" cy="804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7A68B6FB-DDDA-4D2F-9AD0-9601513A5808}"/>
              </a:ext>
            </a:extLst>
          </p:cNvPr>
          <p:cNvCxnSpPr>
            <a:stCxn id="62" idx="3"/>
            <a:endCxn id="65" idx="3"/>
          </p:cNvCxnSpPr>
          <p:nvPr/>
        </p:nvCxnSpPr>
        <p:spPr>
          <a:xfrm>
            <a:off x="8687903" y="3811623"/>
            <a:ext cx="638782" cy="804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B9AACF6-BA67-4FA4-B7D1-DD05212C9DB9}"/>
              </a:ext>
            </a:extLst>
          </p:cNvPr>
          <p:cNvCxnSpPr>
            <a:stCxn id="10" idx="0"/>
            <a:endCxn id="55" idx="0"/>
          </p:cNvCxnSpPr>
          <p:nvPr/>
        </p:nvCxnSpPr>
        <p:spPr>
          <a:xfrm>
            <a:off x="6791008" y="2827508"/>
            <a:ext cx="51882" cy="585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448CA6A-7D10-4288-A568-A5EAB56EE28D}"/>
              </a:ext>
            </a:extLst>
          </p:cNvPr>
          <p:cNvCxnSpPr>
            <a:stCxn id="10" idx="0"/>
            <a:endCxn id="62" idx="0"/>
          </p:cNvCxnSpPr>
          <p:nvPr/>
        </p:nvCxnSpPr>
        <p:spPr>
          <a:xfrm>
            <a:off x="6791008" y="2827508"/>
            <a:ext cx="1896895" cy="585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9B0A6D87-3E63-4EDC-A845-E396EE778468}"/>
              </a:ext>
            </a:extLst>
          </p:cNvPr>
          <p:cNvSpPr/>
          <p:nvPr/>
        </p:nvSpPr>
        <p:spPr>
          <a:xfrm>
            <a:off x="5087294" y="3000973"/>
            <a:ext cx="11528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……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2036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椭圆 69">
            <a:extLst>
              <a:ext uri="{FF2B5EF4-FFF2-40B4-BE49-F238E27FC236}">
                <a16:creationId xmlns:a16="http://schemas.microsoft.com/office/drawing/2014/main" id="{4AA80737-8256-453D-80A8-8D6D3C369A6C}"/>
              </a:ext>
            </a:extLst>
          </p:cNvPr>
          <p:cNvSpPr/>
          <p:nvPr/>
        </p:nvSpPr>
        <p:spPr>
          <a:xfrm>
            <a:off x="5386932" y="1809251"/>
            <a:ext cx="449994" cy="44999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13663867-9564-4F1F-B521-BA83D7BE6CDB}"/>
              </a:ext>
            </a:extLst>
          </p:cNvPr>
          <p:cNvSpPr/>
          <p:nvPr/>
        </p:nvSpPr>
        <p:spPr>
          <a:xfrm rot="10800000">
            <a:off x="3701095" y="3078836"/>
            <a:ext cx="462647" cy="39883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E4EDD704-5824-486C-994B-A123A0EEF15D}"/>
              </a:ext>
            </a:extLst>
          </p:cNvPr>
          <p:cNvSpPr/>
          <p:nvPr/>
        </p:nvSpPr>
        <p:spPr>
          <a:xfrm rot="10800000">
            <a:off x="4339878" y="3078837"/>
            <a:ext cx="462647" cy="39883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09D53A40-94F9-4F6A-BBFF-55C9581A2453}"/>
              </a:ext>
            </a:extLst>
          </p:cNvPr>
          <p:cNvSpPr/>
          <p:nvPr/>
        </p:nvSpPr>
        <p:spPr>
          <a:xfrm rot="10800000">
            <a:off x="4978661" y="3078837"/>
            <a:ext cx="462647" cy="398834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D3853DEF-FF97-4326-AA41-8196AC24376F}"/>
              </a:ext>
            </a:extLst>
          </p:cNvPr>
          <p:cNvSpPr/>
          <p:nvPr/>
        </p:nvSpPr>
        <p:spPr>
          <a:xfrm rot="10800000">
            <a:off x="6127315" y="3078836"/>
            <a:ext cx="462647" cy="39883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302C604D-78CD-4C01-A545-00393D33D661}"/>
              </a:ext>
            </a:extLst>
          </p:cNvPr>
          <p:cNvSpPr/>
          <p:nvPr/>
        </p:nvSpPr>
        <p:spPr>
          <a:xfrm rot="10800000">
            <a:off x="6767481" y="3078836"/>
            <a:ext cx="462647" cy="39883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87F5582-EBFF-4E28-ABF2-770D46C1696B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3932418" y="2268280"/>
            <a:ext cx="1685577" cy="8105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92F302F-ACB3-4EBE-9B26-3F81C47AEBCB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4571201" y="2268280"/>
            <a:ext cx="1046794" cy="8105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D83134D-931C-4AF8-A572-3675ABF48ED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5209984" y="2268280"/>
            <a:ext cx="408011" cy="8105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CE53202-582E-4C3A-86CE-F9CB45F706F3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5617995" y="2268280"/>
            <a:ext cx="740643" cy="8105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373898D-EF5E-4D73-864E-E7B8863071FD}"/>
              </a:ext>
            </a:extLst>
          </p:cNvPr>
          <p:cNvCxnSpPr>
            <a:cxnSpLocks/>
            <a:endCxn id="8" idx="3"/>
          </p:cNvCxnSpPr>
          <p:nvPr/>
        </p:nvCxnSpPr>
        <p:spPr>
          <a:xfrm>
            <a:off x="5619378" y="2268280"/>
            <a:ext cx="1379426" cy="8105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E9719013-E120-4B58-9616-1F82C7153818}"/>
              </a:ext>
            </a:extLst>
          </p:cNvPr>
          <p:cNvSpPr/>
          <p:nvPr/>
        </p:nvSpPr>
        <p:spPr>
          <a:xfrm>
            <a:off x="5376955" y="201421"/>
            <a:ext cx="462647" cy="39883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DA9B9AE-753B-4D77-8953-5CB2CD888A6E}"/>
              </a:ext>
            </a:extLst>
          </p:cNvPr>
          <p:cNvCxnSpPr>
            <a:cxnSpLocks/>
            <a:stCxn id="14" idx="3"/>
            <a:endCxn id="17" idx="0"/>
          </p:cNvCxnSpPr>
          <p:nvPr/>
        </p:nvCxnSpPr>
        <p:spPr>
          <a:xfrm>
            <a:off x="5608279" y="600255"/>
            <a:ext cx="1002" cy="323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DCFB7A3-AD22-4503-957F-BC9B280F1E84}"/>
              </a:ext>
            </a:extLst>
          </p:cNvPr>
          <p:cNvGrpSpPr/>
          <p:nvPr/>
        </p:nvGrpSpPr>
        <p:grpSpPr>
          <a:xfrm>
            <a:off x="5376955" y="923762"/>
            <a:ext cx="464651" cy="524927"/>
            <a:chOff x="5213246" y="1442126"/>
            <a:chExt cx="693874" cy="783885"/>
          </a:xfrm>
        </p:grpSpPr>
        <p:sp>
          <p:nvSpPr>
            <p:cNvPr id="17" name="五边形 16">
              <a:extLst>
                <a:ext uri="{FF2B5EF4-FFF2-40B4-BE49-F238E27FC236}">
                  <a16:creationId xmlns:a16="http://schemas.microsoft.com/office/drawing/2014/main" id="{647D5067-0B60-4E7D-9F3F-F9247C5EE059}"/>
                </a:ext>
              </a:extLst>
            </p:cNvPr>
            <p:cNvSpPr/>
            <p:nvPr/>
          </p:nvSpPr>
          <p:spPr>
            <a:xfrm>
              <a:off x="5213246" y="1442126"/>
              <a:ext cx="693874" cy="783885"/>
            </a:xfrm>
            <a:prstGeom prst="pent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8" name="图片 17" descr="图标&#10;&#10;描述已自动生成">
              <a:extLst>
                <a:ext uri="{FF2B5EF4-FFF2-40B4-BE49-F238E27FC236}">
                  <a16:creationId xmlns:a16="http://schemas.microsoft.com/office/drawing/2014/main" id="{C1B6C63E-68B1-46C4-BB59-8FD1AAB76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9174" y="1638897"/>
              <a:ext cx="528826" cy="528826"/>
            </a:xfrm>
            <a:prstGeom prst="rect">
              <a:avLst/>
            </a:prstGeom>
          </p:spPr>
        </p:pic>
      </p:grp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06F143E-1AED-46CA-B465-B99BD0EE740E}"/>
              </a:ext>
            </a:extLst>
          </p:cNvPr>
          <p:cNvCxnSpPr>
            <a:cxnSpLocks/>
            <a:stCxn id="17" idx="3"/>
            <a:endCxn id="70" idx="0"/>
          </p:cNvCxnSpPr>
          <p:nvPr/>
        </p:nvCxnSpPr>
        <p:spPr>
          <a:xfrm>
            <a:off x="5609281" y="1448689"/>
            <a:ext cx="2648" cy="360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24866E9A-16C5-4A74-86B1-D071611CDB1B}"/>
              </a:ext>
            </a:extLst>
          </p:cNvPr>
          <p:cNvSpPr/>
          <p:nvPr/>
        </p:nvSpPr>
        <p:spPr>
          <a:xfrm>
            <a:off x="5130016" y="3078836"/>
            <a:ext cx="130997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……</a:t>
            </a:r>
            <a:endParaRPr lang="zh-CN" altLang="en-US" sz="2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8155683-D0F5-4E88-8A78-3CB13BEB5692}"/>
              </a:ext>
            </a:extLst>
          </p:cNvPr>
          <p:cNvGrpSpPr/>
          <p:nvPr/>
        </p:nvGrpSpPr>
        <p:grpSpPr>
          <a:xfrm>
            <a:off x="1567894" y="4776297"/>
            <a:ext cx="1391942" cy="1558952"/>
            <a:chOff x="510723" y="3229583"/>
            <a:chExt cx="3080621" cy="3450246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E70CAF44-B18B-4F82-8E88-BA5362480360}"/>
                </a:ext>
              </a:extLst>
            </p:cNvPr>
            <p:cNvSpPr/>
            <p:nvPr/>
          </p:nvSpPr>
          <p:spPr>
            <a:xfrm>
              <a:off x="2910578" y="4881175"/>
              <a:ext cx="509872" cy="50987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5A0CB67-3224-49AC-9DF2-4F5D9764F734}"/>
                </a:ext>
              </a:extLst>
            </p:cNvPr>
            <p:cNvSpPr/>
            <p:nvPr/>
          </p:nvSpPr>
          <p:spPr>
            <a:xfrm>
              <a:off x="510723" y="6196188"/>
              <a:ext cx="1208352" cy="4836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DBC8F67E-F25D-47DC-96E9-12CB5E57E90D}"/>
                </a:ext>
              </a:extLst>
            </p:cNvPr>
            <p:cNvSpPr/>
            <p:nvPr/>
          </p:nvSpPr>
          <p:spPr>
            <a:xfrm rot="10800000">
              <a:off x="1820700" y="6218165"/>
              <a:ext cx="462647" cy="398834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C5AE4179-B2FF-40A7-BCF1-EE3CDD199F90}"/>
                </a:ext>
              </a:extLst>
            </p:cNvPr>
            <p:cNvSpPr/>
            <p:nvPr/>
          </p:nvSpPr>
          <p:spPr>
            <a:xfrm rot="10800000">
              <a:off x="2459483" y="6218165"/>
              <a:ext cx="462647" cy="398834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3593BAB7-A2C4-4DAB-80EE-247886270D27}"/>
                </a:ext>
              </a:extLst>
            </p:cNvPr>
            <p:cNvSpPr/>
            <p:nvPr/>
          </p:nvSpPr>
          <p:spPr>
            <a:xfrm rot="10800000">
              <a:off x="3128696" y="6218163"/>
              <a:ext cx="462648" cy="398833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662D0F15-2581-4D63-A7B2-FFA6D8335B45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 flipH="1">
              <a:off x="1114899" y="5398574"/>
              <a:ext cx="2085778" cy="79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84422339-CDAE-4AAD-826C-6A6BBA5B12E5}"/>
                </a:ext>
              </a:extLst>
            </p:cNvPr>
            <p:cNvCxnSpPr>
              <a:cxnSpLocks/>
              <a:endCxn id="23" idx="3"/>
            </p:cNvCxnSpPr>
            <p:nvPr/>
          </p:nvCxnSpPr>
          <p:spPr>
            <a:xfrm flipH="1">
              <a:off x="2052023" y="5398574"/>
              <a:ext cx="1148654" cy="8195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394512F2-4272-48DC-BED7-9453CD61CCCE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flipH="1">
              <a:off x="2690806" y="5398574"/>
              <a:ext cx="509871" cy="8195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175CFF53-A4B9-4E9E-BF1A-D39BCB1E3831}"/>
                </a:ext>
              </a:extLst>
            </p:cNvPr>
            <p:cNvCxnSpPr>
              <a:cxnSpLocks/>
              <a:stCxn id="39" idx="2"/>
              <a:endCxn id="25" idx="3"/>
            </p:cNvCxnSpPr>
            <p:nvPr/>
          </p:nvCxnSpPr>
          <p:spPr>
            <a:xfrm>
              <a:off x="3173159" y="5357738"/>
              <a:ext cx="186861" cy="8604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C8F66299-F9A9-4838-9ADD-5734F86830D5}"/>
                </a:ext>
              </a:extLst>
            </p:cNvPr>
            <p:cNvSpPr/>
            <p:nvPr/>
          </p:nvSpPr>
          <p:spPr>
            <a:xfrm>
              <a:off x="2941835" y="3229583"/>
              <a:ext cx="462647" cy="398834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FF03A821-D59A-4C5E-AC8D-C04326ACEC7B}"/>
                </a:ext>
              </a:extLst>
            </p:cNvPr>
            <p:cNvCxnSpPr>
              <a:cxnSpLocks/>
              <a:stCxn id="32" idx="3"/>
              <a:endCxn id="35" idx="0"/>
            </p:cNvCxnSpPr>
            <p:nvPr/>
          </p:nvCxnSpPr>
          <p:spPr>
            <a:xfrm flipH="1">
              <a:off x="3164184" y="3628417"/>
              <a:ext cx="8975" cy="3215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B7249D22-7F76-4653-92D2-A2CACFDAD453}"/>
                </a:ext>
              </a:extLst>
            </p:cNvPr>
            <p:cNvGrpSpPr/>
            <p:nvPr/>
          </p:nvGrpSpPr>
          <p:grpSpPr>
            <a:xfrm>
              <a:off x="2931858" y="3949947"/>
              <a:ext cx="464651" cy="524927"/>
              <a:chOff x="5213246" y="1442126"/>
              <a:chExt cx="693874" cy="783885"/>
            </a:xfrm>
          </p:grpSpPr>
          <p:sp>
            <p:nvSpPr>
              <p:cNvPr id="35" name="五边形 34">
                <a:extLst>
                  <a:ext uri="{FF2B5EF4-FFF2-40B4-BE49-F238E27FC236}">
                    <a16:creationId xmlns:a16="http://schemas.microsoft.com/office/drawing/2014/main" id="{9BA3A4CE-4D3A-4E46-8BB0-08AD6668C981}"/>
                  </a:ext>
                </a:extLst>
              </p:cNvPr>
              <p:cNvSpPr/>
              <p:nvPr/>
            </p:nvSpPr>
            <p:spPr>
              <a:xfrm>
                <a:off x="5213246" y="1442126"/>
                <a:ext cx="693874" cy="783885"/>
              </a:xfrm>
              <a:prstGeom prst="pentagon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36" name="图片 35" descr="图标&#10;&#10;描述已自动生成">
                <a:extLst>
                  <a:ext uri="{FF2B5EF4-FFF2-40B4-BE49-F238E27FC236}">
                    <a16:creationId xmlns:a16="http://schemas.microsoft.com/office/drawing/2014/main" id="{659AB007-707D-4530-860F-8145F09252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1">
                    <a:lumMod val="75000"/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09174" y="1638897"/>
                <a:ext cx="528826" cy="528826"/>
              </a:xfrm>
              <a:prstGeom prst="rect">
                <a:avLst/>
              </a:prstGeom>
            </p:spPr>
          </p:pic>
        </p:grp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BA2EB5B0-7ECA-4312-A72B-EE5602643B28}"/>
                </a:ext>
              </a:extLst>
            </p:cNvPr>
            <p:cNvCxnSpPr>
              <a:cxnSpLocks/>
              <a:stCxn id="35" idx="3"/>
              <a:endCxn id="21" idx="0"/>
            </p:cNvCxnSpPr>
            <p:nvPr/>
          </p:nvCxnSpPr>
          <p:spPr>
            <a:xfrm>
              <a:off x="3164184" y="4474874"/>
              <a:ext cx="1330" cy="4063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图片 38" descr="卡通人物&#10;&#10;低可信度描述已自动生成">
              <a:extLst>
                <a:ext uri="{FF2B5EF4-FFF2-40B4-BE49-F238E27FC236}">
                  <a16:creationId xmlns:a16="http://schemas.microsoft.com/office/drawing/2014/main" id="{3A9DD550-F34D-4A07-9BD1-75C840010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8964" y="4949349"/>
              <a:ext cx="408388" cy="408388"/>
            </a:xfrm>
            <a:prstGeom prst="rect">
              <a:avLst/>
            </a:prstGeom>
          </p:spPr>
        </p:pic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EFE06F81-A441-41C7-BE7A-7DAD7484F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9417" y="6329680"/>
              <a:ext cx="990964" cy="222582"/>
            </a:xfrm>
            <a:prstGeom prst="rect">
              <a:avLst/>
            </a:prstGeom>
          </p:spPr>
        </p:pic>
      </p:grpSp>
      <p:sp>
        <p:nvSpPr>
          <p:cNvPr id="42" name="椭圆 41">
            <a:extLst>
              <a:ext uri="{FF2B5EF4-FFF2-40B4-BE49-F238E27FC236}">
                <a16:creationId xmlns:a16="http://schemas.microsoft.com/office/drawing/2014/main" id="{AC5C6BC2-37EA-4ED7-B06E-63F7691759EC}"/>
              </a:ext>
            </a:extLst>
          </p:cNvPr>
          <p:cNvSpPr/>
          <p:nvPr/>
        </p:nvSpPr>
        <p:spPr>
          <a:xfrm>
            <a:off x="3402490" y="4185233"/>
            <a:ext cx="258036" cy="25803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67BF150-D066-44EA-8F5B-5B1F91FC48D4}"/>
              </a:ext>
            </a:extLst>
          </p:cNvPr>
          <p:cNvCxnSpPr>
            <a:cxnSpLocks/>
            <a:stCxn id="4" idx="0"/>
            <a:endCxn id="45" idx="0"/>
          </p:cNvCxnSpPr>
          <p:nvPr/>
        </p:nvCxnSpPr>
        <p:spPr>
          <a:xfrm flipH="1">
            <a:off x="3531509" y="3477670"/>
            <a:ext cx="400909" cy="177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29F39B95-021D-49E9-BA59-86FFCAB686F2}"/>
              </a:ext>
            </a:extLst>
          </p:cNvPr>
          <p:cNvGrpSpPr/>
          <p:nvPr/>
        </p:nvGrpSpPr>
        <p:grpSpPr>
          <a:xfrm>
            <a:off x="3398288" y="3655444"/>
            <a:ext cx="266441" cy="301005"/>
            <a:chOff x="5213246" y="1442126"/>
            <a:chExt cx="693874" cy="783885"/>
          </a:xfrm>
        </p:grpSpPr>
        <p:sp>
          <p:nvSpPr>
            <p:cNvPr id="45" name="五边形 44">
              <a:extLst>
                <a:ext uri="{FF2B5EF4-FFF2-40B4-BE49-F238E27FC236}">
                  <a16:creationId xmlns:a16="http://schemas.microsoft.com/office/drawing/2014/main" id="{2CDD631D-3D58-46C0-9A1D-84D6236CA42C}"/>
                </a:ext>
              </a:extLst>
            </p:cNvPr>
            <p:cNvSpPr/>
            <p:nvPr/>
          </p:nvSpPr>
          <p:spPr>
            <a:xfrm>
              <a:off x="5213246" y="1442126"/>
              <a:ext cx="693874" cy="783885"/>
            </a:xfrm>
            <a:prstGeom prst="pent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46" name="图片 45" descr="图标&#10;&#10;描述已自动生成">
              <a:extLst>
                <a:ext uri="{FF2B5EF4-FFF2-40B4-BE49-F238E27FC236}">
                  <a16:creationId xmlns:a16="http://schemas.microsoft.com/office/drawing/2014/main" id="{B4BDA5BB-DD6D-4A84-B7BD-A007F86EC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9174" y="1638897"/>
              <a:ext cx="528826" cy="528826"/>
            </a:xfrm>
            <a:prstGeom prst="rect">
              <a:avLst/>
            </a:prstGeom>
          </p:spPr>
        </p:pic>
      </p:grp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C822676-0B5A-41F0-9A52-1B692F8C8C47}"/>
              </a:ext>
            </a:extLst>
          </p:cNvPr>
          <p:cNvCxnSpPr>
            <a:cxnSpLocks/>
            <a:stCxn id="45" idx="3"/>
            <a:endCxn id="42" idx="0"/>
          </p:cNvCxnSpPr>
          <p:nvPr/>
        </p:nvCxnSpPr>
        <p:spPr>
          <a:xfrm flipH="1">
            <a:off x="3531508" y="3956449"/>
            <a:ext cx="1" cy="2287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05E2771-43F6-4DDA-A686-2BC8473F7B01}"/>
              </a:ext>
            </a:extLst>
          </p:cNvPr>
          <p:cNvCxnSpPr>
            <a:cxnSpLocks/>
            <a:stCxn id="42" idx="4"/>
            <a:endCxn id="32" idx="0"/>
          </p:cNvCxnSpPr>
          <p:nvPr/>
        </p:nvCxnSpPr>
        <p:spPr>
          <a:xfrm flipH="1">
            <a:off x="2770884" y="4443270"/>
            <a:ext cx="760624" cy="333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6C9CEB8D-94DE-44C7-B81E-473CF29835AE}"/>
              </a:ext>
            </a:extLst>
          </p:cNvPr>
          <p:cNvCxnSpPr>
            <a:cxnSpLocks/>
            <a:stCxn id="42" idx="4"/>
            <a:endCxn id="93" idx="0"/>
          </p:cNvCxnSpPr>
          <p:nvPr/>
        </p:nvCxnSpPr>
        <p:spPr>
          <a:xfrm>
            <a:off x="3531508" y="4443270"/>
            <a:ext cx="260188" cy="337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B294319-1BFC-4723-BA71-DB4E68AA5EFD}"/>
              </a:ext>
            </a:extLst>
          </p:cNvPr>
          <p:cNvGrpSpPr/>
          <p:nvPr/>
        </p:nvGrpSpPr>
        <p:grpSpPr>
          <a:xfrm>
            <a:off x="3192083" y="4781168"/>
            <a:ext cx="1354999" cy="1810365"/>
            <a:chOff x="7837946" y="2386390"/>
            <a:chExt cx="2888867" cy="3859710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95DBDF32-FA0C-49AE-8CA0-5D2E0E7F710F}"/>
                </a:ext>
              </a:extLst>
            </p:cNvPr>
            <p:cNvSpPr/>
            <p:nvPr/>
          </p:nvSpPr>
          <p:spPr>
            <a:xfrm>
              <a:off x="8885000" y="3992243"/>
              <a:ext cx="449994" cy="44999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等腰三角形 83">
              <a:extLst>
                <a:ext uri="{FF2B5EF4-FFF2-40B4-BE49-F238E27FC236}">
                  <a16:creationId xmlns:a16="http://schemas.microsoft.com/office/drawing/2014/main" id="{2CBBDB62-7E0F-473B-973A-4E50623E1F3B}"/>
                </a:ext>
              </a:extLst>
            </p:cNvPr>
            <p:cNvSpPr/>
            <p:nvPr/>
          </p:nvSpPr>
          <p:spPr>
            <a:xfrm rot="10800000">
              <a:off x="7837946" y="5261829"/>
              <a:ext cx="462647" cy="398834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84">
              <a:extLst>
                <a:ext uri="{FF2B5EF4-FFF2-40B4-BE49-F238E27FC236}">
                  <a16:creationId xmlns:a16="http://schemas.microsoft.com/office/drawing/2014/main" id="{654597A9-E36E-4583-8422-3EA25C031B5F}"/>
                </a:ext>
              </a:extLst>
            </p:cNvPr>
            <p:cNvSpPr/>
            <p:nvPr/>
          </p:nvSpPr>
          <p:spPr>
            <a:xfrm rot="10800000">
              <a:off x="8476729" y="5261829"/>
              <a:ext cx="462647" cy="398834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等腰三角形 85">
              <a:extLst>
                <a:ext uri="{FF2B5EF4-FFF2-40B4-BE49-F238E27FC236}">
                  <a16:creationId xmlns:a16="http://schemas.microsoft.com/office/drawing/2014/main" id="{06B4D56A-8931-468C-8B90-1368CA256C83}"/>
                </a:ext>
              </a:extLst>
            </p:cNvPr>
            <p:cNvSpPr/>
            <p:nvPr/>
          </p:nvSpPr>
          <p:spPr>
            <a:xfrm rot="10800000">
              <a:off x="9625383" y="5261828"/>
              <a:ext cx="462647" cy="398834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7" name="等腰三角形 86">
              <a:extLst>
                <a:ext uri="{FF2B5EF4-FFF2-40B4-BE49-F238E27FC236}">
                  <a16:creationId xmlns:a16="http://schemas.microsoft.com/office/drawing/2014/main" id="{A1F8FA61-55BB-4A9C-BDF6-46207B2C68DE}"/>
                </a:ext>
              </a:extLst>
            </p:cNvPr>
            <p:cNvSpPr/>
            <p:nvPr/>
          </p:nvSpPr>
          <p:spPr>
            <a:xfrm rot="10800000">
              <a:off x="10264166" y="5261828"/>
              <a:ext cx="462647" cy="398834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E229FC39-1A7A-46D1-AAFF-B16B53A07DFA}"/>
                </a:ext>
              </a:extLst>
            </p:cNvPr>
            <p:cNvCxnSpPr>
              <a:cxnSpLocks/>
              <a:stCxn id="100" idx="2"/>
              <a:endCxn id="84" idx="3"/>
            </p:cNvCxnSpPr>
            <p:nvPr/>
          </p:nvCxnSpPr>
          <p:spPr>
            <a:xfrm flipH="1">
              <a:off x="8069269" y="4451272"/>
              <a:ext cx="1046794" cy="8105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FF8E0CCE-B8E0-4239-B239-BE29C47C270C}"/>
                </a:ext>
              </a:extLst>
            </p:cNvPr>
            <p:cNvCxnSpPr>
              <a:cxnSpLocks/>
              <a:stCxn id="100" idx="2"/>
              <a:endCxn id="85" idx="3"/>
            </p:cNvCxnSpPr>
            <p:nvPr/>
          </p:nvCxnSpPr>
          <p:spPr>
            <a:xfrm flipH="1">
              <a:off x="8708052" y="4451272"/>
              <a:ext cx="408011" cy="8105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59D5DDED-A790-4BB8-A6E7-D5C5AA2C0E00}"/>
                </a:ext>
              </a:extLst>
            </p:cNvPr>
            <p:cNvCxnSpPr>
              <a:cxnSpLocks/>
              <a:stCxn id="100" idx="2"/>
              <a:endCxn id="86" idx="3"/>
            </p:cNvCxnSpPr>
            <p:nvPr/>
          </p:nvCxnSpPr>
          <p:spPr>
            <a:xfrm>
              <a:off x="9116063" y="4451272"/>
              <a:ext cx="740643" cy="8105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14FB910C-7309-40EA-B6D5-AEFDB3248EB1}"/>
                </a:ext>
              </a:extLst>
            </p:cNvPr>
            <p:cNvCxnSpPr>
              <a:cxnSpLocks/>
              <a:stCxn id="100" idx="2"/>
              <a:endCxn id="87" idx="3"/>
            </p:cNvCxnSpPr>
            <p:nvPr/>
          </p:nvCxnSpPr>
          <p:spPr>
            <a:xfrm>
              <a:off x="9116063" y="4451272"/>
              <a:ext cx="1379426" cy="8105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等腰三角形 92">
              <a:extLst>
                <a:ext uri="{FF2B5EF4-FFF2-40B4-BE49-F238E27FC236}">
                  <a16:creationId xmlns:a16="http://schemas.microsoft.com/office/drawing/2014/main" id="{F89D9C6A-1FC5-434E-B23C-9C0A9BD9CF14}"/>
                </a:ext>
              </a:extLst>
            </p:cNvPr>
            <p:cNvSpPr/>
            <p:nvPr/>
          </p:nvSpPr>
          <p:spPr>
            <a:xfrm>
              <a:off x="8885000" y="2386390"/>
              <a:ext cx="462647" cy="398834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D87530A9-AD1E-40EE-BBD5-35BD09E513E8}"/>
                </a:ext>
              </a:extLst>
            </p:cNvPr>
            <p:cNvCxnSpPr>
              <a:cxnSpLocks/>
              <a:stCxn id="93" idx="3"/>
              <a:endCxn id="96" idx="0"/>
            </p:cNvCxnSpPr>
            <p:nvPr/>
          </p:nvCxnSpPr>
          <p:spPr>
            <a:xfrm flipH="1">
              <a:off x="9107349" y="2785224"/>
              <a:ext cx="8975" cy="3215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08357BEE-4621-4D41-89CA-4D00EFD7BD91}"/>
                </a:ext>
              </a:extLst>
            </p:cNvPr>
            <p:cNvGrpSpPr/>
            <p:nvPr/>
          </p:nvGrpSpPr>
          <p:grpSpPr>
            <a:xfrm>
              <a:off x="8875023" y="3106754"/>
              <a:ext cx="464651" cy="524927"/>
              <a:chOff x="5213246" y="1442126"/>
              <a:chExt cx="693874" cy="783885"/>
            </a:xfrm>
          </p:grpSpPr>
          <p:sp>
            <p:nvSpPr>
              <p:cNvPr id="96" name="五边形 95">
                <a:extLst>
                  <a:ext uri="{FF2B5EF4-FFF2-40B4-BE49-F238E27FC236}">
                    <a16:creationId xmlns:a16="http://schemas.microsoft.com/office/drawing/2014/main" id="{24AD1036-BE58-4BE1-8E24-FFA863CAFC98}"/>
                  </a:ext>
                </a:extLst>
              </p:cNvPr>
              <p:cNvSpPr/>
              <p:nvPr/>
            </p:nvSpPr>
            <p:spPr>
              <a:xfrm>
                <a:off x="5213246" y="1442126"/>
                <a:ext cx="693874" cy="783885"/>
              </a:xfrm>
              <a:prstGeom prst="pentagon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97" name="图片 96" descr="图标&#10;&#10;描述已自动生成">
                <a:extLst>
                  <a:ext uri="{FF2B5EF4-FFF2-40B4-BE49-F238E27FC236}">
                    <a16:creationId xmlns:a16="http://schemas.microsoft.com/office/drawing/2014/main" id="{056790EC-C20D-47AD-A6B1-E146E67CC6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1">
                    <a:lumMod val="75000"/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09174" y="1638897"/>
                <a:ext cx="528826" cy="528826"/>
              </a:xfrm>
              <a:prstGeom prst="rect">
                <a:avLst/>
              </a:prstGeom>
            </p:spPr>
          </p:pic>
        </p:grp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92536F5F-1B40-400C-900D-7D174FC2B4A3}"/>
                </a:ext>
              </a:extLst>
            </p:cNvPr>
            <p:cNvCxnSpPr>
              <a:cxnSpLocks/>
              <a:stCxn id="96" idx="3"/>
              <a:endCxn id="82" idx="0"/>
            </p:cNvCxnSpPr>
            <p:nvPr/>
          </p:nvCxnSpPr>
          <p:spPr>
            <a:xfrm>
              <a:off x="9107349" y="3631681"/>
              <a:ext cx="2648" cy="3605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0971627C-7229-4662-9A8A-5EA0AB5FC294}"/>
                </a:ext>
              </a:extLst>
            </p:cNvPr>
            <p:cNvSpPr/>
            <p:nvPr/>
          </p:nvSpPr>
          <p:spPr>
            <a:xfrm>
              <a:off x="8628085" y="5261828"/>
              <a:ext cx="1309973" cy="98427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endParaRPr lang="zh-CN" altLang="en-US" sz="2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  <p:pic>
          <p:nvPicPr>
            <p:cNvPr id="100" name="图片 99" descr="形状&#10;&#10;低可信度描述已自动生成">
              <a:extLst>
                <a:ext uri="{FF2B5EF4-FFF2-40B4-BE49-F238E27FC236}">
                  <a16:creationId xmlns:a16="http://schemas.microsoft.com/office/drawing/2014/main" id="{3AF0F4A6-BC72-48D5-BA35-0EA486691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8577" y="4076301"/>
              <a:ext cx="374971" cy="374971"/>
            </a:xfrm>
            <a:prstGeom prst="rect">
              <a:avLst/>
            </a:prstGeom>
          </p:spPr>
        </p:pic>
      </p:grp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2CB4D5BB-DB13-4A8F-985A-7C754307CF59}"/>
              </a:ext>
            </a:extLst>
          </p:cNvPr>
          <p:cNvCxnSpPr>
            <a:cxnSpLocks/>
            <a:stCxn id="42" idx="4"/>
            <a:endCxn id="197" idx="0"/>
          </p:cNvCxnSpPr>
          <p:nvPr/>
        </p:nvCxnSpPr>
        <p:spPr>
          <a:xfrm flipH="1">
            <a:off x="3329283" y="4443270"/>
            <a:ext cx="202225" cy="310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1095045A-0EAB-4607-95C5-1F3CDF387C78}"/>
              </a:ext>
            </a:extLst>
          </p:cNvPr>
          <p:cNvSpPr/>
          <p:nvPr/>
        </p:nvSpPr>
        <p:spPr>
          <a:xfrm>
            <a:off x="4838204" y="4178561"/>
            <a:ext cx="258036" cy="25803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FB5E7C6A-F659-4797-AC43-F00D67312B2A}"/>
              </a:ext>
            </a:extLst>
          </p:cNvPr>
          <p:cNvCxnSpPr>
            <a:cxnSpLocks/>
            <a:stCxn id="5" idx="0"/>
            <a:endCxn id="168" idx="0"/>
          </p:cNvCxnSpPr>
          <p:nvPr/>
        </p:nvCxnSpPr>
        <p:spPr>
          <a:xfrm>
            <a:off x="4571201" y="3477671"/>
            <a:ext cx="394503" cy="193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A09275CE-03B8-49C3-AD79-C9D220CFE991}"/>
              </a:ext>
            </a:extLst>
          </p:cNvPr>
          <p:cNvGrpSpPr/>
          <p:nvPr/>
        </p:nvGrpSpPr>
        <p:grpSpPr>
          <a:xfrm>
            <a:off x="4832483" y="3670802"/>
            <a:ext cx="266441" cy="301005"/>
            <a:chOff x="5213246" y="1442126"/>
            <a:chExt cx="693874" cy="783885"/>
          </a:xfrm>
        </p:grpSpPr>
        <p:sp>
          <p:nvSpPr>
            <p:cNvPr id="168" name="五边形 167">
              <a:extLst>
                <a:ext uri="{FF2B5EF4-FFF2-40B4-BE49-F238E27FC236}">
                  <a16:creationId xmlns:a16="http://schemas.microsoft.com/office/drawing/2014/main" id="{52A40CE3-880F-435A-AAB0-7DDFDC779E86}"/>
                </a:ext>
              </a:extLst>
            </p:cNvPr>
            <p:cNvSpPr/>
            <p:nvPr/>
          </p:nvSpPr>
          <p:spPr>
            <a:xfrm>
              <a:off x="5213246" y="1442126"/>
              <a:ext cx="693874" cy="783885"/>
            </a:xfrm>
            <a:prstGeom prst="pent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69" name="图片 168" descr="图标&#10;&#10;描述已自动生成">
              <a:extLst>
                <a:ext uri="{FF2B5EF4-FFF2-40B4-BE49-F238E27FC236}">
                  <a16:creationId xmlns:a16="http://schemas.microsoft.com/office/drawing/2014/main" id="{AF6E48E4-1D1D-4336-B4A1-CFAB67943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9174" y="1638897"/>
              <a:ext cx="528826" cy="528826"/>
            </a:xfrm>
            <a:prstGeom prst="rect">
              <a:avLst/>
            </a:prstGeom>
          </p:spPr>
        </p:pic>
      </p:grp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3528DE0B-81C2-4DF1-AEE9-29EEF42FD884}"/>
              </a:ext>
            </a:extLst>
          </p:cNvPr>
          <p:cNvCxnSpPr>
            <a:cxnSpLocks/>
            <a:stCxn id="168" idx="3"/>
            <a:endCxn id="165" idx="0"/>
          </p:cNvCxnSpPr>
          <p:nvPr/>
        </p:nvCxnSpPr>
        <p:spPr>
          <a:xfrm>
            <a:off x="4965704" y="3971807"/>
            <a:ext cx="1518" cy="206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2A50F640-F4C3-4710-9260-35D918E9F06A}"/>
              </a:ext>
            </a:extLst>
          </p:cNvPr>
          <p:cNvCxnSpPr>
            <a:cxnSpLocks/>
            <a:stCxn id="165" idx="4"/>
            <a:endCxn id="195" idx="0"/>
          </p:cNvCxnSpPr>
          <p:nvPr/>
        </p:nvCxnSpPr>
        <p:spPr>
          <a:xfrm flipH="1">
            <a:off x="4507275" y="4436598"/>
            <a:ext cx="459947" cy="3168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82BB7D3B-E6AC-4CAD-A2B9-E60170562535}"/>
              </a:ext>
            </a:extLst>
          </p:cNvPr>
          <p:cNvCxnSpPr>
            <a:cxnSpLocks/>
            <a:stCxn id="165" idx="4"/>
            <a:endCxn id="183" idx="0"/>
          </p:cNvCxnSpPr>
          <p:nvPr/>
        </p:nvCxnSpPr>
        <p:spPr>
          <a:xfrm>
            <a:off x="4967222" y="4436598"/>
            <a:ext cx="472100" cy="3445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9F2A1E50-BF1A-416B-8843-2787FE073522}"/>
              </a:ext>
            </a:extLst>
          </p:cNvPr>
          <p:cNvGrpSpPr/>
          <p:nvPr/>
        </p:nvGrpSpPr>
        <p:grpSpPr>
          <a:xfrm>
            <a:off x="4839709" y="4781168"/>
            <a:ext cx="1354999" cy="1810365"/>
            <a:chOff x="7837946" y="2386390"/>
            <a:chExt cx="2888867" cy="3859710"/>
          </a:xfrm>
        </p:grpSpPr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07FD4E27-9BCA-4540-8022-3F9DC26F1E9F}"/>
                </a:ext>
              </a:extLst>
            </p:cNvPr>
            <p:cNvSpPr/>
            <p:nvPr/>
          </p:nvSpPr>
          <p:spPr>
            <a:xfrm>
              <a:off x="8885000" y="3992243"/>
              <a:ext cx="449994" cy="44999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等腰三角形 174">
              <a:extLst>
                <a:ext uri="{FF2B5EF4-FFF2-40B4-BE49-F238E27FC236}">
                  <a16:creationId xmlns:a16="http://schemas.microsoft.com/office/drawing/2014/main" id="{43F3CD7C-FC11-4B41-ACAB-32B1E02CCCD0}"/>
                </a:ext>
              </a:extLst>
            </p:cNvPr>
            <p:cNvSpPr/>
            <p:nvPr/>
          </p:nvSpPr>
          <p:spPr>
            <a:xfrm rot="10800000">
              <a:off x="7837946" y="5261829"/>
              <a:ext cx="462647" cy="398834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等腰三角形 175">
              <a:extLst>
                <a:ext uri="{FF2B5EF4-FFF2-40B4-BE49-F238E27FC236}">
                  <a16:creationId xmlns:a16="http://schemas.microsoft.com/office/drawing/2014/main" id="{87B26C8F-784B-4D78-BAA9-EC19A5CA6EF2}"/>
                </a:ext>
              </a:extLst>
            </p:cNvPr>
            <p:cNvSpPr/>
            <p:nvPr/>
          </p:nvSpPr>
          <p:spPr>
            <a:xfrm rot="10800000">
              <a:off x="8476729" y="5261829"/>
              <a:ext cx="462647" cy="398834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7" name="等腰三角形 176">
              <a:extLst>
                <a:ext uri="{FF2B5EF4-FFF2-40B4-BE49-F238E27FC236}">
                  <a16:creationId xmlns:a16="http://schemas.microsoft.com/office/drawing/2014/main" id="{231AA0D6-905C-4B41-B125-5AC7A74BB1C2}"/>
                </a:ext>
              </a:extLst>
            </p:cNvPr>
            <p:cNvSpPr/>
            <p:nvPr/>
          </p:nvSpPr>
          <p:spPr>
            <a:xfrm rot="10800000">
              <a:off x="9625383" y="5261828"/>
              <a:ext cx="462647" cy="398834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8" name="等腰三角形 177">
              <a:extLst>
                <a:ext uri="{FF2B5EF4-FFF2-40B4-BE49-F238E27FC236}">
                  <a16:creationId xmlns:a16="http://schemas.microsoft.com/office/drawing/2014/main" id="{A4857669-349A-486D-86A3-032863C1DEEE}"/>
                </a:ext>
              </a:extLst>
            </p:cNvPr>
            <p:cNvSpPr/>
            <p:nvPr/>
          </p:nvSpPr>
          <p:spPr>
            <a:xfrm rot="10800000">
              <a:off x="10264166" y="5261828"/>
              <a:ext cx="462647" cy="398834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9" name="直接箭头连接符 178">
              <a:extLst>
                <a:ext uri="{FF2B5EF4-FFF2-40B4-BE49-F238E27FC236}">
                  <a16:creationId xmlns:a16="http://schemas.microsoft.com/office/drawing/2014/main" id="{B23C3E81-2590-4538-A406-16610AB65762}"/>
                </a:ext>
              </a:extLst>
            </p:cNvPr>
            <p:cNvCxnSpPr>
              <a:cxnSpLocks/>
              <a:stCxn id="188" idx="2"/>
              <a:endCxn id="175" idx="3"/>
            </p:cNvCxnSpPr>
            <p:nvPr/>
          </p:nvCxnSpPr>
          <p:spPr>
            <a:xfrm flipH="1">
              <a:off x="8069269" y="4451272"/>
              <a:ext cx="1046794" cy="8105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>
              <a:extLst>
                <a:ext uri="{FF2B5EF4-FFF2-40B4-BE49-F238E27FC236}">
                  <a16:creationId xmlns:a16="http://schemas.microsoft.com/office/drawing/2014/main" id="{C5B300A7-E5E4-4627-9323-E1DAC0AE5B0B}"/>
                </a:ext>
              </a:extLst>
            </p:cNvPr>
            <p:cNvCxnSpPr>
              <a:cxnSpLocks/>
              <a:stCxn id="188" idx="2"/>
              <a:endCxn id="176" idx="3"/>
            </p:cNvCxnSpPr>
            <p:nvPr/>
          </p:nvCxnSpPr>
          <p:spPr>
            <a:xfrm flipH="1">
              <a:off x="8708052" y="4451272"/>
              <a:ext cx="408011" cy="8105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箭头连接符 180">
              <a:extLst>
                <a:ext uri="{FF2B5EF4-FFF2-40B4-BE49-F238E27FC236}">
                  <a16:creationId xmlns:a16="http://schemas.microsoft.com/office/drawing/2014/main" id="{64F51E41-2678-44C4-A483-5BF69EEE94F2}"/>
                </a:ext>
              </a:extLst>
            </p:cNvPr>
            <p:cNvCxnSpPr>
              <a:cxnSpLocks/>
              <a:stCxn id="188" idx="2"/>
              <a:endCxn id="177" idx="3"/>
            </p:cNvCxnSpPr>
            <p:nvPr/>
          </p:nvCxnSpPr>
          <p:spPr>
            <a:xfrm>
              <a:off x="9116063" y="4451272"/>
              <a:ext cx="740643" cy="8105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>
              <a:extLst>
                <a:ext uri="{FF2B5EF4-FFF2-40B4-BE49-F238E27FC236}">
                  <a16:creationId xmlns:a16="http://schemas.microsoft.com/office/drawing/2014/main" id="{27E5F4E7-029B-4C97-843D-0130A9A9C358}"/>
                </a:ext>
              </a:extLst>
            </p:cNvPr>
            <p:cNvCxnSpPr>
              <a:cxnSpLocks/>
              <a:stCxn id="188" idx="2"/>
              <a:endCxn id="178" idx="3"/>
            </p:cNvCxnSpPr>
            <p:nvPr/>
          </p:nvCxnSpPr>
          <p:spPr>
            <a:xfrm>
              <a:off x="9116063" y="4451272"/>
              <a:ext cx="1379426" cy="8105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等腰三角形 182">
              <a:extLst>
                <a:ext uri="{FF2B5EF4-FFF2-40B4-BE49-F238E27FC236}">
                  <a16:creationId xmlns:a16="http://schemas.microsoft.com/office/drawing/2014/main" id="{B2593B42-2DC3-49DC-B18C-100EA807EA75}"/>
                </a:ext>
              </a:extLst>
            </p:cNvPr>
            <p:cNvSpPr/>
            <p:nvPr/>
          </p:nvSpPr>
          <p:spPr>
            <a:xfrm>
              <a:off x="8885000" y="2386390"/>
              <a:ext cx="462647" cy="398834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84" name="直接箭头连接符 183">
              <a:extLst>
                <a:ext uri="{FF2B5EF4-FFF2-40B4-BE49-F238E27FC236}">
                  <a16:creationId xmlns:a16="http://schemas.microsoft.com/office/drawing/2014/main" id="{91B43FBF-7B75-4277-83B0-049CF8A910C9}"/>
                </a:ext>
              </a:extLst>
            </p:cNvPr>
            <p:cNvCxnSpPr>
              <a:cxnSpLocks/>
              <a:stCxn id="183" idx="3"/>
              <a:endCxn id="189" idx="0"/>
            </p:cNvCxnSpPr>
            <p:nvPr/>
          </p:nvCxnSpPr>
          <p:spPr>
            <a:xfrm flipH="1">
              <a:off x="9107349" y="2785224"/>
              <a:ext cx="8975" cy="3215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组合 184">
              <a:extLst>
                <a:ext uri="{FF2B5EF4-FFF2-40B4-BE49-F238E27FC236}">
                  <a16:creationId xmlns:a16="http://schemas.microsoft.com/office/drawing/2014/main" id="{79F30119-B0BF-4608-8C0C-E69EFC291906}"/>
                </a:ext>
              </a:extLst>
            </p:cNvPr>
            <p:cNvGrpSpPr/>
            <p:nvPr/>
          </p:nvGrpSpPr>
          <p:grpSpPr>
            <a:xfrm>
              <a:off x="8875023" y="3106754"/>
              <a:ext cx="464651" cy="524927"/>
              <a:chOff x="5213246" y="1442126"/>
              <a:chExt cx="693874" cy="783885"/>
            </a:xfrm>
          </p:grpSpPr>
          <p:sp>
            <p:nvSpPr>
              <p:cNvPr id="189" name="五边形 188">
                <a:extLst>
                  <a:ext uri="{FF2B5EF4-FFF2-40B4-BE49-F238E27FC236}">
                    <a16:creationId xmlns:a16="http://schemas.microsoft.com/office/drawing/2014/main" id="{9374E7F6-B865-459C-933E-A1CC49756D2A}"/>
                  </a:ext>
                </a:extLst>
              </p:cNvPr>
              <p:cNvSpPr/>
              <p:nvPr/>
            </p:nvSpPr>
            <p:spPr>
              <a:xfrm>
                <a:off x="5213246" y="1442126"/>
                <a:ext cx="693874" cy="783885"/>
              </a:xfrm>
              <a:prstGeom prst="pentagon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190" name="图片 189" descr="图标&#10;&#10;描述已自动生成">
                <a:extLst>
                  <a:ext uri="{FF2B5EF4-FFF2-40B4-BE49-F238E27FC236}">
                    <a16:creationId xmlns:a16="http://schemas.microsoft.com/office/drawing/2014/main" id="{3F92C5DC-47CE-4631-A341-CBA256D1B4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1">
                    <a:lumMod val="75000"/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09174" y="1638897"/>
                <a:ext cx="528826" cy="528826"/>
              </a:xfrm>
              <a:prstGeom prst="rect">
                <a:avLst/>
              </a:prstGeom>
            </p:spPr>
          </p:pic>
        </p:grpSp>
        <p:cxnSp>
          <p:nvCxnSpPr>
            <p:cNvPr id="186" name="直接箭头连接符 185">
              <a:extLst>
                <a:ext uri="{FF2B5EF4-FFF2-40B4-BE49-F238E27FC236}">
                  <a16:creationId xmlns:a16="http://schemas.microsoft.com/office/drawing/2014/main" id="{869A24EC-2FC1-4324-945F-06F6F5D8A0F4}"/>
                </a:ext>
              </a:extLst>
            </p:cNvPr>
            <p:cNvCxnSpPr>
              <a:cxnSpLocks/>
              <a:stCxn id="189" idx="3"/>
              <a:endCxn id="174" idx="0"/>
            </p:cNvCxnSpPr>
            <p:nvPr/>
          </p:nvCxnSpPr>
          <p:spPr>
            <a:xfrm>
              <a:off x="9107349" y="3631681"/>
              <a:ext cx="2648" cy="3605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8B19B786-60D8-4A61-BFBD-98F9918AB140}"/>
                </a:ext>
              </a:extLst>
            </p:cNvPr>
            <p:cNvSpPr/>
            <p:nvPr/>
          </p:nvSpPr>
          <p:spPr>
            <a:xfrm>
              <a:off x="8628085" y="5261828"/>
              <a:ext cx="1309973" cy="98427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endParaRPr lang="zh-CN" altLang="en-US" sz="2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  <p:pic>
          <p:nvPicPr>
            <p:cNvPr id="188" name="图片 187" descr="形状&#10;&#10;低可信度描述已自动生成">
              <a:extLst>
                <a:ext uri="{FF2B5EF4-FFF2-40B4-BE49-F238E27FC236}">
                  <a16:creationId xmlns:a16="http://schemas.microsoft.com/office/drawing/2014/main" id="{5D96762B-6513-4E05-ADC6-E66B59B86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8577" y="4076301"/>
              <a:ext cx="374971" cy="374971"/>
            </a:xfrm>
            <a:prstGeom prst="rect">
              <a:avLst/>
            </a:prstGeom>
          </p:spPr>
        </p:pic>
      </p:grp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D31F30CB-DB5E-4F44-B70E-9A397A356D76}"/>
              </a:ext>
            </a:extLst>
          </p:cNvPr>
          <p:cNvCxnSpPr>
            <a:cxnSpLocks/>
            <a:stCxn id="165" idx="4"/>
            <a:endCxn id="196" idx="0"/>
          </p:cNvCxnSpPr>
          <p:nvPr/>
        </p:nvCxnSpPr>
        <p:spPr>
          <a:xfrm flipH="1">
            <a:off x="4963779" y="4436598"/>
            <a:ext cx="3443" cy="3245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5" name="等腰三角形 194">
            <a:extLst>
              <a:ext uri="{FF2B5EF4-FFF2-40B4-BE49-F238E27FC236}">
                <a16:creationId xmlns:a16="http://schemas.microsoft.com/office/drawing/2014/main" id="{B4980F24-4709-4678-A5C0-7E37ED78FC58}"/>
              </a:ext>
            </a:extLst>
          </p:cNvPr>
          <p:cNvSpPr/>
          <p:nvPr/>
        </p:nvSpPr>
        <p:spPr>
          <a:xfrm>
            <a:off x="4387367" y="4753462"/>
            <a:ext cx="239815" cy="206737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等腰三角形 195">
            <a:extLst>
              <a:ext uri="{FF2B5EF4-FFF2-40B4-BE49-F238E27FC236}">
                <a16:creationId xmlns:a16="http://schemas.microsoft.com/office/drawing/2014/main" id="{4E6C5A96-E605-4C77-A07B-EE0E89D86C26}"/>
              </a:ext>
            </a:extLst>
          </p:cNvPr>
          <p:cNvSpPr/>
          <p:nvPr/>
        </p:nvSpPr>
        <p:spPr>
          <a:xfrm>
            <a:off x="4843871" y="4761175"/>
            <a:ext cx="239815" cy="206737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等腰三角形 196">
            <a:extLst>
              <a:ext uri="{FF2B5EF4-FFF2-40B4-BE49-F238E27FC236}">
                <a16:creationId xmlns:a16="http://schemas.microsoft.com/office/drawing/2014/main" id="{42B47FBD-B496-470C-9D51-A7E8C60C0328}"/>
              </a:ext>
            </a:extLst>
          </p:cNvPr>
          <p:cNvSpPr/>
          <p:nvPr/>
        </p:nvSpPr>
        <p:spPr>
          <a:xfrm>
            <a:off x="3209375" y="4753462"/>
            <a:ext cx="239815" cy="20673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352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椭圆 69">
            <a:extLst>
              <a:ext uri="{FF2B5EF4-FFF2-40B4-BE49-F238E27FC236}">
                <a16:creationId xmlns:a16="http://schemas.microsoft.com/office/drawing/2014/main" id="{4AA80737-8256-453D-80A8-8D6D3C369A6C}"/>
              </a:ext>
            </a:extLst>
          </p:cNvPr>
          <p:cNvSpPr/>
          <p:nvPr/>
        </p:nvSpPr>
        <p:spPr>
          <a:xfrm>
            <a:off x="5386932" y="1809251"/>
            <a:ext cx="449994" cy="44999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13663867-9564-4F1F-B521-BA83D7BE6CDB}"/>
              </a:ext>
            </a:extLst>
          </p:cNvPr>
          <p:cNvSpPr/>
          <p:nvPr/>
        </p:nvSpPr>
        <p:spPr>
          <a:xfrm rot="10800000">
            <a:off x="3701095" y="3078836"/>
            <a:ext cx="462647" cy="39883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E4EDD704-5824-486C-994B-A123A0EEF15D}"/>
              </a:ext>
            </a:extLst>
          </p:cNvPr>
          <p:cNvSpPr/>
          <p:nvPr/>
        </p:nvSpPr>
        <p:spPr>
          <a:xfrm rot="10800000">
            <a:off x="4339878" y="3078837"/>
            <a:ext cx="462647" cy="39883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09D53A40-94F9-4F6A-BBFF-55C9581A2453}"/>
              </a:ext>
            </a:extLst>
          </p:cNvPr>
          <p:cNvSpPr/>
          <p:nvPr/>
        </p:nvSpPr>
        <p:spPr>
          <a:xfrm rot="10800000">
            <a:off x="4978661" y="3078837"/>
            <a:ext cx="462647" cy="398834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D3853DEF-FF97-4326-AA41-8196AC24376F}"/>
              </a:ext>
            </a:extLst>
          </p:cNvPr>
          <p:cNvSpPr/>
          <p:nvPr/>
        </p:nvSpPr>
        <p:spPr>
          <a:xfrm rot="10800000">
            <a:off x="6127315" y="3078836"/>
            <a:ext cx="462647" cy="39883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302C604D-78CD-4C01-A545-00393D33D661}"/>
              </a:ext>
            </a:extLst>
          </p:cNvPr>
          <p:cNvSpPr/>
          <p:nvPr/>
        </p:nvSpPr>
        <p:spPr>
          <a:xfrm rot="10800000">
            <a:off x="6767481" y="3078836"/>
            <a:ext cx="462647" cy="39883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87F5582-EBFF-4E28-ABF2-770D46C1696B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3932418" y="2268280"/>
            <a:ext cx="1685577" cy="8105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92F302F-ACB3-4EBE-9B26-3F81C47AEBCB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4571201" y="2268280"/>
            <a:ext cx="1046794" cy="8105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D83134D-931C-4AF8-A572-3675ABF48ED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5209984" y="2268280"/>
            <a:ext cx="408011" cy="8105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CE53202-582E-4C3A-86CE-F9CB45F706F3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5617995" y="2268280"/>
            <a:ext cx="740643" cy="8105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373898D-EF5E-4D73-864E-E7B8863071FD}"/>
              </a:ext>
            </a:extLst>
          </p:cNvPr>
          <p:cNvCxnSpPr>
            <a:cxnSpLocks/>
            <a:endCxn id="8" idx="3"/>
          </p:cNvCxnSpPr>
          <p:nvPr/>
        </p:nvCxnSpPr>
        <p:spPr>
          <a:xfrm>
            <a:off x="5619378" y="2268280"/>
            <a:ext cx="1379426" cy="8105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E9719013-E120-4B58-9616-1F82C7153818}"/>
              </a:ext>
            </a:extLst>
          </p:cNvPr>
          <p:cNvSpPr/>
          <p:nvPr/>
        </p:nvSpPr>
        <p:spPr>
          <a:xfrm>
            <a:off x="5376955" y="201421"/>
            <a:ext cx="462647" cy="39883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DA9B9AE-753B-4D77-8953-5CB2CD888A6E}"/>
              </a:ext>
            </a:extLst>
          </p:cNvPr>
          <p:cNvCxnSpPr>
            <a:cxnSpLocks/>
            <a:stCxn id="14" idx="3"/>
            <a:endCxn id="17" idx="0"/>
          </p:cNvCxnSpPr>
          <p:nvPr/>
        </p:nvCxnSpPr>
        <p:spPr>
          <a:xfrm>
            <a:off x="5608279" y="600255"/>
            <a:ext cx="1002" cy="3235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DCFB7A3-AD22-4503-957F-BC9B280F1E84}"/>
              </a:ext>
            </a:extLst>
          </p:cNvPr>
          <p:cNvGrpSpPr/>
          <p:nvPr/>
        </p:nvGrpSpPr>
        <p:grpSpPr>
          <a:xfrm>
            <a:off x="5376955" y="923762"/>
            <a:ext cx="464651" cy="524927"/>
            <a:chOff x="5213246" y="1442126"/>
            <a:chExt cx="693874" cy="783885"/>
          </a:xfrm>
        </p:grpSpPr>
        <p:sp>
          <p:nvSpPr>
            <p:cNvPr id="17" name="五边形 16">
              <a:extLst>
                <a:ext uri="{FF2B5EF4-FFF2-40B4-BE49-F238E27FC236}">
                  <a16:creationId xmlns:a16="http://schemas.microsoft.com/office/drawing/2014/main" id="{647D5067-0B60-4E7D-9F3F-F9247C5EE059}"/>
                </a:ext>
              </a:extLst>
            </p:cNvPr>
            <p:cNvSpPr/>
            <p:nvPr/>
          </p:nvSpPr>
          <p:spPr>
            <a:xfrm>
              <a:off x="5213246" y="1442126"/>
              <a:ext cx="693874" cy="783885"/>
            </a:xfrm>
            <a:prstGeom prst="pent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8" name="图片 17" descr="图标&#10;&#10;描述已自动生成">
              <a:extLst>
                <a:ext uri="{FF2B5EF4-FFF2-40B4-BE49-F238E27FC236}">
                  <a16:creationId xmlns:a16="http://schemas.microsoft.com/office/drawing/2014/main" id="{C1B6C63E-68B1-46C4-BB59-8FD1AAB76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9174" y="1638897"/>
              <a:ext cx="528826" cy="528826"/>
            </a:xfrm>
            <a:prstGeom prst="rect">
              <a:avLst/>
            </a:prstGeom>
          </p:spPr>
        </p:pic>
      </p:grp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06F143E-1AED-46CA-B465-B99BD0EE740E}"/>
              </a:ext>
            </a:extLst>
          </p:cNvPr>
          <p:cNvCxnSpPr>
            <a:cxnSpLocks/>
            <a:stCxn id="17" idx="3"/>
            <a:endCxn id="70" idx="0"/>
          </p:cNvCxnSpPr>
          <p:nvPr/>
        </p:nvCxnSpPr>
        <p:spPr>
          <a:xfrm>
            <a:off x="5609281" y="1448689"/>
            <a:ext cx="2648" cy="3605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24866E9A-16C5-4A74-86B1-D071611CDB1B}"/>
              </a:ext>
            </a:extLst>
          </p:cNvPr>
          <p:cNvSpPr/>
          <p:nvPr/>
        </p:nvSpPr>
        <p:spPr>
          <a:xfrm>
            <a:off x="5130016" y="3078836"/>
            <a:ext cx="130997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……</a:t>
            </a:r>
            <a:endParaRPr lang="zh-CN" altLang="en-US" sz="2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8155683-D0F5-4E88-8A78-3CB13BEB5692}"/>
              </a:ext>
            </a:extLst>
          </p:cNvPr>
          <p:cNvGrpSpPr/>
          <p:nvPr/>
        </p:nvGrpSpPr>
        <p:grpSpPr>
          <a:xfrm>
            <a:off x="1567894" y="4776297"/>
            <a:ext cx="1391942" cy="1558952"/>
            <a:chOff x="510723" y="3229583"/>
            <a:chExt cx="3080621" cy="3450246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E70CAF44-B18B-4F82-8E88-BA5362480360}"/>
                </a:ext>
              </a:extLst>
            </p:cNvPr>
            <p:cNvSpPr/>
            <p:nvPr/>
          </p:nvSpPr>
          <p:spPr>
            <a:xfrm>
              <a:off x="2910578" y="4881175"/>
              <a:ext cx="509872" cy="50987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5A0CB67-3224-49AC-9DF2-4F5D9764F734}"/>
                </a:ext>
              </a:extLst>
            </p:cNvPr>
            <p:cNvSpPr/>
            <p:nvPr/>
          </p:nvSpPr>
          <p:spPr>
            <a:xfrm>
              <a:off x="510723" y="6196188"/>
              <a:ext cx="1208352" cy="4836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DBC8F67E-F25D-47DC-96E9-12CB5E57E90D}"/>
                </a:ext>
              </a:extLst>
            </p:cNvPr>
            <p:cNvSpPr/>
            <p:nvPr/>
          </p:nvSpPr>
          <p:spPr>
            <a:xfrm rot="10800000">
              <a:off x="1820700" y="6218165"/>
              <a:ext cx="462647" cy="398834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C5AE4179-B2FF-40A7-BCF1-EE3CDD199F90}"/>
                </a:ext>
              </a:extLst>
            </p:cNvPr>
            <p:cNvSpPr/>
            <p:nvPr/>
          </p:nvSpPr>
          <p:spPr>
            <a:xfrm rot="10800000">
              <a:off x="2459483" y="6218165"/>
              <a:ext cx="462647" cy="398834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3593BAB7-A2C4-4DAB-80EE-247886270D27}"/>
                </a:ext>
              </a:extLst>
            </p:cNvPr>
            <p:cNvSpPr/>
            <p:nvPr/>
          </p:nvSpPr>
          <p:spPr>
            <a:xfrm rot="10800000">
              <a:off x="3128696" y="6218163"/>
              <a:ext cx="462648" cy="398833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662D0F15-2581-4D63-A7B2-FFA6D8335B45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 flipH="1">
              <a:off x="1114899" y="5398574"/>
              <a:ext cx="2085778" cy="7976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84422339-CDAE-4AAD-826C-6A6BBA5B12E5}"/>
                </a:ext>
              </a:extLst>
            </p:cNvPr>
            <p:cNvCxnSpPr>
              <a:cxnSpLocks/>
              <a:endCxn id="23" idx="3"/>
            </p:cNvCxnSpPr>
            <p:nvPr/>
          </p:nvCxnSpPr>
          <p:spPr>
            <a:xfrm flipH="1">
              <a:off x="2052023" y="5398574"/>
              <a:ext cx="1148654" cy="8195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394512F2-4272-48DC-BED7-9453CD61CCCE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flipH="1">
              <a:off x="2690806" y="5398574"/>
              <a:ext cx="509871" cy="8195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175CFF53-A4B9-4E9E-BF1A-D39BCB1E3831}"/>
                </a:ext>
              </a:extLst>
            </p:cNvPr>
            <p:cNvCxnSpPr>
              <a:cxnSpLocks/>
              <a:stCxn id="39" idx="2"/>
              <a:endCxn id="25" idx="3"/>
            </p:cNvCxnSpPr>
            <p:nvPr/>
          </p:nvCxnSpPr>
          <p:spPr>
            <a:xfrm>
              <a:off x="3173159" y="5357738"/>
              <a:ext cx="186861" cy="8604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C8F66299-F9A9-4838-9ADD-5734F86830D5}"/>
                </a:ext>
              </a:extLst>
            </p:cNvPr>
            <p:cNvSpPr/>
            <p:nvPr/>
          </p:nvSpPr>
          <p:spPr>
            <a:xfrm>
              <a:off x="2941835" y="3229583"/>
              <a:ext cx="462647" cy="398834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FF03A821-D59A-4C5E-AC8D-C04326ACEC7B}"/>
                </a:ext>
              </a:extLst>
            </p:cNvPr>
            <p:cNvCxnSpPr>
              <a:cxnSpLocks/>
              <a:stCxn id="32" idx="3"/>
              <a:endCxn id="35" idx="0"/>
            </p:cNvCxnSpPr>
            <p:nvPr/>
          </p:nvCxnSpPr>
          <p:spPr>
            <a:xfrm flipH="1">
              <a:off x="3164184" y="3628417"/>
              <a:ext cx="8975" cy="32153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B7249D22-7F76-4653-92D2-A2CACFDAD453}"/>
                </a:ext>
              </a:extLst>
            </p:cNvPr>
            <p:cNvGrpSpPr/>
            <p:nvPr/>
          </p:nvGrpSpPr>
          <p:grpSpPr>
            <a:xfrm>
              <a:off x="2931858" y="3949947"/>
              <a:ext cx="464651" cy="524927"/>
              <a:chOff x="5213246" y="1442126"/>
              <a:chExt cx="693874" cy="783885"/>
            </a:xfrm>
          </p:grpSpPr>
          <p:sp>
            <p:nvSpPr>
              <p:cNvPr id="35" name="五边形 34">
                <a:extLst>
                  <a:ext uri="{FF2B5EF4-FFF2-40B4-BE49-F238E27FC236}">
                    <a16:creationId xmlns:a16="http://schemas.microsoft.com/office/drawing/2014/main" id="{9BA3A4CE-4D3A-4E46-8BB0-08AD6668C981}"/>
                  </a:ext>
                </a:extLst>
              </p:cNvPr>
              <p:cNvSpPr/>
              <p:nvPr/>
            </p:nvSpPr>
            <p:spPr>
              <a:xfrm>
                <a:off x="5213246" y="1442126"/>
                <a:ext cx="693874" cy="783885"/>
              </a:xfrm>
              <a:prstGeom prst="pentagon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36" name="图片 35" descr="图标&#10;&#10;描述已自动生成">
                <a:extLst>
                  <a:ext uri="{FF2B5EF4-FFF2-40B4-BE49-F238E27FC236}">
                    <a16:creationId xmlns:a16="http://schemas.microsoft.com/office/drawing/2014/main" id="{659AB007-707D-4530-860F-8145F09252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1">
                    <a:lumMod val="75000"/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09174" y="1638897"/>
                <a:ext cx="528826" cy="528826"/>
              </a:xfrm>
              <a:prstGeom prst="rect">
                <a:avLst/>
              </a:prstGeom>
            </p:spPr>
          </p:pic>
        </p:grp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BA2EB5B0-7ECA-4312-A72B-EE5602643B28}"/>
                </a:ext>
              </a:extLst>
            </p:cNvPr>
            <p:cNvCxnSpPr>
              <a:cxnSpLocks/>
              <a:stCxn id="35" idx="3"/>
              <a:endCxn id="21" idx="0"/>
            </p:cNvCxnSpPr>
            <p:nvPr/>
          </p:nvCxnSpPr>
          <p:spPr>
            <a:xfrm>
              <a:off x="3164184" y="4474874"/>
              <a:ext cx="1330" cy="4063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图片 38" descr="卡通人物&#10;&#10;低可信度描述已自动生成">
              <a:extLst>
                <a:ext uri="{FF2B5EF4-FFF2-40B4-BE49-F238E27FC236}">
                  <a16:creationId xmlns:a16="http://schemas.microsoft.com/office/drawing/2014/main" id="{3A9DD550-F34D-4A07-9BD1-75C840010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8964" y="4949349"/>
              <a:ext cx="408388" cy="408388"/>
            </a:xfrm>
            <a:prstGeom prst="rect">
              <a:avLst/>
            </a:prstGeom>
          </p:spPr>
        </p:pic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EFE06F81-A441-41C7-BE7A-7DAD7484F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9417" y="6329680"/>
              <a:ext cx="990964" cy="222582"/>
            </a:xfrm>
            <a:prstGeom prst="rect">
              <a:avLst/>
            </a:prstGeom>
          </p:spPr>
        </p:pic>
      </p:grpSp>
      <p:sp>
        <p:nvSpPr>
          <p:cNvPr id="42" name="椭圆 41">
            <a:extLst>
              <a:ext uri="{FF2B5EF4-FFF2-40B4-BE49-F238E27FC236}">
                <a16:creationId xmlns:a16="http://schemas.microsoft.com/office/drawing/2014/main" id="{AC5C6BC2-37EA-4ED7-B06E-63F7691759EC}"/>
              </a:ext>
            </a:extLst>
          </p:cNvPr>
          <p:cNvSpPr/>
          <p:nvPr/>
        </p:nvSpPr>
        <p:spPr>
          <a:xfrm>
            <a:off x="3402490" y="4185233"/>
            <a:ext cx="258036" cy="25803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67BF150-D066-44EA-8F5B-5B1F91FC48D4}"/>
              </a:ext>
            </a:extLst>
          </p:cNvPr>
          <p:cNvCxnSpPr>
            <a:cxnSpLocks/>
            <a:stCxn id="4" idx="0"/>
            <a:endCxn id="45" idx="0"/>
          </p:cNvCxnSpPr>
          <p:nvPr/>
        </p:nvCxnSpPr>
        <p:spPr>
          <a:xfrm flipH="1">
            <a:off x="3531509" y="3477670"/>
            <a:ext cx="400909" cy="1777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29F39B95-021D-49E9-BA59-86FFCAB686F2}"/>
              </a:ext>
            </a:extLst>
          </p:cNvPr>
          <p:cNvGrpSpPr/>
          <p:nvPr/>
        </p:nvGrpSpPr>
        <p:grpSpPr>
          <a:xfrm>
            <a:off x="3398288" y="3655444"/>
            <a:ext cx="266441" cy="301005"/>
            <a:chOff x="5213246" y="1442126"/>
            <a:chExt cx="693874" cy="783885"/>
          </a:xfrm>
        </p:grpSpPr>
        <p:sp>
          <p:nvSpPr>
            <p:cNvPr id="45" name="五边形 44">
              <a:extLst>
                <a:ext uri="{FF2B5EF4-FFF2-40B4-BE49-F238E27FC236}">
                  <a16:creationId xmlns:a16="http://schemas.microsoft.com/office/drawing/2014/main" id="{2CDD631D-3D58-46C0-9A1D-84D6236CA42C}"/>
                </a:ext>
              </a:extLst>
            </p:cNvPr>
            <p:cNvSpPr/>
            <p:nvPr/>
          </p:nvSpPr>
          <p:spPr>
            <a:xfrm>
              <a:off x="5213246" y="1442126"/>
              <a:ext cx="693874" cy="783885"/>
            </a:xfrm>
            <a:prstGeom prst="pent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46" name="图片 45" descr="图标&#10;&#10;描述已自动生成">
              <a:extLst>
                <a:ext uri="{FF2B5EF4-FFF2-40B4-BE49-F238E27FC236}">
                  <a16:creationId xmlns:a16="http://schemas.microsoft.com/office/drawing/2014/main" id="{B4BDA5BB-DD6D-4A84-B7BD-A007F86EC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9174" y="1638897"/>
              <a:ext cx="528826" cy="528826"/>
            </a:xfrm>
            <a:prstGeom prst="rect">
              <a:avLst/>
            </a:prstGeom>
          </p:spPr>
        </p:pic>
      </p:grp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C822676-0B5A-41F0-9A52-1B692F8C8C47}"/>
              </a:ext>
            </a:extLst>
          </p:cNvPr>
          <p:cNvCxnSpPr>
            <a:cxnSpLocks/>
            <a:stCxn id="45" idx="3"/>
            <a:endCxn id="42" idx="0"/>
          </p:cNvCxnSpPr>
          <p:nvPr/>
        </p:nvCxnSpPr>
        <p:spPr>
          <a:xfrm flipH="1">
            <a:off x="3531508" y="3956449"/>
            <a:ext cx="1" cy="2287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05E2771-43F6-4DDA-A686-2BC8473F7B01}"/>
              </a:ext>
            </a:extLst>
          </p:cNvPr>
          <p:cNvCxnSpPr>
            <a:cxnSpLocks/>
            <a:stCxn id="42" idx="4"/>
            <a:endCxn id="32" idx="0"/>
          </p:cNvCxnSpPr>
          <p:nvPr/>
        </p:nvCxnSpPr>
        <p:spPr>
          <a:xfrm flipH="1">
            <a:off x="2770884" y="4443270"/>
            <a:ext cx="760624" cy="3330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6C9CEB8D-94DE-44C7-B81E-473CF29835AE}"/>
              </a:ext>
            </a:extLst>
          </p:cNvPr>
          <p:cNvCxnSpPr>
            <a:cxnSpLocks/>
            <a:stCxn id="42" idx="4"/>
            <a:endCxn id="93" idx="0"/>
          </p:cNvCxnSpPr>
          <p:nvPr/>
        </p:nvCxnSpPr>
        <p:spPr>
          <a:xfrm>
            <a:off x="3531508" y="4443270"/>
            <a:ext cx="260188" cy="3378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B294319-1BFC-4723-BA71-DB4E68AA5EFD}"/>
              </a:ext>
            </a:extLst>
          </p:cNvPr>
          <p:cNvGrpSpPr/>
          <p:nvPr/>
        </p:nvGrpSpPr>
        <p:grpSpPr>
          <a:xfrm>
            <a:off x="3192083" y="4781168"/>
            <a:ext cx="1354999" cy="1810365"/>
            <a:chOff x="7837946" y="2386390"/>
            <a:chExt cx="2888867" cy="3859710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95DBDF32-FA0C-49AE-8CA0-5D2E0E7F710F}"/>
                </a:ext>
              </a:extLst>
            </p:cNvPr>
            <p:cNvSpPr/>
            <p:nvPr/>
          </p:nvSpPr>
          <p:spPr>
            <a:xfrm>
              <a:off x="8885000" y="3992243"/>
              <a:ext cx="449994" cy="44999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等腰三角形 83">
              <a:extLst>
                <a:ext uri="{FF2B5EF4-FFF2-40B4-BE49-F238E27FC236}">
                  <a16:creationId xmlns:a16="http://schemas.microsoft.com/office/drawing/2014/main" id="{2CBBDB62-7E0F-473B-973A-4E50623E1F3B}"/>
                </a:ext>
              </a:extLst>
            </p:cNvPr>
            <p:cNvSpPr/>
            <p:nvPr/>
          </p:nvSpPr>
          <p:spPr>
            <a:xfrm rot="10800000">
              <a:off x="7837946" y="5261829"/>
              <a:ext cx="462647" cy="398834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84">
              <a:extLst>
                <a:ext uri="{FF2B5EF4-FFF2-40B4-BE49-F238E27FC236}">
                  <a16:creationId xmlns:a16="http://schemas.microsoft.com/office/drawing/2014/main" id="{654597A9-E36E-4583-8422-3EA25C031B5F}"/>
                </a:ext>
              </a:extLst>
            </p:cNvPr>
            <p:cNvSpPr/>
            <p:nvPr/>
          </p:nvSpPr>
          <p:spPr>
            <a:xfrm rot="10800000">
              <a:off x="8476729" y="5261829"/>
              <a:ext cx="462647" cy="398834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等腰三角形 85">
              <a:extLst>
                <a:ext uri="{FF2B5EF4-FFF2-40B4-BE49-F238E27FC236}">
                  <a16:creationId xmlns:a16="http://schemas.microsoft.com/office/drawing/2014/main" id="{06B4D56A-8931-468C-8B90-1368CA256C83}"/>
                </a:ext>
              </a:extLst>
            </p:cNvPr>
            <p:cNvSpPr/>
            <p:nvPr/>
          </p:nvSpPr>
          <p:spPr>
            <a:xfrm rot="10800000">
              <a:off x="9625383" y="5261828"/>
              <a:ext cx="462647" cy="398834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7" name="等腰三角形 86">
              <a:extLst>
                <a:ext uri="{FF2B5EF4-FFF2-40B4-BE49-F238E27FC236}">
                  <a16:creationId xmlns:a16="http://schemas.microsoft.com/office/drawing/2014/main" id="{A1F8FA61-55BB-4A9C-BDF6-46207B2C68DE}"/>
                </a:ext>
              </a:extLst>
            </p:cNvPr>
            <p:cNvSpPr/>
            <p:nvPr/>
          </p:nvSpPr>
          <p:spPr>
            <a:xfrm rot="10800000">
              <a:off x="10264166" y="5261828"/>
              <a:ext cx="462647" cy="398834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E229FC39-1A7A-46D1-AAFF-B16B53A07DFA}"/>
                </a:ext>
              </a:extLst>
            </p:cNvPr>
            <p:cNvCxnSpPr>
              <a:cxnSpLocks/>
              <a:stCxn id="100" idx="2"/>
              <a:endCxn id="84" idx="3"/>
            </p:cNvCxnSpPr>
            <p:nvPr/>
          </p:nvCxnSpPr>
          <p:spPr>
            <a:xfrm flipH="1">
              <a:off x="8069269" y="4451272"/>
              <a:ext cx="1046794" cy="81055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FF8E0CCE-B8E0-4239-B239-BE29C47C270C}"/>
                </a:ext>
              </a:extLst>
            </p:cNvPr>
            <p:cNvCxnSpPr>
              <a:cxnSpLocks/>
              <a:stCxn id="100" idx="2"/>
              <a:endCxn id="85" idx="3"/>
            </p:cNvCxnSpPr>
            <p:nvPr/>
          </p:nvCxnSpPr>
          <p:spPr>
            <a:xfrm flipH="1">
              <a:off x="8708052" y="4451272"/>
              <a:ext cx="408011" cy="8105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59D5DDED-A790-4BB8-A6E7-D5C5AA2C0E00}"/>
                </a:ext>
              </a:extLst>
            </p:cNvPr>
            <p:cNvCxnSpPr>
              <a:cxnSpLocks/>
              <a:stCxn id="100" idx="2"/>
              <a:endCxn id="86" idx="3"/>
            </p:cNvCxnSpPr>
            <p:nvPr/>
          </p:nvCxnSpPr>
          <p:spPr>
            <a:xfrm>
              <a:off x="9116063" y="4451272"/>
              <a:ext cx="740643" cy="8105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14FB910C-7309-40EA-B6D5-AEFDB3248EB1}"/>
                </a:ext>
              </a:extLst>
            </p:cNvPr>
            <p:cNvCxnSpPr>
              <a:cxnSpLocks/>
              <a:stCxn id="100" idx="2"/>
              <a:endCxn id="87" idx="3"/>
            </p:cNvCxnSpPr>
            <p:nvPr/>
          </p:nvCxnSpPr>
          <p:spPr>
            <a:xfrm>
              <a:off x="9116063" y="4451272"/>
              <a:ext cx="1379426" cy="8105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等腰三角形 92">
              <a:extLst>
                <a:ext uri="{FF2B5EF4-FFF2-40B4-BE49-F238E27FC236}">
                  <a16:creationId xmlns:a16="http://schemas.microsoft.com/office/drawing/2014/main" id="{F89D9C6A-1FC5-434E-B23C-9C0A9BD9CF14}"/>
                </a:ext>
              </a:extLst>
            </p:cNvPr>
            <p:cNvSpPr/>
            <p:nvPr/>
          </p:nvSpPr>
          <p:spPr>
            <a:xfrm>
              <a:off x="8885000" y="2386390"/>
              <a:ext cx="462647" cy="398834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D87530A9-AD1E-40EE-BBD5-35BD09E513E8}"/>
                </a:ext>
              </a:extLst>
            </p:cNvPr>
            <p:cNvCxnSpPr>
              <a:cxnSpLocks/>
              <a:stCxn id="93" idx="3"/>
              <a:endCxn id="96" idx="0"/>
            </p:cNvCxnSpPr>
            <p:nvPr/>
          </p:nvCxnSpPr>
          <p:spPr>
            <a:xfrm flipH="1">
              <a:off x="9107349" y="2785224"/>
              <a:ext cx="8975" cy="32153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08357BEE-4621-4D41-89CA-4D00EFD7BD91}"/>
                </a:ext>
              </a:extLst>
            </p:cNvPr>
            <p:cNvGrpSpPr/>
            <p:nvPr/>
          </p:nvGrpSpPr>
          <p:grpSpPr>
            <a:xfrm>
              <a:off x="8875023" y="3106754"/>
              <a:ext cx="464651" cy="524927"/>
              <a:chOff x="5213246" y="1442126"/>
              <a:chExt cx="693874" cy="783885"/>
            </a:xfrm>
          </p:grpSpPr>
          <p:sp>
            <p:nvSpPr>
              <p:cNvPr id="96" name="五边形 95">
                <a:extLst>
                  <a:ext uri="{FF2B5EF4-FFF2-40B4-BE49-F238E27FC236}">
                    <a16:creationId xmlns:a16="http://schemas.microsoft.com/office/drawing/2014/main" id="{24AD1036-BE58-4BE1-8E24-FFA863CAFC98}"/>
                  </a:ext>
                </a:extLst>
              </p:cNvPr>
              <p:cNvSpPr/>
              <p:nvPr/>
            </p:nvSpPr>
            <p:spPr>
              <a:xfrm>
                <a:off x="5213246" y="1442126"/>
                <a:ext cx="693874" cy="783885"/>
              </a:xfrm>
              <a:prstGeom prst="pentagon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97" name="图片 96" descr="图标&#10;&#10;描述已自动生成">
                <a:extLst>
                  <a:ext uri="{FF2B5EF4-FFF2-40B4-BE49-F238E27FC236}">
                    <a16:creationId xmlns:a16="http://schemas.microsoft.com/office/drawing/2014/main" id="{056790EC-C20D-47AD-A6B1-E146E67CC6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1">
                    <a:lumMod val="75000"/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09174" y="1638897"/>
                <a:ext cx="528826" cy="528826"/>
              </a:xfrm>
              <a:prstGeom prst="rect">
                <a:avLst/>
              </a:prstGeom>
            </p:spPr>
          </p:pic>
        </p:grp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92536F5F-1B40-400C-900D-7D174FC2B4A3}"/>
                </a:ext>
              </a:extLst>
            </p:cNvPr>
            <p:cNvCxnSpPr>
              <a:cxnSpLocks/>
              <a:stCxn id="96" idx="3"/>
              <a:endCxn id="82" idx="0"/>
            </p:cNvCxnSpPr>
            <p:nvPr/>
          </p:nvCxnSpPr>
          <p:spPr>
            <a:xfrm>
              <a:off x="9107349" y="3631681"/>
              <a:ext cx="2648" cy="3605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0971627C-7229-4662-9A8A-5EA0AB5FC294}"/>
                </a:ext>
              </a:extLst>
            </p:cNvPr>
            <p:cNvSpPr/>
            <p:nvPr/>
          </p:nvSpPr>
          <p:spPr>
            <a:xfrm>
              <a:off x="8628085" y="5261828"/>
              <a:ext cx="1309973" cy="98427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endParaRPr lang="zh-CN" altLang="en-US" sz="2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  <p:pic>
          <p:nvPicPr>
            <p:cNvPr id="100" name="图片 99" descr="形状&#10;&#10;低可信度描述已自动生成">
              <a:extLst>
                <a:ext uri="{FF2B5EF4-FFF2-40B4-BE49-F238E27FC236}">
                  <a16:creationId xmlns:a16="http://schemas.microsoft.com/office/drawing/2014/main" id="{3AF0F4A6-BC72-48D5-BA35-0EA486691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8577" y="4076301"/>
              <a:ext cx="374971" cy="374971"/>
            </a:xfrm>
            <a:prstGeom prst="rect">
              <a:avLst/>
            </a:prstGeom>
          </p:spPr>
        </p:pic>
      </p:grp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2CB4D5BB-DB13-4A8F-985A-7C754307CF59}"/>
              </a:ext>
            </a:extLst>
          </p:cNvPr>
          <p:cNvCxnSpPr>
            <a:cxnSpLocks/>
            <a:stCxn id="42" idx="4"/>
            <a:endCxn id="197" idx="0"/>
          </p:cNvCxnSpPr>
          <p:nvPr/>
        </p:nvCxnSpPr>
        <p:spPr>
          <a:xfrm flipH="1">
            <a:off x="3329283" y="4443270"/>
            <a:ext cx="202225" cy="310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1095045A-0EAB-4607-95C5-1F3CDF387C78}"/>
              </a:ext>
            </a:extLst>
          </p:cNvPr>
          <p:cNvSpPr/>
          <p:nvPr/>
        </p:nvSpPr>
        <p:spPr>
          <a:xfrm>
            <a:off x="4838204" y="4178561"/>
            <a:ext cx="258036" cy="25803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FB5E7C6A-F659-4797-AC43-F00D67312B2A}"/>
              </a:ext>
            </a:extLst>
          </p:cNvPr>
          <p:cNvCxnSpPr>
            <a:cxnSpLocks/>
            <a:stCxn id="5" idx="0"/>
            <a:endCxn id="168" idx="0"/>
          </p:cNvCxnSpPr>
          <p:nvPr/>
        </p:nvCxnSpPr>
        <p:spPr>
          <a:xfrm>
            <a:off x="4571201" y="3477671"/>
            <a:ext cx="394503" cy="1931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A09275CE-03B8-49C3-AD79-C9D220CFE991}"/>
              </a:ext>
            </a:extLst>
          </p:cNvPr>
          <p:cNvGrpSpPr/>
          <p:nvPr/>
        </p:nvGrpSpPr>
        <p:grpSpPr>
          <a:xfrm>
            <a:off x="4832483" y="3670802"/>
            <a:ext cx="266441" cy="301005"/>
            <a:chOff x="5213246" y="1442126"/>
            <a:chExt cx="693874" cy="783885"/>
          </a:xfrm>
        </p:grpSpPr>
        <p:sp>
          <p:nvSpPr>
            <p:cNvPr id="168" name="五边形 167">
              <a:extLst>
                <a:ext uri="{FF2B5EF4-FFF2-40B4-BE49-F238E27FC236}">
                  <a16:creationId xmlns:a16="http://schemas.microsoft.com/office/drawing/2014/main" id="{52A40CE3-880F-435A-AAB0-7DDFDC779E86}"/>
                </a:ext>
              </a:extLst>
            </p:cNvPr>
            <p:cNvSpPr/>
            <p:nvPr/>
          </p:nvSpPr>
          <p:spPr>
            <a:xfrm>
              <a:off x="5213246" y="1442126"/>
              <a:ext cx="693874" cy="783885"/>
            </a:xfrm>
            <a:prstGeom prst="pent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69" name="图片 168" descr="图标&#10;&#10;描述已自动生成">
              <a:extLst>
                <a:ext uri="{FF2B5EF4-FFF2-40B4-BE49-F238E27FC236}">
                  <a16:creationId xmlns:a16="http://schemas.microsoft.com/office/drawing/2014/main" id="{AF6E48E4-1D1D-4336-B4A1-CFAB67943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9174" y="1638897"/>
              <a:ext cx="528826" cy="528826"/>
            </a:xfrm>
            <a:prstGeom prst="rect">
              <a:avLst/>
            </a:prstGeom>
          </p:spPr>
        </p:pic>
      </p:grp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3528DE0B-81C2-4DF1-AEE9-29EEF42FD884}"/>
              </a:ext>
            </a:extLst>
          </p:cNvPr>
          <p:cNvCxnSpPr>
            <a:cxnSpLocks/>
            <a:stCxn id="168" idx="3"/>
            <a:endCxn id="165" idx="0"/>
          </p:cNvCxnSpPr>
          <p:nvPr/>
        </p:nvCxnSpPr>
        <p:spPr>
          <a:xfrm>
            <a:off x="4965704" y="3971807"/>
            <a:ext cx="1518" cy="2067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2A50F640-F4C3-4710-9260-35D918E9F06A}"/>
              </a:ext>
            </a:extLst>
          </p:cNvPr>
          <p:cNvCxnSpPr>
            <a:cxnSpLocks/>
            <a:stCxn id="165" idx="4"/>
            <a:endCxn id="195" idx="0"/>
          </p:cNvCxnSpPr>
          <p:nvPr/>
        </p:nvCxnSpPr>
        <p:spPr>
          <a:xfrm flipH="1">
            <a:off x="4507275" y="4436598"/>
            <a:ext cx="459947" cy="3168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82BB7D3B-E6AC-4CAD-A2B9-E60170562535}"/>
              </a:ext>
            </a:extLst>
          </p:cNvPr>
          <p:cNvCxnSpPr>
            <a:cxnSpLocks/>
            <a:stCxn id="165" idx="4"/>
            <a:endCxn id="183" idx="0"/>
          </p:cNvCxnSpPr>
          <p:nvPr/>
        </p:nvCxnSpPr>
        <p:spPr>
          <a:xfrm>
            <a:off x="4967222" y="4436598"/>
            <a:ext cx="472100" cy="3445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9F2A1E50-BF1A-416B-8843-2787FE073522}"/>
              </a:ext>
            </a:extLst>
          </p:cNvPr>
          <p:cNvGrpSpPr/>
          <p:nvPr/>
        </p:nvGrpSpPr>
        <p:grpSpPr>
          <a:xfrm>
            <a:off x="4839709" y="4781168"/>
            <a:ext cx="1354999" cy="1810365"/>
            <a:chOff x="7837946" y="2386390"/>
            <a:chExt cx="2888867" cy="3859710"/>
          </a:xfrm>
        </p:grpSpPr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07FD4E27-9BCA-4540-8022-3F9DC26F1E9F}"/>
                </a:ext>
              </a:extLst>
            </p:cNvPr>
            <p:cNvSpPr/>
            <p:nvPr/>
          </p:nvSpPr>
          <p:spPr>
            <a:xfrm>
              <a:off x="8885000" y="3992243"/>
              <a:ext cx="449994" cy="44999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等腰三角形 174">
              <a:extLst>
                <a:ext uri="{FF2B5EF4-FFF2-40B4-BE49-F238E27FC236}">
                  <a16:creationId xmlns:a16="http://schemas.microsoft.com/office/drawing/2014/main" id="{43F3CD7C-FC11-4B41-ACAB-32B1E02CCCD0}"/>
                </a:ext>
              </a:extLst>
            </p:cNvPr>
            <p:cNvSpPr/>
            <p:nvPr/>
          </p:nvSpPr>
          <p:spPr>
            <a:xfrm rot="10800000">
              <a:off x="7837946" y="5261829"/>
              <a:ext cx="462647" cy="398834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等腰三角形 175">
              <a:extLst>
                <a:ext uri="{FF2B5EF4-FFF2-40B4-BE49-F238E27FC236}">
                  <a16:creationId xmlns:a16="http://schemas.microsoft.com/office/drawing/2014/main" id="{87B26C8F-784B-4D78-BAA9-EC19A5CA6EF2}"/>
                </a:ext>
              </a:extLst>
            </p:cNvPr>
            <p:cNvSpPr/>
            <p:nvPr/>
          </p:nvSpPr>
          <p:spPr>
            <a:xfrm rot="10800000">
              <a:off x="8476729" y="5261829"/>
              <a:ext cx="462647" cy="398834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7" name="等腰三角形 176">
              <a:extLst>
                <a:ext uri="{FF2B5EF4-FFF2-40B4-BE49-F238E27FC236}">
                  <a16:creationId xmlns:a16="http://schemas.microsoft.com/office/drawing/2014/main" id="{231AA0D6-905C-4B41-B125-5AC7A74BB1C2}"/>
                </a:ext>
              </a:extLst>
            </p:cNvPr>
            <p:cNvSpPr/>
            <p:nvPr/>
          </p:nvSpPr>
          <p:spPr>
            <a:xfrm rot="10800000">
              <a:off x="9625383" y="5261828"/>
              <a:ext cx="462647" cy="398834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8" name="等腰三角形 177">
              <a:extLst>
                <a:ext uri="{FF2B5EF4-FFF2-40B4-BE49-F238E27FC236}">
                  <a16:creationId xmlns:a16="http://schemas.microsoft.com/office/drawing/2014/main" id="{A4857669-349A-486D-86A3-032863C1DEEE}"/>
                </a:ext>
              </a:extLst>
            </p:cNvPr>
            <p:cNvSpPr/>
            <p:nvPr/>
          </p:nvSpPr>
          <p:spPr>
            <a:xfrm rot="10800000">
              <a:off x="10264166" y="5261828"/>
              <a:ext cx="462647" cy="398834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9" name="直接箭头连接符 178">
              <a:extLst>
                <a:ext uri="{FF2B5EF4-FFF2-40B4-BE49-F238E27FC236}">
                  <a16:creationId xmlns:a16="http://schemas.microsoft.com/office/drawing/2014/main" id="{B23C3E81-2590-4538-A406-16610AB65762}"/>
                </a:ext>
              </a:extLst>
            </p:cNvPr>
            <p:cNvCxnSpPr>
              <a:cxnSpLocks/>
              <a:stCxn id="188" idx="2"/>
              <a:endCxn id="175" idx="3"/>
            </p:cNvCxnSpPr>
            <p:nvPr/>
          </p:nvCxnSpPr>
          <p:spPr>
            <a:xfrm flipH="1">
              <a:off x="8069269" y="4451272"/>
              <a:ext cx="1046794" cy="8105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>
              <a:extLst>
                <a:ext uri="{FF2B5EF4-FFF2-40B4-BE49-F238E27FC236}">
                  <a16:creationId xmlns:a16="http://schemas.microsoft.com/office/drawing/2014/main" id="{C5B300A7-E5E4-4627-9323-E1DAC0AE5B0B}"/>
                </a:ext>
              </a:extLst>
            </p:cNvPr>
            <p:cNvCxnSpPr>
              <a:cxnSpLocks/>
              <a:stCxn id="188" idx="2"/>
              <a:endCxn id="176" idx="3"/>
            </p:cNvCxnSpPr>
            <p:nvPr/>
          </p:nvCxnSpPr>
          <p:spPr>
            <a:xfrm flipH="1">
              <a:off x="8708052" y="4451272"/>
              <a:ext cx="408011" cy="8105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箭头连接符 180">
              <a:extLst>
                <a:ext uri="{FF2B5EF4-FFF2-40B4-BE49-F238E27FC236}">
                  <a16:creationId xmlns:a16="http://schemas.microsoft.com/office/drawing/2014/main" id="{64F51E41-2678-44C4-A483-5BF69EEE94F2}"/>
                </a:ext>
              </a:extLst>
            </p:cNvPr>
            <p:cNvCxnSpPr>
              <a:cxnSpLocks/>
              <a:stCxn id="188" idx="2"/>
              <a:endCxn id="177" idx="3"/>
            </p:cNvCxnSpPr>
            <p:nvPr/>
          </p:nvCxnSpPr>
          <p:spPr>
            <a:xfrm>
              <a:off x="9116063" y="4451272"/>
              <a:ext cx="740643" cy="8105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>
              <a:extLst>
                <a:ext uri="{FF2B5EF4-FFF2-40B4-BE49-F238E27FC236}">
                  <a16:creationId xmlns:a16="http://schemas.microsoft.com/office/drawing/2014/main" id="{27E5F4E7-029B-4C97-843D-0130A9A9C358}"/>
                </a:ext>
              </a:extLst>
            </p:cNvPr>
            <p:cNvCxnSpPr>
              <a:cxnSpLocks/>
              <a:stCxn id="188" idx="2"/>
              <a:endCxn id="178" idx="3"/>
            </p:cNvCxnSpPr>
            <p:nvPr/>
          </p:nvCxnSpPr>
          <p:spPr>
            <a:xfrm>
              <a:off x="9116063" y="4451272"/>
              <a:ext cx="1379426" cy="8105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等腰三角形 182">
              <a:extLst>
                <a:ext uri="{FF2B5EF4-FFF2-40B4-BE49-F238E27FC236}">
                  <a16:creationId xmlns:a16="http://schemas.microsoft.com/office/drawing/2014/main" id="{B2593B42-2DC3-49DC-B18C-100EA807EA75}"/>
                </a:ext>
              </a:extLst>
            </p:cNvPr>
            <p:cNvSpPr/>
            <p:nvPr/>
          </p:nvSpPr>
          <p:spPr>
            <a:xfrm>
              <a:off x="8885000" y="2386390"/>
              <a:ext cx="462647" cy="398834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84" name="直接箭头连接符 183">
              <a:extLst>
                <a:ext uri="{FF2B5EF4-FFF2-40B4-BE49-F238E27FC236}">
                  <a16:creationId xmlns:a16="http://schemas.microsoft.com/office/drawing/2014/main" id="{91B43FBF-7B75-4277-83B0-049CF8A910C9}"/>
                </a:ext>
              </a:extLst>
            </p:cNvPr>
            <p:cNvCxnSpPr>
              <a:cxnSpLocks/>
              <a:stCxn id="183" idx="3"/>
              <a:endCxn id="189" idx="0"/>
            </p:cNvCxnSpPr>
            <p:nvPr/>
          </p:nvCxnSpPr>
          <p:spPr>
            <a:xfrm flipH="1">
              <a:off x="9107349" y="2785224"/>
              <a:ext cx="8975" cy="3215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组合 184">
              <a:extLst>
                <a:ext uri="{FF2B5EF4-FFF2-40B4-BE49-F238E27FC236}">
                  <a16:creationId xmlns:a16="http://schemas.microsoft.com/office/drawing/2014/main" id="{79F30119-B0BF-4608-8C0C-E69EFC291906}"/>
                </a:ext>
              </a:extLst>
            </p:cNvPr>
            <p:cNvGrpSpPr/>
            <p:nvPr/>
          </p:nvGrpSpPr>
          <p:grpSpPr>
            <a:xfrm>
              <a:off x="8875023" y="3106754"/>
              <a:ext cx="464651" cy="524927"/>
              <a:chOff x="5213246" y="1442126"/>
              <a:chExt cx="693874" cy="783885"/>
            </a:xfrm>
          </p:grpSpPr>
          <p:sp>
            <p:nvSpPr>
              <p:cNvPr id="189" name="五边形 188">
                <a:extLst>
                  <a:ext uri="{FF2B5EF4-FFF2-40B4-BE49-F238E27FC236}">
                    <a16:creationId xmlns:a16="http://schemas.microsoft.com/office/drawing/2014/main" id="{9374E7F6-B865-459C-933E-A1CC49756D2A}"/>
                  </a:ext>
                </a:extLst>
              </p:cNvPr>
              <p:cNvSpPr/>
              <p:nvPr/>
            </p:nvSpPr>
            <p:spPr>
              <a:xfrm>
                <a:off x="5213246" y="1442126"/>
                <a:ext cx="693874" cy="783885"/>
              </a:xfrm>
              <a:prstGeom prst="pentagon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190" name="图片 189" descr="图标&#10;&#10;描述已自动生成">
                <a:extLst>
                  <a:ext uri="{FF2B5EF4-FFF2-40B4-BE49-F238E27FC236}">
                    <a16:creationId xmlns:a16="http://schemas.microsoft.com/office/drawing/2014/main" id="{3F92C5DC-47CE-4631-A341-CBA256D1B4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1">
                    <a:lumMod val="75000"/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09174" y="1638897"/>
                <a:ext cx="528826" cy="528826"/>
              </a:xfrm>
              <a:prstGeom prst="rect">
                <a:avLst/>
              </a:prstGeom>
            </p:spPr>
          </p:pic>
        </p:grpSp>
        <p:cxnSp>
          <p:nvCxnSpPr>
            <p:cNvPr id="186" name="直接箭头连接符 185">
              <a:extLst>
                <a:ext uri="{FF2B5EF4-FFF2-40B4-BE49-F238E27FC236}">
                  <a16:creationId xmlns:a16="http://schemas.microsoft.com/office/drawing/2014/main" id="{869A24EC-2FC1-4324-945F-06F6F5D8A0F4}"/>
                </a:ext>
              </a:extLst>
            </p:cNvPr>
            <p:cNvCxnSpPr>
              <a:cxnSpLocks/>
              <a:stCxn id="189" idx="3"/>
              <a:endCxn id="174" idx="0"/>
            </p:cNvCxnSpPr>
            <p:nvPr/>
          </p:nvCxnSpPr>
          <p:spPr>
            <a:xfrm>
              <a:off x="9107349" y="3631681"/>
              <a:ext cx="2648" cy="3605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8B19B786-60D8-4A61-BFBD-98F9918AB140}"/>
                </a:ext>
              </a:extLst>
            </p:cNvPr>
            <p:cNvSpPr/>
            <p:nvPr/>
          </p:nvSpPr>
          <p:spPr>
            <a:xfrm>
              <a:off x="8628085" y="5261828"/>
              <a:ext cx="1309973" cy="98427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endParaRPr lang="zh-CN" altLang="en-US" sz="2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  <p:pic>
          <p:nvPicPr>
            <p:cNvPr id="188" name="图片 187" descr="形状&#10;&#10;低可信度描述已自动生成">
              <a:extLst>
                <a:ext uri="{FF2B5EF4-FFF2-40B4-BE49-F238E27FC236}">
                  <a16:creationId xmlns:a16="http://schemas.microsoft.com/office/drawing/2014/main" id="{5D96762B-6513-4E05-ADC6-E66B59B86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8577" y="4076301"/>
              <a:ext cx="374971" cy="374971"/>
            </a:xfrm>
            <a:prstGeom prst="rect">
              <a:avLst/>
            </a:prstGeom>
          </p:spPr>
        </p:pic>
      </p:grp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D31F30CB-DB5E-4F44-B70E-9A397A356D76}"/>
              </a:ext>
            </a:extLst>
          </p:cNvPr>
          <p:cNvCxnSpPr>
            <a:cxnSpLocks/>
            <a:stCxn id="165" idx="4"/>
            <a:endCxn id="196" idx="0"/>
          </p:cNvCxnSpPr>
          <p:nvPr/>
        </p:nvCxnSpPr>
        <p:spPr>
          <a:xfrm flipH="1">
            <a:off x="4963779" y="4436598"/>
            <a:ext cx="3443" cy="3245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5" name="等腰三角形 194">
            <a:extLst>
              <a:ext uri="{FF2B5EF4-FFF2-40B4-BE49-F238E27FC236}">
                <a16:creationId xmlns:a16="http://schemas.microsoft.com/office/drawing/2014/main" id="{B4980F24-4709-4678-A5C0-7E37ED78FC58}"/>
              </a:ext>
            </a:extLst>
          </p:cNvPr>
          <p:cNvSpPr/>
          <p:nvPr/>
        </p:nvSpPr>
        <p:spPr>
          <a:xfrm>
            <a:off x="4387367" y="4753462"/>
            <a:ext cx="239815" cy="206737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等腰三角形 195">
            <a:extLst>
              <a:ext uri="{FF2B5EF4-FFF2-40B4-BE49-F238E27FC236}">
                <a16:creationId xmlns:a16="http://schemas.microsoft.com/office/drawing/2014/main" id="{4E6C5A96-E605-4C77-A07B-EE0E89D86C26}"/>
              </a:ext>
            </a:extLst>
          </p:cNvPr>
          <p:cNvSpPr/>
          <p:nvPr/>
        </p:nvSpPr>
        <p:spPr>
          <a:xfrm>
            <a:off x="4843871" y="4761175"/>
            <a:ext cx="239815" cy="206737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等腰三角形 196">
            <a:extLst>
              <a:ext uri="{FF2B5EF4-FFF2-40B4-BE49-F238E27FC236}">
                <a16:creationId xmlns:a16="http://schemas.microsoft.com/office/drawing/2014/main" id="{42B47FBD-B496-470C-9D51-A7E8C60C0328}"/>
              </a:ext>
            </a:extLst>
          </p:cNvPr>
          <p:cNvSpPr/>
          <p:nvPr/>
        </p:nvSpPr>
        <p:spPr>
          <a:xfrm>
            <a:off x="3209375" y="4753462"/>
            <a:ext cx="239815" cy="20673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26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>
            <a:extLst>
              <a:ext uri="{FF2B5EF4-FFF2-40B4-BE49-F238E27FC236}">
                <a16:creationId xmlns:a16="http://schemas.microsoft.com/office/drawing/2014/main" id="{F77BCED1-3FF7-4DAF-8155-0AE8A1C1EB03}"/>
              </a:ext>
            </a:extLst>
          </p:cNvPr>
          <p:cNvSpPr/>
          <p:nvPr/>
        </p:nvSpPr>
        <p:spPr>
          <a:xfrm>
            <a:off x="5282119" y="1225686"/>
            <a:ext cx="462647" cy="39883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0993B093-507B-48EC-9B39-50042B86BC67}"/>
              </a:ext>
            </a:extLst>
          </p:cNvPr>
          <p:cNvSpPr/>
          <p:nvPr/>
        </p:nvSpPr>
        <p:spPr>
          <a:xfrm rot="10800000">
            <a:off x="4004553" y="2428673"/>
            <a:ext cx="462647" cy="39883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833C3F7A-EF4F-469F-BE2B-AFAF30AAEF03}"/>
              </a:ext>
            </a:extLst>
          </p:cNvPr>
          <p:cNvSpPr/>
          <p:nvPr/>
        </p:nvSpPr>
        <p:spPr>
          <a:xfrm rot="10800000">
            <a:off x="4643336" y="2428674"/>
            <a:ext cx="462647" cy="39883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CD1F1186-78D9-4980-910B-1A529E917809}"/>
              </a:ext>
            </a:extLst>
          </p:cNvPr>
          <p:cNvSpPr/>
          <p:nvPr/>
        </p:nvSpPr>
        <p:spPr>
          <a:xfrm rot="10800000">
            <a:off x="5282119" y="2428674"/>
            <a:ext cx="462647" cy="39883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F9FA2127-E233-4243-A3B6-EB8D1FCD4119}"/>
              </a:ext>
            </a:extLst>
          </p:cNvPr>
          <p:cNvSpPr/>
          <p:nvPr/>
        </p:nvSpPr>
        <p:spPr>
          <a:xfrm rot="10800000">
            <a:off x="5920902" y="2428674"/>
            <a:ext cx="462647" cy="39883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03DC6C91-1E68-43F5-8F9B-BDBBDAF4874E}"/>
              </a:ext>
            </a:extLst>
          </p:cNvPr>
          <p:cNvSpPr/>
          <p:nvPr/>
        </p:nvSpPr>
        <p:spPr>
          <a:xfrm rot="10800000">
            <a:off x="6559685" y="2428674"/>
            <a:ext cx="462647" cy="39883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BE1B65D-F1D8-43FC-AF39-7700FBC92017}"/>
              </a:ext>
            </a:extLst>
          </p:cNvPr>
          <p:cNvCxnSpPr>
            <a:stCxn id="5" idx="3"/>
            <a:endCxn id="6" idx="3"/>
          </p:cNvCxnSpPr>
          <p:nvPr/>
        </p:nvCxnSpPr>
        <p:spPr>
          <a:xfrm flipH="1">
            <a:off x="4235876" y="1624520"/>
            <a:ext cx="1277567" cy="8041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A195BA9-1D99-4B2A-9815-8690A5BD5600}"/>
              </a:ext>
            </a:extLst>
          </p:cNvPr>
          <p:cNvCxnSpPr>
            <a:stCxn id="5" idx="3"/>
            <a:endCxn id="7" idx="3"/>
          </p:cNvCxnSpPr>
          <p:nvPr/>
        </p:nvCxnSpPr>
        <p:spPr>
          <a:xfrm flipH="1">
            <a:off x="4874659" y="1624520"/>
            <a:ext cx="638784" cy="804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88B059D-F6B1-4B85-95E2-AA677454637A}"/>
              </a:ext>
            </a:extLst>
          </p:cNvPr>
          <p:cNvCxnSpPr>
            <a:stCxn id="5" idx="3"/>
            <a:endCxn id="8" idx="3"/>
          </p:cNvCxnSpPr>
          <p:nvPr/>
        </p:nvCxnSpPr>
        <p:spPr>
          <a:xfrm flipH="1">
            <a:off x="5513442" y="1624520"/>
            <a:ext cx="1" cy="804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FFE12DB-EF0F-4B31-AB8E-73A84EB90A60}"/>
              </a:ext>
            </a:extLst>
          </p:cNvPr>
          <p:cNvCxnSpPr>
            <a:stCxn id="5" idx="3"/>
            <a:endCxn id="9" idx="3"/>
          </p:cNvCxnSpPr>
          <p:nvPr/>
        </p:nvCxnSpPr>
        <p:spPr>
          <a:xfrm>
            <a:off x="5513443" y="1624520"/>
            <a:ext cx="638782" cy="804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99D5538-4650-4E59-AF1F-8B989096F40C}"/>
              </a:ext>
            </a:extLst>
          </p:cNvPr>
          <p:cNvCxnSpPr>
            <a:stCxn id="5" idx="3"/>
            <a:endCxn id="10" idx="3"/>
          </p:cNvCxnSpPr>
          <p:nvPr/>
        </p:nvCxnSpPr>
        <p:spPr>
          <a:xfrm>
            <a:off x="5513443" y="1624520"/>
            <a:ext cx="1277565" cy="804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1521F6CA-F49A-4516-8D3E-1B9FF61C544E}"/>
              </a:ext>
            </a:extLst>
          </p:cNvPr>
          <p:cNvSpPr/>
          <p:nvPr/>
        </p:nvSpPr>
        <p:spPr>
          <a:xfrm>
            <a:off x="2622187" y="3412789"/>
            <a:ext cx="462647" cy="39883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83845D8F-5DA7-487B-BC84-9D865D29BE8F}"/>
              </a:ext>
            </a:extLst>
          </p:cNvPr>
          <p:cNvSpPr/>
          <p:nvPr/>
        </p:nvSpPr>
        <p:spPr>
          <a:xfrm rot="10800000">
            <a:off x="1983404" y="4615777"/>
            <a:ext cx="462647" cy="39883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EBCA7FDF-E855-4C0E-BF16-E127E7B6D9D0}"/>
              </a:ext>
            </a:extLst>
          </p:cNvPr>
          <p:cNvSpPr/>
          <p:nvPr/>
        </p:nvSpPr>
        <p:spPr>
          <a:xfrm rot="10800000">
            <a:off x="2622187" y="4615777"/>
            <a:ext cx="462647" cy="39883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2B0D29B5-12F8-4C90-9DB3-797283E8AF62}"/>
              </a:ext>
            </a:extLst>
          </p:cNvPr>
          <p:cNvSpPr/>
          <p:nvPr/>
        </p:nvSpPr>
        <p:spPr>
          <a:xfrm rot="10800000">
            <a:off x="3260970" y="4615777"/>
            <a:ext cx="462647" cy="398834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211B649-DD6B-4B81-AB59-305B33E11EA0}"/>
              </a:ext>
            </a:extLst>
          </p:cNvPr>
          <p:cNvCxnSpPr>
            <a:stCxn id="27" idx="3"/>
            <a:endCxn id="29" idx="3"/>
          </p:cNvCxnSpPr>
          <p:nvPr/>
        </p:nvCxnSpPr>
        <p:spPr>
          <a:xfrm flipH="1">
            <a:off x="2214727" y="3811623"/>
            <a:ext cx="638784" cy="804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9E3DC2E-1533-443D-B3DC-54734C956B45}"/>
              </a:ext>
            </a:extLst>
          </p:cNvPr>
          <p:cNvCxnSpPr>
            <a:stCxn id="27" idx="3"/>
            <a:endCxn id="30" idx="3"/>
          </p:cNvCxnSpPr>
          <p:nvPr/>
        </p:nvCxnSpPr>
        <p:spPr>
          <a:xfrm flipH="1">
            <a:off x="2853510" y="3811623"/>
            <a:ext cx="1" cy="804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42436C0-F53F-4FB9-9C76-8220674A1780}"/>
              </a:ext>
            </a:extLst>
          </p:cNvPr>
          <p:cNvCxnSpPr>
            <a:stCxn id="27" idx="3"/>
            <a:endCxn id="31" idx="3"/>
          </p:cNvCxnSpPr>
          <p:nvPr/>
        </p:nvCxnSpPr>
        <p:spPr>
          <a:xfrm>
            <a:off x="2853511" y="3811623"/>
            <a:ext cx="638782" cy="804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C7195DA-6EE0-4C05-B76F-65C18FF5161F}"/>
              </a:ext>
            </a:extLst>
          </p:cNvPr>
          <p:cNvCxnSpPr>
            <a:stCxn id="6" idx="0"/>
            <a:endCxn id="27" idx="0"/>
          </p:cNvCxnSpPr>
          <p:nvPr/>
        </p:nvCxnSpPr>
        <p:spPr>
          <a:xfrm flipH="1">
            <a:off x="2853511" y="2827507"/>
            <a:ext cx="1382365" cy="5852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5B0BB045-E697-4542-A319-1FF20466985E}"/>
              </a:ext>
            </a:extLst>
          </p:cNvPr>
          <p:cNvSpPr/>
          <p:nvPr/>
        </p:nvSpPr>
        <p:spPr>
          <a:xfrm>
            <a:off x="4467200" y="3412789"/>
            <a:ext cx="462647" cy="39883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>
            <a:extLst>
              <a:ext uri="{FF2B5EF4-FFF2-40B4-BE49-F238E27FC236}">
                <a16:creationId xmlns:a16="http://schemas.microsoft.com/office/drawing/2014/main" id="{BD7139BD-173B-459B-91EF-CB108FCC7C6D}"/>
              </a:ext>
            </a:extLst>
          </p:cNvPr>
          <p:cNvSpPr/>
          <p:nvPr/>
        </p:nvSpPr>
        <p:spPr>
          <a:xfrm rot="10800000">
            <a:off x="3828417" y="4615777"/>
            <a:ext cx="462647" cy="39883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>
            <a:extLst>
              <a:ext uri="{FF2B5EF4-FFF2-40B4-BE49-F238E27FC236}">
                <a16:creationId xmlns:a16="http://schemas.microsoft.com/office/drawing/2014/main" id="{9E5403AA-1377-4BB3-BE2A-A8FEAFEEB726}"/>
              </a:ext>
            </a:extLst>
          </p:cNvPr>
          <p:cNvSpPr/>
          <p:nvPr/>
        </p:nvSpPr>
        <p:spPr>
          <a:xfrm rot="10800000">
            <a:off x="4467200" y="4615777"/>
            <a:ext cx="462647" cy="398834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>
            <a:extLst>
              <a:ext uri="{FF2B5EF4-FFF2-40B4-BE49-F238E27FC236}">
                <a16:creationId xmlns:a16="http://schemas.microsoft.com/office/drawing/2014/main" id="{CC02CF41-C185-4CBA-85DB-936FC85998C9}"/>
              </a:ext>
            </a:extLst>
          </p:cNvPr>
          <p:cNvSpPr/>
          <p:nvPr/>
        </p:nvSpPr>
        <p:spPr>
          <a:xfrm rot="10800000">
            <a:off x="5105983" y="4615777"/>
            <a:ext cx="462647" cy="398834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9DD18BB-90FC-4DD4-89BF-7051CB50904E}"/>
              </a:ext>
            </a:extLst>
          </p:cNvPr>
          <p:cNvCxnSpPr>
            <a:stCxn id="41" idx="3"/>
            <a:endCxn id="43" idx="3"/>
          </p:cNvCxnSpPr>
          <p:nvPr/>
        </p:nvCxnSpPr>
        <p:spPr>
          <a:xfrm flipH="1">
            <a:off x="4059740" y="3811623"/>
            <a:ext cx="638784" cy="804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801279A-4979-4F6F-B571-EAD7EBCBDA4D}"/>
              </a:ext>
            </a:extLst>
          </p:cNvPr>
          <p:cNvCxnSpPr>
            <a:stCxn id="41" idx="3"/>
            <a:endCxn id="44" idx="3"/>
          </p:cNvCxnSpPr>
          <p:nvPr/>
        </p:nvCxnSpPr>
        <p:spPr>
          <a:xfrm flipH="1">
            <a:off x="4698523" y="3811623"/>
            <a:ext cx="1" cy="804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6363D30D-B6C9-47F9-880C-3E2381A5188A}"/>
              </a:ext>
            </a:extLst>
          </p:cNvPr>
          <p:cNvCxnSpPr>
            <a:stCxn id="41" idx="3"/>
            <a:endCxn id="45" idx="3"/>
          </p:cNvCxnSpPr>
          <p:nvPr/>
        </p:nvCxnSpPr>
        <p:spPr>
          <a:xfrm>
            <a:off x="4698524" y="3811623"/>
            <a:ext cx="638782" cy="804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EB67D09-824F-4BF9-A19D-A7DD83BA4887}"/>
              </a:ext>
            </a:extLst>
          </p:cNvPr>
          <p:cNvCxnSpPr>
            <a:stCxn id="6" idx="0"/>
            <a:endCxn id="41" idx="0"/>
          </p:cNvCxnSpPr>
          <p:nvPr/>
        </p:nvCxnSpPr>
        <p:spPr>
          <a:xfrm>
            <a:off x="4235876" y="2827507"/>
            <a:ext cx="462648" cy="5852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等腰三角形 54">
            <a:extLst>
              <a:ext uri="{FF2B5EF4-FFF2-40B4-BE49-F238E27FC236}">
                <a16:creationId xmlns:a16="http://schemas.microsoft.com/office/drawing/2014/main" id="{C02EAD36-B488-4A61-BF84-EA8B8B75A44F}"/>
              </a:ext>
            </a:extLst>
          </p:cNvPr>
          <p:cNvSpPr/>
          <p:nvPr/>
        </p:nvSpPr>
        <p:spPr>
          <a:xfrm>
            <a:off x="6611566" y="3412789"/>
            <a:ext cx="462647" cy="39883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等腰三角形 55">
            <a:extLst>
              <a:ext uri="{FF2B5EF4-FFF2-40B4-BE49-F238E27FC236}">
                <a16:creationId xmlns:a16="http://schemas.microsoft.com/office/drawing/2014/main" id="{6C324FD9-4A83-4759-A93F-95EB8286C5DE}"/>
              </a:ext>
            </a:extLst>
          </p:cNvPr>
          <p:cNvSpPr/>
          <p:nvPr/>
        </p:nvSpPr>
        <p:spPr>
          <a:xfrm rot="10800000">
            <a:off x="5972783" y="4615777"/>
            <a:ext cx="462647" cy="39883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56">
            <a:extLst>
              <a:ext uri="{FF2B5EF4-FFF2-40B4-BE49-F238E27FC236}">
                <a16:creationId xmlns:a16="http://schemas.microsoft.com/office/drawing/2014/main" id="{1360F43F-6CCC-4393-8D13-0634E7398BF1}"/>
              </a:ext>
            </a:extLst>
          </p:cNvPr>
          <p:cNvSpPr/>
          <p:nvPr/>
        </p:nvSpPr>
        <p:spPr>
          <a:xfrm rot="10800000">
            <a:off x="6611566" y="4615777"/>
            <a:ext cx="462647" cy="39883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2ED4042F-54B2-4F30-BCC2-B15D1B573A49}"/>
              </a:ext>
            </a:extLst>
          </p:cNvPr>
          <p:cNvSpPr/>
          <p:nvPr/>
        </p:nvSpPr>
        <p:spPr>
          <a:xfrm rot="10800000">
            <a:off x="7250349" y="4615777"/>
            <a:ext cx="462647" cy="398834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3CEB3F3-45DA-4046-90AB-C8D42417FB9B}"/>
              </a:ext>
            </a:extLst>
          </p:cNvPr>
          <p:cNvCxnSpPr>
            <a:stCxn id="55" idx="3"/>
            <a:endCxn id="56" idx="3"/>
          </p:cNvCxnSpPr>
          <p:nvPr/>
        </p:nvCxnSpPr>
        <p:spPr>
          <a:xfrm flipH="1">
            <a:off x="6204106" y="3811623"/>
            <a:ext cx="638784" cy="804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DA8360A-D4FB-4566-9578-EBF5413060B5}"/>
              </a:ext>
            </a:extLst>
          </p:cNvPr>
          <p:cNvCxnSpPr>
            <a:stCxn id="55" idx="3"/>
            <a:endCxn id="57" idx="3"/>
          </p:cNvCxnSpPr>
          <p:nvPr/>
        </p:nvCxnSpPr>
        <p:spPr>
          <a:xfrm flipH="1">
            <a:off x="6842889" y="3811623"/>
            <a:ext cx="1" cy="804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8A82B5F-9EC7-4D8B-94D9-BB4C8F11B849}"/>
              </a:ext>
            </a:extLst>
          </p:cNvPr>
          <p:cNvCxnSpPr>
            <a:stCxn id="55" idx="3"/>
            <a:endCxn id="58" idx="3"/>
          </p:cNvCxnSpPr>
          <p:nvPr/>
        </p:nvCxnSpPr>
        <p:spPr>
          <a:xfrm>
            <a:off x="6842890" y="3811623"/>
            <a:ext cx="638782" cy="804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等腰三角形 61">
            <a:extLst>
              <a:ext uri="{FF2B5EF4-FFF2-40B4-BE49-F238E27FC236}">
                <a16:creationId xmlns:a16="http://schemas.microsoft.com/office/drawing/2014/main" id="{57FB4316-6F67-47C1-ABCC-483306FFF71F}"/>
              </a:ext>
            </a:extLst>
          </p:cNvPr>
          <p:cNvSpPr/>
          <p:nvPr/>
        </p:nvSpPr>
        <p:spPr>
          <a:xfrm>
            <a:off x="8456579" y="3412789"/>
            <a:ext cx="462647" cy="398834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B9AACF6-BA67-4FA4-B7D1-DD05212C9DB9}"/>
              </a:ext>
            </a:extLst>
          </p:cNvPr>
          <p:cNvCxnSpPr>
            <a:stCxn id="10" idx="0"/>
            <a:endCxn id="55" idx="0"/>
          </p:cNvCxnSpPr>
          <p:nvPr/>
        </p:nvCxnSpPr>
        <p:spPr>
          <a:xfrm>
            <a:off x="6791008" y="2827508"/>
            <a:ext cx="51882" cy="585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448CA6A-7D10-4288-A568-A5EAB56EE28D}"/>
              </a:ext>
            </a:extLst>
          </p:cNvPr>
          <p:cNvCxnSpPr>
            <a:stCxn id="10" idx="0"/>
            <a:endCxn id="62" idx="0"/>
          </p:cNvCxnSpPr>
          <p:nvPr/>
        </p:nvCxnSpPr>
        <p:spPr>
          <a:xfrm>
            <a:off x="6791008" y="2827508"/>
            <a:ext cx="1896895" cy="585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9B0A6D87-3E63-4EDC-A845-E396EE778468}"/>
              </a:ext>
            </a:extLst>
          </p:cNvPr>
          <p:cNvSpPr/>
          <p:nvPr/>
        </p:nvSpPr>
        <p:spPr>
          <a:xfrm>
            <a:off x="5087294" y="3000973"/>
            <a:ext cx="11528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……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4517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>
            <a:extLst>
              <a:ext uri="{FF2B5EF4-FFF2-40B4-BE49-F238E27FC236}">
                <a16:creationId xmlns:a16="http://schemas.microsoft.com/office/drawing/2014/main" id="{EBF469A3-8F88-4872-9CB2-954F95F49BFD}"/>
              </a:ext>
            </a:extLst>
          </p:cNvPr>
          <p:cNvSpPr/>
          <p:nvPr/>
        </p:nvSpPr>
        <p:spPr>
          <a:xfrm rot="10800000">
            <a:off x="4111553" y="3167242"/>
            <a:ext cx="462647" cy="39883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CA5165AD-A3CA-48A9-B406-C182585585F7}"/>
              </a:ext>
            </a:extLst>
          </p:cNvPr>
          <p:cNvSpPr/>
          <p:nvPr/>
        </p:nvSpPr>
        <p:spPr>
          <a:xfrm rot="10800000">
            <a:off x="4750336" y="3167243"/>
            <a:ext cx="462647" cy="39883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E1700041-7D99-4710-9742-87741E758D5C}"/>
              </a:ext>
            </a:extLst>
          </p:cNvPr>
          <p:cNvSpPr/>
          <p:nvPr/>
        </p:nvSpPr>
        <p:spPr>
          <a:xfrm rot="10800000">
            <a:off x="5389119" y="3167243"/>
            <a:ext cx="462647" cy="39883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F08DA23C-168B-4E0B-981B-C80A3DB0F097}"/>
              </a:ext>
            </a:extLst>
          </p:cNvPr>
          <p:cNvSpPr/>
          <p:nvPr/>
        </p:nvSpPr>
        <p:spPr>
          <a:xfrm rot="10800000">
            <a:off x="6027902" y="3167243"/>
            <a:ext cx="462647" cy="39883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6DBBC412-2F0D-48D2-AC05-B1118EF8F163}"/>
              </a:ext>
            </a:extLst>
          </p:cNvPr>
          <p:cNvSpPr/>
          <p:nvPr/>
        </p:nvSpPr>
        <p:spPr>
          <a:xfrm rot="10800000">
            <a:off x="6666685" y="3167243"/>
            <a:ext cx="462647" cy="39883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C222FD5-6985-4982-8F6B-453D73D6BE11}"/>
              </a:ext>
            </a:extLst>
          </p:cNvPr>
          <p:cNvCxnSpPr>
            <a:endCxn id="4" idx="3"/>
          </p:cNvCxnSpPr>
          <p:nvPr/>
        </p:nvCxnSpPr>
        <p:spPr>
          <a:xfrm flipH="1">
            <a:off x="4342876" y="2363089"/>
            <a:ext cx="1277567" cy="8041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A41B736-30FA-46FA-A1A2-86FBAFAEFCE0}"/>
              </a:ext>
            </a:extLst>
          </p:cNvPr>
          <p:cNvCxnSpPr>
            <a:endCxn id="5" idx="3"/>
          </p:cNvCxnSpPr>
          <p:nvPr/>
        </p:nvCxnSpPr>
        <p:spPr>
          <a:xfrm flipH="1">
            <a:off x="4981659" y="2363089"/>
            <a:ext cx="638784" cy="804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4E4B816-C916-45C7-87A5-805D2FE75F51}"/>
              </a:ext>
            </a:extLst>
          </p:cNvPr>
          <p:cNvCxnSpPr>
            <a:endCxn id="6" idx="3"/>
          </p:cNvCxnSpPr>
          <p:nvPr/>
        </p:nvCxnSpPr>
        <p:spPr>
          <a:xfrm flipH="1">
            <a:off x="5620442" y="2363089"/>
            <a:ext cx="1" cy="804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F96F42D-532E-4657-A19F-219E97058009}"/>
              </a:ext>
            </a:extLst>
          </p:cNvPr>
          <p:cNvCxnSpPr>
            <a:endCxn id="7" idx="3"/>
          </p:cNvCxnSpPr>
          <p:nvPr/>
        </p:nvCxnSpPr>
        <p:spPr>
          <a:xfrm>
            <a:off x="5620443" y="2363089"/>
            <a:ext cx="638782" cy="804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DB14C2C-BC99-4940-BB46-514397832EDE}"/>
              </a:ext>
            </a:extLst>
          </p:cNvPr>
          <p:cNvCxnSpPr>
            <a:endCxn id="8" idx="3"/>
          </p:cNvCxnSpPr>
          <p:nvPr/>
        </p:nvCxnSpPr>
        <p:spPr>
          <a:xfrm>
            <a:off x="5620443" y="2363089"/>
            <a:ext cx="1277565" cy="804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16CC6DB4-4CF9-4391-8F78-4AAF925FB99B}"/>
              </a:ext>
            </a:extLst>
          </p:cNvPr>
          <p:cNvSpPr/>
          <p:nvPr/>
        </p:nvSpPr>
        <p:spPr>
          <a:xfrm>
            <a:off x="5389119" y="1160101"/>
            <a:ext cx="462647" cy="39883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2AEE182-D87E-499C-9472-BD71B96FB672}"/>
              </a:ext>
            </a:extLst>
          </p:cNvPr>
          <p:cNvCxnSpPr>
            <a:cxnSpLocks/>
            <a:stCxn id="14" idx="3"/>
            <a:endCxn id="17" idx="0"/>
          </p:cNvCxnSpPr>
          <p:nvPr/>
        </p:nvCxnSpPr>
        <p:spPr>
          <a:xfrm flipH="1">
            <a:off x="5619441" y="1558935"/>
            <a:ext cx="1002" cy="279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A7CF1E9-FF1F-4421-A4BF-F5BAC6BD87CF}"/>
              </a:ext>
            </a:extLst>
          </p:cNvPr>
          <p:cNvGrpSpPr/>
          <p:nvPr/>
        </p:nvGrpSpPr>
        <p:grpSpPr>
          <a:xfrm>
            <a:off x="5387115" y="1838162"/>
            <a:ext cx="464651" cy="524927"/>
            <a:chOff x="5213246" y="1442126"/>
            <a:chExt cx="693874" cy="783885"/>
          </a:xfrm>
        </p:grpSpPr>
        <p:sp>
          <p:nvSpPr>
            <p:cNvPr id="17" name="五边形 16">
              <a:extLst>
                <a:ext uri="{FF2B5EF4-FFF2-40B4-BE49-F238E27FC236}">
                  <a16:creationId xmlns:a16="http://schemas.microsoft.com/office/drawing/2014/main" id="{26C6231D-76B8-4728-A629-D73C85F32186}"/>
                </a:ext>
              </a:extLst>
            </p:cNvPr>
            <p:cNvSpPr/>
            <p:nvPr/>
          </p:nvSpPr>
          <p:spPr>
            <a:xfrm>
              <a:off x="5213246" y="1442126"/>
              <a:ext cx="693874" cy="783885"/>
            </a:xfrm>
            <a:prstGeom prst="pent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8" name="图片 17" descr="图标&#10;&#10;描述已自动生成">
              <a:extLst>
                <a:ext uri="{FF2B5EF4-FFF2-40B4-BE49-F238E27FC236}">
                  <a16:creationId xmlns:a16="http://schemas.microsoft.com/office/drawing/2014/main" id="{0F811580-8116-47E1-9549-E3BE24426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1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9174" y="1638897"/>
              <a:ext cx="528826" cy="5288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43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椭圆 69">
            <a:extLst>
              <a:ext uri="{FF2B5EF4-FFF2-40B4-BE49-F238E27FC236}">
                <a16:creationId xmlns:a16="http://schemas.microsoft.com/office/drawing/2014/main" id="{4AA80737-8256-453D-80A8-8D6D3C369A6C}"/>
              </a:ext>
            </a:extLst>
          </p:cNvPr>
          <p:cNvSpPr/>
          <p:nvPr/>
        </p:nvSpPr>
        <p:spPr>
          <a:xfrm>
            <a:off x="5397092" y="2723651"/>
            <a:ext cx="449994" cy="44999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13663867-9564-4F1F-B521-BA83D7BE6CDB}"/>
              </a:ext>
            </a:extLst>
          </p:cNvPr>
          <p:cNvSpPr/>
          <p:nvPr/>
        </p:nvSpPr>
        <p:spPr>
          <a:xfrm rot="10800000">
            <a:off x="3711255" y="3993236"/>
            <a:ext cx="462647" cy="39883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E4EDD704-5824-486C-994B-A123A0EEF15D}"/>
              </a:ext>
            </a:extLst>
          </p:cNvPr>
          <p:cNvSpPr/>
          <p:nvPr/>
        </p:nvSpPr>
        <p:spPr>
          <a:xfrm rot="10800000">
            <a:off x="4350038" y="3993237"/>
            <a:ext cx="462647" cy="39883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09D53A40-94F9-4F6A-BBFF-55C9581A2453}"/>
              </a:ext>
            </a:extLst>
          </p:cNvPr>
          <p:cNvSpPr/>
          <p:nvPr/>
        </p:nvSpPr>
        <p:spPr>
          <a:xfrm rot="10800000">
            <a:off x="4988821" y="3993237"/>
            <a:ext cx="462647" cy="39883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D3853DEF-FF97-4326-AA41-8196AC24376F}"/>
              </a:ext>
            </a:extLst>
          </p:cNvPr>
          <p:cNvSpPr/>
          <p:nvPr/>
        </p:nvSpPr>
        <p:spPr>
          <a:xfrm rot="10800000">
            <a:off x="6137475" y="3993236"/>
            <a:ext cx="462647" cy="39883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302C604D-78CD-4C01-A545-00393D33D661}"/>
              </a:ext>
            </a:extLst>
          </p:cNvPr>
          <p:cNvSpPr/>
          <p:nvPr/>
        </p:nvSpPr>
        <p:spPr>
          <a:xfrm rot="10800000">
            <a:off x="6776258" y="3993236"/>
            <a:ext cx="462647" cy="39883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87F5582-EBFF-4E28-ABF2-770D46C1696B}"/>
              </a:ext>
            </a:extLst>
          </p:cNvPr>
          <p:cNvCxnSpPr>
            <a:cxnSpLocks/>
            <a:stCxn id="59" idx="2"/>
            <a:endCxn id="4" idx="3"/>
          </p:cNvCxnSpPr>
          <p:nvPr/>
        </p:nvCxnSpPr>
        <p:spPr>
          <a:xfrm flipH="1">
            <a:off x="3942578" y="3182680"/>
            <a:ext cx="1685577" cy="8105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92F302F-ACB3-4EBE-9B26-3F81C47AEBCB}"/>
              </a:ext>
            </a:extLst>
          </p:cNvPr>
          <p:cNvCxnSpPr>
            <a:cxnSpLocks/>
            <a:stCxn id="59" idx="2"/>
            <a:endCxn id="5" idx="3"/>
          </p:cNvCxnSpPr>
          <p:nvPr/>
        </p:nvCxnSpPr>
        <p:spPr>
          <a:xfrm flipH="1">
            <a:off x="4581361" y="3182680"/>
            <a:ext cx="1046794" cy="8105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D83134D-931C-4AF8-A572-3675ABF48ED3}"/>
              </a:ext>
            </a:extLst>
          </p:cNvPr>
          <p:cNvCxnSpPr>
            <a:cxnSpLocks/>
            <a:stCxn id="59" idx="2"/>
            <a:endCxn id="6" idx="3"/>
          </p:cNvCxnSpPr>
          <p:nvPr/>
        </p:nvCxnSpPr>
        <p:spPr>
          <a:xfrm flipH="1">
            <a:off x="5220144" y="3182680"/>
            <a:ext cx="408011" cy="8105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CE53202-582E-4C3A-86CE-F9CB45F706F3}"/>
              </a:ext>
            </a:extLst>
          </p:cNvPr>
          <p:cNvCxnSpPr>
            <a:cxnSpLocks/>
            <a:stCxn id="59" idx="2"/>
            <a:endCxn id="7" idx="3"/>
          </p:cNvCxnSpPr>
          <p:nvPr/>
        </p:nvCxnSpPr>
        <p:spPr>
          <a:xfrm>
            <a:off x="5628155" y="3182680"/>
            <a:ext cx="740643" cy="8105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373898D-EF5E-4D73-864E-E7B8863071FD}"/>
              </a:ext>
            </a:extLst>
          </p:cNvPr>
          <p:cNvCxnSpPr>
            <a:cxnSpLocks/>
            <a:stCxn id="59" idx="2"/>
            <a:endCxn id="8" idx="3"/>
          </p:cNvCxnSpPr>
          <p:nvPr/>
        </p:nvCxnSpPr>
        <p:spPr>
          <a:xfrm>
            <a:off x="5628155" y="3182680"/>
            <a:ext cx="1379426" cy="8105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E9719013-E120-4B58-9616-1F82C7153818}"/>
              </a:ext>
            </a:extLst>
          </p:cNvPr>
          <p:cNvSpPr/>
          <p:nvPr/>
        </p:nvSpPr>
        <p:spPr>
          <a:xfrm>
            <a:off x="5397092" y="1117798"/>
            <a:ext cx="462647" cy="39883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DA9B9AE-753B-4D77-8953-5CB2CD888A6E}"/>
              </a:ext>
            </a:extLst>
          </p:cNvPr>
          <p:cNvCxnSpPr>
            <a:cxnSpLocks/>
            <a:stCxn id="14" idx="3"/>
            <a:endCxn id="17" idx="0"/>
          </p:cNvCxnSpPr>
          <p:nvPr/>
        </p:nvCxnSpPr>
        <p:spPr>
          <a:xfrm flipH="1">
            <a:off x="5619441" y="1516632"/>
            <a:ext cx="8975" cy="321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DCFB7A3-AD22-4503-957F-BC9B280F1E84}"/>
              </a:ext>
            </a:extLst>
          </p:cNvPr>
          <p:cNvGrpSpPr/>
          <p:nvPr/>
        </p:nvGrpSpPr>
        <p:grpSpPr>
          <a:xfrm>
            <a:off x="5387115" y="1838162"/>
            <a:ext cx="464651" cy="524927"/>
            <a:chOff x="5213246" y="1442126"/>
            <a:chExt cx="693874" cy="783885"/>
          </a:xfrm>
        </p:grpSpPr>
        <p:sp>
          <p:nvSpPr>
            <p:cNvPr id="17" name="五边形 16">
              <a:extLst>
                <a:ext uri="{FF2B5EF4-FFF2-40B4-BE49-F238E27FC236}">
                  <a16:creationId xmlns:a16="http://schemas.microsoft.com/office/drawing/2014/main" id="{647D5067-0B60-4E7D-9F3F-F9247C5EE059}"/>
                </a:ext>
              </a:extLst>
            </p:cNvPr>
            <p:cNvSpPr/>
            <p:nvPr/>
          </p:nvSpPr>
          <p:spPr>
            <a:xfrm>
              <a:off x="5213246" y="1442126"/>
              <a:ext cx="693874" cy="783885"/>
            </a:xfrm>
            <a:prstGeom prst="pent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8" name="图片 17" descr="图标&#10;&#10;描述已自动生成">
              <a:extLst>
                <a:ext uri="{FF2B5EF4-FFF2-40B4-BE49-F238E27FC236}">
                  <a16:creationId xmlns:a16="http://schemas.microsoft.com/office/drawing/2014/main" id="{C1B6C63E-68B1-46C4-BB59-8FD1AAB76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9174" y="1638897"/>
              <a:ext cx="528826" cy="528826"/>
            </a:xfrm>
            <a:prstGeom prst="rect">
              <a:avLst/>
            </a:prstGeom>
          </p:spPr>
        </p:pic>
      </p:grp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06F143E-1AED-46CA-B465-B99BD0EE740E}"/>
              </a:ext>
            </a:extLst>
          </p:cNvPr>
          <p:cNvCxnSpPr>
            <a:cxnSpLocks/>
            <a:stCxn id="17" idx="3"/>
            <a:endCxn id="70" idx="0"/>
          </p:cNvCxnSpPr>
          <p:nvPr/>
        </p:nvCxnSpPr>
        <p:spPr>
          <a:xfrm>
            <a:off x="5619441" y="2363089"/>
            <a:ext cx="2648" cy="360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24866E9A-16C5-4A74-86B1-D071611CDB1B}"/>
              </a:ext>
            </a:extLst>
          </p:cNvPr>
          <p:cNvSpPr/>
          <p:nvPr/>
        </p:nvSpPr>
        <p:spPr>
          <a:xfrm>
            <a:off x="5140176" y="3993236"/>
            <a:ext cx="130997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……</a:t>
            </a:r>
            <a:endParaRPr lang="zh-CN" altLang="en-US" sz="2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59" name="图片 58" descr="形状&#10;&#10;低可信度描述已自动生成">
            <a:extLst>
              <a:ext uri="{FF2B5EF4-FFF2-40B4-BE49-F238E27FC236}">
                <a16:creationId xmlns:a16="http://schemas.microsoft.com/office/drawing/2014/main" id="{4A7D4F87-93D4-43F2-A062-404F221A608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669" y="2807709"/>
            <a:ext cx="374971" cy="37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07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椭圆 69">
            <a:extLst>
              <a:ext uri="{FF2B5EF4-FFF2-40B4-BE49-F238E27FC236}">
                <a16:creationId xmlns:a16="http://schemas.microsoft.com/office/drawing/2014/main" id="{4AA80737-8256-453D-80A8-8D6D3C369A6C}"/>
              </a:ext>
            </a:extLst>
          </p:cNvPr>
          <p:cNvSpPr/>
          <p:nvPr/>
        </p:nvSpPr>
        <p:spPr>
          <a:xfrm>
            <a:off x="5397092" y="2723651"/>
            <a:ext cx="449994" cy="44999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13663867-9564-4F1F-B521-BA83D7BE6CDB}"/>
              </a:ext>
            </a:extLst>
          </p:cNvPr>
          <p:cNvSpPr/>
          <p:nvPr/>
        </p:nvSpPr>
        <p:spPr>
          <a:xfrm rot="10800000">
            <a:off x="3711255" y="3993236"/>
            <a:ext cx="462647" cy="39883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E4EDD704-5824-486C-994B-A123A0EEF15D}"/>
              </a:ext>
            </a:extLst>
          </p:cNvPr>
          <p:cNvSpPr/>
          <p:nvPr/>
        </p:nvSpPr>
        <p:spPr>
          <a:xfrm rot="10800000">
            <a:off x="4350038" y="3993237"/>
            <a:ext cx="462647" cy="39883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09D53A40-94F9-4F6A-BBFF-55C9581A2453}"/>
              </a:ext>
            </a:extLst>
          </p:cNvPr>
          <p:cNvSpPr/>
          <p:nvPr/>
        </p:nvSpPr>
        <p:spPr>
          <a:xfrm rot="10800000">
            <a:off x="4988821" y="3993237"/>
            <a:ext cx="462647" cy="39883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D3853DEF-FF97-4326-AA41-8196AC24376F}"/>
              </a:ext>
            </a:extLst>
          </p:cNvPr>
          <p:cNvSpPr/>
          <p:nvPr/>
        </p:nvSpPr>
        <p:spPr>
          <a:xfrm rot="10800000">
            <a:off x="6137475" y="3993236"/>
            <a:ext cx="462647" cy="39883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302C604D-78CD-4C01-A545-00393D33D661}"/>
              </a:ext>
            </a:extLst>
          </p:cNvPr>
          <p:cNvSpPr/>
          <p:nvPr/>
        </p:nvSpPr>
        <p:spPr>
          <a:xfrm rot="10800000">
            <a:off x="6776258" y="3993236"/>
            <a:ext cx="462647" cy="39883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87F5582-EBFF-4E28-ABF2-770D46C1696B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3942578" y="3182680"/>
            <a:ext cx="1685577" cy="8105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92F302F-ACB3-4EBE-9B26-3F81C47AEBCB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4581361" y="3182680"/>
            <a:ext cx="1046794" cy="8105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D83134D-931C-4AF8-A572-3675ABF48ED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5220144" y="3182680"/>
            <a:ext cx="408011" cy="8105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CE53202-582E-4C3A-86CE-F9CB45F706F3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5628155" y="3182680"/>
            <a:ext cx="740643" cy="8105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373898D-EF5E-4D73-864E-E7B8863071FD}"/>
              </a:ext>
            </a:extLst>
          </p:cNvPr>
          <p:cNvCxnSpPr>
            <a:cxnSpLocks/>
            <a:endCxn id="8" idx="3"/>
          </p:cNvCxnSpPr>
          <p:nvPr/>
        </p:nvCxnSpPr>
        <p:spPr>
          <a:xfrm>
            <a:off x="5628155" y="3182680"/>
            <a:ext cx="1379426" cy="8105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E9719013-E120-4B58-9616-1F82C7153818}"/>
              </a:ext>
            </a:extLst>
          </p:cNvPr>
          <p:cNvSpPr/>
          <p:nvPr/>
        </p:nvSpPr>
        <p:spPr>
          <a:xfrm>
            <a:off x="5397092" y="1117798"/>
            <a:ext cx="462647" cy="39883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DA9B9AE-753B-4D77-8953-5CB2CD888A6E}"/>
              </a:ext>
            </a:extLst>
          </p:cNvPr>
          <p:cNvCxnSpPr>
            <a:cxnSpLocks/>
            <a:stCxn id="14" idx="3"/>
            <a:endCxn id="17" idx="0"/>
          </p:cNvCxnSpPr>
          <p:nvPr/>
        </p:nvCxnSpPr>
        <p:spPr>
          <a:xfrm flipH="1">
            <a:off x="5619441" y="1516632"/>
            <a:ext cx="8975" cy="321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DCFB7A3-AD22-4503-957F-BC9B280F1E84}"/>
              </a:ext>
            </a:extLst>
          </p:cNvPr>
          <p:cNvGrpSpPr/>
          <p:nvPr/>
        </p:nvGrpSpPr>
        <p:grpSpPr>
          <a:xfrm>
            <a:off x="5387115" y="1838162"/>
            <a:ext cx="464651" cy="524927"/>
            <a:chOff x="5213246" y="1442126"/>
            <a:chExt cx="693874" cy="783885"/>
          </a:xfrm>
        </p:grpSpPr>
        <p:sp>
          <p:nvSpPr>
            <p:cNvPr id="17" name="五边形 16">
              <a:extLst>
                <a:ext uri="{FF2B5EF4-FFF2-40B4-BE49-F238E27FC236}">
                  <a16:creationId xmlns:a16="http://schemas.microsoft.com/office/drawing/2014/main" id="{647D5067-0B60-4E7D-9F3F-F9247C5EE059}"/>
                </a:ext>
              </a:extLst>
            </p:cNvPr>
            <p:cNvSpPr/>
            <p:nvPr/>
          </p:nvSpPr>
          <p:spPr>
            <a:xfrm>
              <a:off x="5213246" y="1442126"/>
              <a:ext cx="693874" cy="783885"/>
            </a:xfrm>
            <a:prstGeom prst="pent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8" name="图片 17" descr="图标&#10;&#10;描述已自动生成">
              <a:extLst>
                <a:ext uri="{FF2B5EF4-FFF2-40B4-BE49-F238E27FC236}">
                  <a16:creationId xmlns:a16="http://schemas.microsoft.com/office/drawing/2014/main" id="{C1B6C63E-68B1-46C4-BB59-8FD1AAB76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9174" y="1638897"/>
              <a:ext cx="528826" cy="528826"/>
            </a:xfrm>
            <a:prstGeom prst="rect">
              <a:avLst/>
            </a:prstGeom>
          </p:spPr>
        </p:pic>
      </p:grp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06F143E-1AED-46CA-B465-B99BD0EE740E}"/>
              </a:ext>
            </a:extLst>
          </p:cNvPr>
          <p:cNvCxnSpPr>
            <a:cxnSpLocks/>
            <a:stCxn id="17" idx="3"/>
            <a:endCxn id="70" idx="0"/>
          </p:cNvCxnSpPr>
          <p:nvPr/>
        </p:nvCxnSpPr>
        <p:spPr>
          <a:xfrm>
            <a:off x="5619441" y="2363089"/>
            <a:ext cx="2648" cy="360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24866E9A-16C5-4A74-86B1-D071611CDB1B}"/>
              </a:ext>
            </a:extLst>
          </p:cNvPr>
          <p:cNvSpPr/>
          <p:nvPr/>
        </p:nvSpPr>
        <p:spPr>
          <a:xfrm>
            <a:off x="5140176" y="3993236"/>
            <a:ext cx="130997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……</a:t>
            </a:r>
            <a:endParaRPr lang="zh-CN" altLang="en-US" sz="2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3" name="图片 2" descr="形状&#10;&#10;低可信度描述已自动生成">
            <a:extLst>
              <a:ext uri="{FF2B5EF4-FFF2-40B4-BE49-F238E27FC236}">
                <a16:creationId xmlns:a16="http://schemas.microsoft.com/office/drawing/2014/main" id="{EE71AA2C-7A51-4F07-ADA1-0CC3A4CB4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782" y="2748901"/>
            <a:ext cx="394746" cy="39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12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椭圆 36">
            <a:extLst>
              <a:ext uri="{FF2B5EF4-FFF2-40B4-BE49-F238E27FC236}">
                <a16:creationId xmlns:a16="http://schemas.microsoft.com/office/drawing/2014/main" id="{E41A03E3-447A-4E1E-A79B-94CB9B34EDA0}"/>
              </a:ext>
            </a:extLst>
          </p:cNvPr>
          <p:cNvSpPr/>
          <p:nvPr/>
        </p:nvSpPr>
        <p:spPr>
          <a:xfrm>
            <a:off x="5365835" y="2769390"/>
            <a:ext cx="509872" cy="509872"/>
          </a:xfrm>
          <a:prstGeom prst="ellipse">
            <a:avLst/>
          </a:prstGeom>
          <a:solidFill>
            <a:srgbClr val="FFC000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954820A-74C9-4F3D-8180-8E5E09145E0C}"/>
              </a:ext>
            </a:extLst>
          </p:cNvPr>
          <p:cNvSpPr/>
          <p:nvPr/>
        </p:nvSpPr>
        <p:spPr>
          <a:xfrm>
            <a:off x="2965980" y="4084403"/>
            <a:ext cx="1208352" cy="483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BC5FA82B-151D-4D66-819E-BF351DE9783E}"/>
              </a:ext>
            </a:extLst>
          </p:cNvPr>
          <p:cNvSpPr/>
          <p:nvPr/>
        </p:nvSpPr>
        <p:spPr>
          <a:xfrm rot="10800000">
            <a:off x="4275957" y="4106380"/>
            <a:ext cx="462647" cy="398834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76DBAB33-D8BB-4D0F-AC68-C8BF4603E7F7}"/>
              </a:ext>
            </a:extLst>
          </p:cNvPr>
          <p:cNvSpPr/>
          <p:nvPr/>
        </p:nvSpPr>
        <p:spPr>
          <a:xfrm rot="10800000">
            <a:off x="4914740" y="4106380"/>
            <a:ext cx="462647" cy="398834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25CC8951-6B06-4BBE-BC5A-0E8F5F65E9BC}"/>
              </a:ext>
            </a:extLst>
          </p:cNvPr>
          <p:cNvSpPr/>
          <p:nvPr/>
        </p:nvSpPr>
        <p:spPr>
          <a:xfrm rot="10800000">
            <a:off x="6063394" y="4106379"/>
            <a:ext cx="462647" cy="398834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85AF46B9-B5E3-411E-8A68-CF09D6DD0BCA}"/>
              </a:ext>
            </a:extLst>
          </p:cNvPr>
          <p:cNvSpPr/>
          <p:nvPr/>
        </p:nvSpPr>
        <p:spPr>
          <a:xfrm rot="10800000">
            <a:off x="6702177" y="4106379"/>
            <a:ext cx="462647" cy="398834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56B57F5-C769-488E-86D8-7C60EE251D0E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3570156" y="3286789"/>
            <a:ext cx="2085778" cy="7976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D3964AF-81EA-4870-BEE7-63F49AA3930B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4507280" y="3286789"/>
            <a:ext cx="1148654" cy="819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05EE960-7DD2-4290-B1A0-AA61FB98BD6D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5146063" y="3286789"/>
            <a:ext cx="509871" cy="819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1B39C39-19F3-4B9D-8B9D-6D429B842DE7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5655934" y="3286789"/>
            <a:ext cx="638783" cy="8195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167ED55-8687-4750-8409-1511DE17FB43}"/>
              </a:ext>
            </a:extLst>
          </p:cNvPr>
          <p:cNvCxnSpPr>
            <a:cxnSpLocks/>
            <a:endCxn id="8" idx="3"/>
          </p:cNvCxnSpPr>
          <p:nvPr/>
        </p:nvCxnSpPr>
        <p:spPr>
          <a:xfrm>
            <a:off x="5655934" y="3286789"/>
            <a:ext cx="1277566" cy="8195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64A49DE2-B27A-48E3-BF98-EC77D49A9F72}"/>
              </a:ext>
            </a:extLst>
          </p:cNvPr>
          <p:cNvSpPr/>
          <p:nvPr/>
        </p:nvSpPr>
        <p:spPr>
          <a:xfrm>
            <a:off x="5397092" y="1117798"/>
            <a:ext cx="462647" cy="39883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907BCAB-F755-473F-8FFB-17753D60AC9A}"/>
              </a:ext>
            </a:extLst>
          </p:cNvPr>
          <p:cNvCxnSpPr>
            <a:cxnSpLocks/>
            <a:stCxn id="14" idx="3"/>
            <a:endCxn id="17" idx="0"/>
          </p:cNvCxnSpPr>
          <p:nvPr/>
        </p:nvCxnSpPr>
        <p:spPr>
          <a:xfrm flipH="1">
            <a:off x="5619441" y="1516632"/>
            <a:ext cx="8975" cy="321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C5B0D44-232E-4E78-9CD8-59C3AFC4EEB3}"/>
              </a:ext>
            </a:extLst>
          </p:cNvPr>
          <p:cNvGrpSpPr/>
          <p:nvPr/>
        </p:nvGrpSpPr>
        <p:grpSpPr>
          <a:xfrm>
            <a:off x="5387115" y="1838162"/>
            <a:ext cx="464651" cy="524927"/>
            <a:chOff x="5213246" y="1442126"/>
            <a:chExt cx="693874" cy="783885"/>
          </a:xfrm>
        </p:grpSpPr>
        <p:sp>
          <p:nvSpPr>
            <p:cNvPr id="17" name="五边形 16">
              <a:extLst>
                <a:ext uri="{FF2B5EF4-FFF2-40B4-BE49-F238E27FC236}">
                  <a16:creationId xmlns:a16="http://schemas.microsoft.com/office/drawing/2014/main" id="{DE3DE569-60F5-450E-B53A-DBDC66849E70}"/>
                </a:ext>
              </a:extLst>
            </p:cNvPr>
            <p:cNvSpPr/>
            <p:nvPr/>
          </p:nvSpPr>
          <p:spPr>
            <a:xfrm>
              <a:off x="5213246" y="1442126"/>
              <a:ext cx="693874" cy="783885"/>
            </a:xfrm>
            <a:prstGeom prst="pent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8" name="图片 17" descr="图标&#10;&#10;描述已自动生成">
              <a:extLst>
                <a:ext uri="{FF2B5EF4-FFF2-40B4-BE49-F238E27FC236}">
                  <a16:creationId xmlns:a16="http://schemas.microsoft.com/office/drawing/2014/main" id="{1CF4C46C-EDDE-45F9-98E6-FFD9EADBC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1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9174" y="1638897"/>
              <a:ext cx="528826" cy="528826"/>
            </a:xfrm>
            <a:prstGeom prst="rect">
              <a:avLst/>
            </a:prstGeom>
          </p:spPr>
        </p:pic>
      </p:grp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4A29C0C-B10F-4EE6-8F2C-3140C16546C8}"/>
              </a:ext>
            </a:extLst>
          </p:cNvPr>
          <p:cNvCxnSpPr>
            <a:cxnSpLocks/>
            <a:stCxn id="17" idx="3"/>
            <a:endCxn id="37" idx="0"/>
          </p:cNvCxnSpPr>
          <p:nvPr/>
        </p:nvCxnSpPr>
        <p:spPr>
          <a:xfrm>
            <a:off x="5619441" y="2363089"/>
            <a:ext cx="1330" cy="406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B864D228-33D3-482B-A29E-80B5DC99DFB9}"/>
              </a:ext>
            </a:extLst>
          </p:cNvPr>
          <p:cNvSpPr/>
          <p:nvPr/>
        </p:nvSpPr>
        <p:spPr>
          <a:xfrm>
            <a:off x="5066095" y="4106379"/>
            <a:ext cx="130997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……</a:t>
            </a:r>
            <a:endParaRPr lang="zh-CN" altLang="en-US" sz="2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28" name="图片 27" descr="卡通人物&#10;&#10;低可信度描述已自动生成">
            <a:extLst>
              <a:ext uri="{FF2B5EF4-FFF2-40B4-BE49-F238E27FC236}">
                <a16:creationId xmlns:a16="http://schemas.microsoft.com/office/drawing/2014/main" id="{880B2CED-C8C1-4DFC-98CC-7BDB668FA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221" y="2837564"/>
            <a:ext cx="408388" cy="408388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F1C671E2-1184-4FA9-84F8-E56287FCE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674" y="4217895"/>
            <a:ext cx="990964" cy="22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24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DB9CBD1-8DF8-4731-9B35-E928A3BC3600}"/>
              </a:ext>
            </a:extLst>
          </p:cNvPr>
          <p:cNvSpPr/>
          <p:nvPr/>
        </p:nvSpPr>
        <p:spPr>
          <a:xfrm>
            <a:off x="5365835" y="2769390"/>
            <a:ext cx="509872" cy="509872"/>
          </a:xfrm>
          <a:prstGeom prst="ellipse">
            <a:avLst/>
          </a:prstGeom>
          <a:solidFill>
            <a:srgbClr val="FFC000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EB2EDD-2089-46CB-9DA3-D180D85D2602}"/>
              </a:ext>
            </a:extLst>
          </p:cNvPr>
          <p:cNvSpPr/>
          <p:nvPr/>
        </p:nvSpPr>
        <p:spPr>
          <a:xfrm>
            <a:off x="2965980" y="4084403"/>
            <a:ext cx="1208352" cy="483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339528D8-7ED7-4BD2-BD19-8F813F255ADB}"/>
              </a:ext>
            </a:extLst>
          </p:cNvPr>
          <p:cNvSpPr/>
          <p:nvPr/>
        </p:nvSpPr>
        <p:spPr>
          <a:xfrm rot="10800000">
            <a:off x="4275957" y="4106380"/>
            <a:ext cx="462647" cy="398834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682B5D09-1A31-410D-BB61-44DF8EF188A0}"/>
              </a:ext>
            </a:extLst>
          </p:cNvPr>
          <p:cNvSpPr/>
          <p:nvPr/>
        </p:nvSpPr>
        <p:spPr>
          <a:xfrm rot="10800000">
            <a:off x="4914740" y="4106380"/>
            <a:ext cx="462647" cy="398834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6139F54B-290B-4767-8323-A3564E79255B}"/>
              </a:ext>
            </a:extLst>
          </p:cNvPr>
          <p:cNvSpPr/>
          <p:nvPr/>
        </p:nvSpPr>
        <p:spPr>
          <a:xfrm rot="10800000">
            <a:off x="6063394" y="4106379"/>
            <a:ext cx="462647" cy="398834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B4AD7D2E-D588-46B1-A328-FEAA05AF9F9F}"/>
              </a:ext>
            </a:extLst>
          </p:cNvPr>
          <p:cNvSpPr/>
          <p:nvPr/>
        </p:nvSpPr>
        <p:spPr>
          <a:xfrm rot="10800000">
            <a:off x="6702177" y="4106379"/>
            <a:ext cx="462647" cy="398834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07BD5CB-08C8-4154-ADC4-8DECDAF6832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570156" y="3286789"/>
            <a:ext cx="2085778" cy="7976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411B8AA-01CE-47EC-8954-5C001839B720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507280" y="3286789"/>
            <a:ext cx="1148654" cy="819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FA6E7EC-7CE6-4AFD-9786-AA1E18D146DE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5146063" y="3286789"/>
            <a:ext cx="509871" cy="819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E268718-ACA5-4E69-AC3B-3305576F6986}"/>
              </a:ext>
            </a:extLst>
          </p:cNvPr>
          <p:cNvCxnSpPr>
            <a:cxnSpLocks/>
            <a:endCxn id="8" idx="3"/>
          </p:cNvCxnSpPr>
          <p:nvPr/>
        </p:nvCxnSpPr>
        <p:spPr>
          <a:xfrm>
            <a:off x="5655934" y="3286789"/>
            <a:ext cx="638783" cy="8195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B36C985-CFEC-4BDD-BC9B-4F052142F529}"/>
              </a:ext>
            </a:extLst>
          </p:cNvPr>
          <p:cNvCxnSpPr>
            <a:cxnSpLocks/>
            <a:endCxn id="9" idx="3"/>
          </p:cNvCxnSpPr>
          <p:nvPr/>
        </p:nvCxnSpPr>
        <p:spPr>
          <a:xfrm>
            <a:off x="5655934" y="3286789"/>
            <a:ext cx="1277566" cy="8195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BC246465-96C4-4AEF-94BB-1DE776C6581C}"/>
              </a:ext>
            </a:extLst>
          </p:cNvPr>
          <p:cNvSpPr/>
          <p:nvPr/>
        </p:nvSpPr>
        <p:spPr>
          <a:xfrm>
            <a:off x="5397092" y="1117798"/>
            <a:ext cx="462647" cy="39883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F8D5509-DDCF-4ABE-9BD8-9654D0BA4C0E}"/>
              </a:ext>
            </a:extLst>
          </p:cNvPr>
          <p:cNvCxnSpPr>
            <a:cxnSpLocks/>
            <a:stCxn id="15" idx="3"/>
            <a:endCxn id="18" idx="0"/>
          </p:cNvCxnSpPr>
          <p:nvPr/>
        </p:nvCxnSpPr>
        <p:spPr>
          <a:xfrm flipH="1">
            <a:off x="5619441" y="1516632"/>
            <a:ext cx="8975" cy="321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8DA4FAA-B27C-4C33-920E-4B6133F3DD37}"/>
              </a:ext>
            </a:extLst>
          </p:cNvPr>
          <p:cNvGrpSpPr/>
          <p:nvPr/>
        </p:nvGrpSpPr>
        <p:grpSpPr>
          <a:xfrm>
            <a:off x="5387115" y="1838162"/>
            <a:ext cx="464651" cy="524927"/>
            <a:chOff x="5213246" y="1442126"/>
            <a:chExt cx="693874" cy="783885"/>
          </a:xfrm>
        </p:grpSpPr>
        <p:sp>
          <p:nvSpPr>
            <p:cNvPr id="18" name="五边形 17">
              <a:extLst>
                <a:ext uri="{FF2B5EF4-FFF2-40B4-BE49-F238E27FC236}">
                  <a16:creationId xmlns:a16="http://schemas.microsoft.com/office/drawing/2014/main" id="{16524BB2-D758-4CAE-AFD7-46F06A69C6B2}"/>
                </a:ext>
              </a:extLst>
            </p:cNvPr>
            <p:cNvSpPr/>
            <p:nvPr/>
          </p:nvSpPr>
          <p:spPr>
            <a:xfrm>
              <a:off x="5213246" y="1442126"/>
              <a:ext cx="693874" cy="783885"/>
            </a:xfrm>
            <a:prstGeom prst="pent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9" name="图片 18" descr="图标&#10;&#10;描述已自动生成">
              <a:extLst>
                <a:ext uri="{FF2B5EF4-FFF2-40B4-BE49-F238E27FC236}">
                  <a16:creationId xmlns:a16="http://schemas.microsoft.com/office/drawing/2014/main" id="{9207F293-62F9-4CF2-9771-27C298EA6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1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9174" y="1638897"/>
              <a:ext cx="528826" cy="528826"/>
            </a:xfrm>
            <a:prstGeom prst="rect">
              <a:avLst/>
            </a:prstGeom>
          </p:spPr>
        </p:pic>
      </p:grp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9902765-91F0-4F27-A25F-667ABB7149C9}"/>
              </a:ext>
            </a:extLst>
          </p:cNvPr>
          <p:cNvCxnSpPr>
            <a:cxnSpLocks/>
            <a:stCxn id="18" idx="3"/>
            <a:endCxn id="4" idx="0"/>
          </p:cNvCxnSpPr>
          <p:nvPr/>
        </p:nvCxnSpPr>
        <p:spPr>
          <a:xfrm>
            <a:off x="5619441" y="2363089"/>
            <a:ext cx="1330" cy="406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F664211F-EA2E-47F0-AAFA-26C87E746104}"/>
              </a:ext>
            </a:extLst>
          </p:cNvPr>
          <p:cNvSpPr/>
          <p:nvPr/>
        </p:nvSpPr>
        <p:spPr>
          <a:xfrm>
            <a:off x="5066095" y="4106379"/>
            <a:ext cx="130997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……</a:t>
            </a:r>
            <a:endParaRPr lang="zh-CN" altLang="en-US" sz="2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22" name="图片 21" descr="卡通人物&#10;&#10;低可信度描述已自动生成">
            <a:extLst>
              <a:ext uri="{FF2B5EF4-FFF2-40B4-BE49-F238E27FC236}">
                <a16:creationId xmlns:a16="http://schemas.microsoft.com/office/drawing/2014/main" id="{7DB63DE8-8EFA-4AC7-B7AC-83A4268E5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221" y="2837564"/>
            <a:ext cx="408388" cy="40838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ECCA49F-7CCB-4A04-9CD0-3EF9D48FC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074252" y="4226778"/>
            <a:ext cx="984253" cy="21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ABD9345E-3AF7-44EA-9BFF-FF0C82FC9D85}"/>
              </a:ext>
            </a:extLst>
          </p:cNvPr>
          <p:cNvSpPr/>
          <p:nvPr/>
        </p:nvSpPr>
        <p:spPr>
          <a:xfrm>
            <a:off x="5365835" y="2769390"/>
            <a:ext cx="509872" cy="509872"/>
          </a:xfrm>
          <a:prstGeom prst="ellipse">
            <a:avLst/>
          </a:prstGeom>
          <a:solidFill>
            <a:srgbClr val="FFC000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5670C42-DC24-4CCA-A198-A2F08E955C81}"/>
              </a:ext>
            </a:extLst>
          </p:cNvPr>
          <p:cNvSpPr/>
          <p:nvPr/>
        </p:nvSpPr>
        <p:spPr>
          <a:xfrm>
            <a:off x="2685643" y="4049967"/>
            <a:ext cx="1208352" cy="10362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2EBD93D8-70C9-4BEC-93A3-FD3A413B3940}"/>
              </a:ext>
            </a:extLst>
          </p:cNvPr>
          <p:cNvSpPr/>
          <p:nvPr/>
        </p:nvSpPr>
        <p:spPr>
          <a:xfrm rot="10800000">
            <a:off x="5228823" y="4118570"/>
            <a:ext cx="462647" cy="398834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43AB98AE-5936-4A28-9550-68BA05E44354}"/>
              </a:ext>
            </a:extLst>
          </p:cNvPr>
          <p:cNvSpPr/>
          <p:nvPr/>
        </p:nvSpPr>
        <p:spPr>
          <a:xfrm rot="10800000">
            <a:off x="6389030" y="4126097"/>
            <a:ext cx="462647" cy="398834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62D570D0-B1E0-4D4B-B050-1FAE9E0F4451}"/>
              </a:ext>
            </a:extLst>
          </p:cNvPr>
          <p:cNvSpPr/>
          <p:nvPr/>
        </p:nvSpPr>
        <p:spPr>
          <a:xfrm rot="10800000">
            <a:off x="7027813" y="4126097"/>
            <a:ext cx="462647" cy="398834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5BD4FB3-A76B-471A-9EF2-09CB4725B8F5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289819" y="3279262"/>
            <a:ext cx="2330952" cy="7707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D5EC51E-2899-4FD4-A3D0-8A32E7EC03AF}"/>
              </a:ext>
            </a:extLst>
          </p:cNvPr>
          <p:cNvCxnSpPr>
            <a:cxnSpLocks/>
            <a:stCxn id="4" idx="4"/>
            <a:endCxn id="28" idx="0"/>
          </p:cNvCxnSpPr>
          <p:nvPr/>
        </p:nvCxnSpPr>
        <p:spPr>
          <a:xfrm flipH="1">
            <a:off x="4560013" y="3279262"/>
            <a:ext cx="1060758" cy="770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49AAEED-A6E2-4BBC-AAEF-236A4E3F59A9}"/>
              </a:ext>
            </a:extLst>
          </p:cNvPr>
          <p:cNvCxnSpPr>
            <a:cxnSpLocks/>
            <a:stCxn id="4" idx="4"/>
            <a:endCxn id="7" idx="3"/>
          </p:cNvCxnSpPr>
          <p:nvPr/>
        </p:nvCxnSpPr>
        <p:spPr>
          <a:xfrm flipH="1">
            <a:off x="5460146" y="3279262"/>
            <a:ext cx="160625" cy="83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5285BB6-E7BF-4DD9-8A31-B83EDFC729DB}"/>
              </a:ext>
            </a:extLst>
          </p:cNvPr>
          <p:cNvCxnSpPr>
            <a:cxnSpLocks/>
            <a:stCxn id="4" idx="4"/>
            <a:endCxn id="8" idx="3"/>
          </p:cNvCxnSpPr>
          <p:nvPr/>
        </p:nvCxnSpPr>
        <p:spPr>
          <a:xfrm>
            <a:off x="5620771" y="3279262"/>
            <a:ext cx="999582" cy="846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0D1DC9D-1B47-44F6-A4E9-2831CC45C18D}"/>
              </a:ext>
            </a:extLst>
          </p:cNvPr>
          <p:cNvCxnSpPr>
            <a:cxnSpLocks/>
            <a:stCxn id="4" idx="4"/>
            <a:endCxn id="9" idx="3"/>
          </p:cNvCxnSpPr>
          <p:nvPr/>
        </p:nvCxnSpPr>
        <p:spPr>
          <a:xfrm>
            <a:off x="5620771" y="3279262"/>
            <a:ext cx="1638365" cy="846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657439D9-C775-4395-85DD-12756820D11E}"/>
              </a:ext>
            </a:extLst>
          </p:cNvPr>
          <p:cNvSpPr/>
          <p:nvPr/>
        </p:nvSpPr>
        <p:spPr>
          <a:xfrm>
            <a:off x="5397092" y="1117798"/>
            <a:ext cx="462647" cy="39883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165F2B9-0CAF-461D-BD74-FF14EBC0D195}"/>
              </a:ext>
            </a:extLst>
          </p:cNvPr>
          <p:cNvCxnSpPr>
            <a:cxnSpLocks/>
            <a:stCxn id="15" idx="3"/>
            <a:endCxn id="18" idx="0"/>
          </p:cNvCxnSpPr>
          <p:nvPr/>
        </p:nvCxnSpPr>
        <p:spPr>
          <a:xfrm flipH="1">
            <a:off x="5619441" y="1516632"/>
            <a:ext cx="8975" cy="321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C558FCC-FCAE-4891-A74F-0399BCFEBDD5}"/>
              </a:ext>
            </a:extLst>
          </p:cNvPr>
          <p:cNvGrpSpPr/>
          <p:nvPr/>
        </p:nvGrpSpPr>
        <p:grpSpPr>
          <a:xfrm>
            <a:off x="5387115" y="1838162"/>
            <a:ext cx="464651" cy="524927"/>
            <a:chOff x="5213246" y="1442126"/>
            <a:chExt cx="693874" cy="783885"/>
          </a:xfrm>
        </p:grpSpPr>
        <p:sp>
          <p:nvSpPr>
            <p:cNvPr id="18" name="五边形 17">
              <a:extLst>
                <a:ext uri="{FF2B5EF4-FFF2-40B4-BE49-F238E27FC236}">
                  <a16:creationId xmlns:a16="http://schemas.microsoft.com/office/drawing/2014/main" id="{3B98DF41-84E9-4264-8E8C-5E57A7B65881}"/>
                </a:ext>
              </a:extLst>
            </p:cNvPr>
            <p:cNvSpPr/>
            <p:nvPr/>
          </p:nvSpPr>
          <p:spPr>
            <a:xfrm>
              <a:off x="5213246" y="1442126"/>
              <a:ext cx="693874" cy="783885"/>
            </a:xfrm>
            <a:prstGeom prst="pent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9" name="图片 18" descr="图标&#10;&#10;描述已自动生成">
              <a:extLst>
                <a:ext uri="{FF2B5EF4-FFF2-40B4-BE49-F238E27FC236}">
                  <a16:creationId xmlns:a16="http://schemas.microsoft.com/office/drawing/2014/main" id="{9E7CBC36-1524-4CE9-BBC7-9A04D26C2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1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9174" y="1638897"/>
              <a:ext cx="528826" cy="528826"/>
            </a:xfrm>
            <a:prstGeom prst="rect">
              <a:avLst/>
            </a:prstGeom>
          </p:spPr>
        </p:pic>
      </p:grp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813DD05-8CC7-489C-B059-9D7C7E191FC7}"/>
              </a:ext>
            </a:extLst>
          </p:cNvPr>
          <p:cNvCxnSpPr>
            <a:cxnSpLocks/>
            <a:stCxn id="18" idx="3"/>
            <a:endCxn id="4" idx="0"/>
          </p:cNvCxnSpPr>
          <p:nvPr/>
        </p:nvCxnSpPr>
        <p:spPr>
          <a:xfrm>
            <a:off x="5619441" y="2363089"/>
            <a:ext cx="1330" cy="406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8E929C72-DD2C-435F-B033-E488B2BE531A}"/>
              </a:ext>
            </a:extLst>
          </p:cNvPr>
          <p:cNvSpPr/>
          <p:nvPr/>
        </p:nvSpPr>
        <p:spPr>
          <a:xfrm>
            <a:off x="5391731" y="4126097"/>
            <a:ext cx="130997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……</a:t>
            </a:r>
            <a:endParaRPr lang="zh-CN" altLang="en-US" sz="2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22" name="图片 21" descr="卡通人物&#10;&#10;低可信度描述已自动生成">
            <a:extLst>
              <a:ext uri="{FF2B5EF4-FFF2-40B4-BE49-F238E27FC236}">
                <a16:creationId xmlns:a16="http://schemas.microsoft.com/office/drawing/2014/main" id="{1C539423-9219-4703-91F8-9A5993A1B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221" y="2837564"/>
            <a:ext cx="408388" cy="40838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02CF00EF-0E11-4DBF-AAA4-4C8F0AA7F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302" y="4190858"/>
            <a:ext cx="884106" cy="754454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9345C025-07A6-4955-BD7B-CA9D0CD1C2F9}"/>
              </a:ext>
            </a:extLst>
          </p:cNvPr>
          <p:cNvSpPr/>
          <p:nvPr/>
        </p:nvSpPr>
        <p:spPr>
          <a:xfrm>
            <a:off x="3955837" y="4049968"/>
            <a:ext cx="1208352" cy="509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8341BB44-CF8E-4D24-918C-349C6597C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6777" y="4230999"/>
            <a:ext cx="946471" cy="18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67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9700000F-2118-4BC3-8395-94CFF9E8FB50}"/>
              </a:ext>
            </a:extLst>
          </p:cNvPr>
          <p:cNvSpPr/>
          <p:nvPr/>
        </p:nvSpPr>
        <p:spPr>
          <a:xfrm>
            <a:off x="5602096" y="2769390"/>
            <a:ext cx="509872" cy="509872"/>
          </a:xfrm>
          <a:prstGeom prst="ellipse">
            <a:avLst/>
          </a:prstGeom>
          <a:solidFill>
            <a:srgbClr val="FFC000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31C5EC-42DB-4C97-8EE6-EFFA8A5E41E4}"/>
              </a:ext>
            </a:extLst>
          </p:cNvPr>
          <p:cNvSpPr/>
          <p:nvPr/>
        </p:nvSpPr>
        <p:spPr>
          <a:xfrm>
            <a:off x="2921904" y="4049967"/>
            <a:ext cx="1208352" cy="10362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07456D46-C042-4BBF-8A1D-AE592BD7D89A}"/>
              </a:ext>
            </a:extLst>
          </p:cNvPr>
          <p:cNvSpPr/>
          <p:nvPr/>
        </p:nvSpPr>
        <p:spPr>
          <a:xfrm rot="10800000">
            <a:off x="5465084" y="4118570"/>
            <a:ext cx="462647" cy="398834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897D0AFF-CEA9-4DB6-8D2A-0B55973580D6}"/>
              </a:ext>
            </a:extLst>
          </p:cNvPr>
          <p:cNvSpPr/>
          <p:nvPr/>
        </p:nvSpPr>
        <p:spPr>
          <a:xfrm rot="10800000">
            <a:off x="6625291" y="4126097"/>
            <a:ext cx="462647" cy="398834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FE4DE2E8-DB60-4DFC-A0D8-AB1EBD40FBA9}"/>
              </a:ext>
            </a:extLst>
          </p:cNvPr>
          <p:cNvSpPr/>
          <p:nvPr/>
        </p:nvSpPr>
        <p:spPr>
          <a:xfrm rot="10800000">
            <a:off x="7264074" y="4126097"/>
            <a:ext cx="462647" cy="398834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E18788E-A6FB-415F-B722-49D8B8A5FBDB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3526080" y="3279262"/>
            <a:ext cx="2330952" cy="7707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C6A2F9E-15E9-40DB-A81C-CBC6425EE015}"/>
              </a:ext>
            </a:extLst>
          </p:cNvPr>
          <p:cNvCxnSpPr>
            <a:cxnSpLocks/>
            <a:stCxn id="6" idx="4"/>
            <a:endCxn id="25" idx="0"/>
          </p:cNvCxnSpPr>
          <p:nvPr/>
        </p:nvCxnSpPr>
        <p:spPr>
          <a:xfrm flipH="1">
            <a:off x="4796274" y="3279262"/>
            <a:ext cx="1060758" cy="770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7543943-BDEF-41D3-BE50-EAB03D24AD82}"/>
              </a:ext>
            </a:extLst>
          </p:cNvPr>
          <p:cNvCxnSpPr>
            <a:cxnSpLocks/>
            <a:stCxn id="6" idx="4"/>
            <a:endCxn id="8" idx="3"/>
          </p:cNvCxnSpPr>
          <p:nvPr/>
        </p:nvCxnSpPr>
        <p:spPr>
          <a:xfrm flipH="1">
            <a:off x="5696407" y="3279262"/>
            <a:ext cx="160625" cy="83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F412FE2-2F9F-4945-9EB8-15102D2140E6}"/>
              </a:ext>
            </a:extLst>
          </p:cNvPr>
          <p:cNvCxnSpPr>
            <a:cxnSpLocks/>
            <a:stCxn id="6" idx="4"/>
            <a:endCxn id="9" idx="3"/>
          </p:cNvCxnSpPr>
          <p:nvPr/>
        </p:nvCxnSpPr>
        <p:spPr>
          <a:xfrm>
            <a:off x="5857032" y="3279262"/>
            <a:ext cx="999582" cy="846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AFBD411-E605-4519-AA86-D69C0A5B727E}"/>
              </a:ext>
            </a:extLst>
          </p:cNvPr>
          <p:cNvCxnSpPr>
            <a:cxnSpLocks/>
            <a:stCxn id="6" idx="4"/>
            <a:endCxn id="10" idx="3"/>
          </p:cNvCxnSpPr>
          <p:nvPr/>
        </p:nvCxnSpPr>
        <p:spPr>
          <a:xfrm>
            <a:off x="5857032" y="3279262"/>
            <a:ext cx="1638365" cy="846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DECB9BA8-6945-4654-8F3C-26E7466A86C9}"/>
              </a:ext>
            </a:extLst>
          </p:cNvPr>
          <p:cNvSpPr/>
          <p:nvPr/>
        </p:nvSpPr>
        <p:spPr>
          <a:xfrm>
            <a:off x="5633353" y="1117798"/>
            <a:ext cx="462647" cy="39883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FB08C52-DC28-464A-830D-225FF943422F}"/>
              </a:ext>
            </a:extLst>
          </p:cNvPr>
          <p:cNvCxnSpPr>
            <a:cxnSpLocks/>
            <a:stCxn id="16" idx="3"/>
            <a:endCxn id="19" idx="0"/>
          </p:cNvCxnSpPr>
          <p:nvPr/>
        </p:nvCxnSpPr>
        <p:spPr>
          <a:xfrm flipH="1">
            <a:off x="5855702" y="1516632"/>
            <a:ext cx="8975" cy="321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79D83B9-D670-4970-AE76-44043DDA44FE}"/>
              </a:ext>
            </a:extLst>
          </p:cNvPr>
          <p:cNvGrpSpPr/>
          <p:nvPr/>
        </p:nvGrpSpPr>
        <p:grpSpPr>
          <a:xfrm>
            <a:off x="5623376" y="1838162"/>
            <a:ext cx="464651" cy="524927"/>
            <a:chOff x="5213246" y="1442126"/>
            <a:chExt cx="693874" cy="783885"/>
          </a:xfrm>
        </p:grpSpPr>
        <p:sp>
          <p:nvSpPr>
            <p:cNvPr id="19" name="五边形 18">
              <a:extLst>
                <a:ext uri="{FF2B5EF4-FFF2-40B4-BE49-F238E27FC236}">
                  <a16:creationId xmlns:a16="http://schemas.microsoft.com/office/drawing/2014/main" id="{4B7D8C41-70D6-4706-A2F9-1E29460F4C46}"/>
                </a:ext>
              </a:extLst>
            </p:cNvPr>
            <p:cNvSpPr/>
            <p:nvPr/>
          </p:nvSpPr>
          <p:spPr>
            <a:xfrm>
              <a:off x="5213246" y="1442126"/>
              <a:ext cx="693874" cy="783885"/>
            </a:xfrm>
            <a:prstGeom prst="pent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0" name="图片 19" descr="图标&#10;&#10;描述已自动生成">
              <a:extLst>
                <a:ext uri="{FF2B5EF4-FFF2-40B4-BE49-F238E27FC236}">
                  <a16:creationId xmlns:a16="http://schemas.microsoft.com/office/drawing/2014/main" id="{FBF6AC13-8011-40DA-83C3-1E5A2F18A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1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9174" y="1638897"/>
              <a:ext cx="528826" cy="528826"/>
            </a:xfrm>
            <a:prstGeom prst="rect">
              <a:avLst/>
            </a:prstGeom>
          </p:spPr>
        </p:pic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E64CD0D-5FBD-49BD-9629-A6C869F4C1A8}"/>
              </a:ext>
            </a:extLst>
          </p:cNvPr>
          <p:cNvCxnSpPr>
            <a:cxnSpLocks/>
            <a:stCxn id="19" idx="3"/>
            <a:endCxn id="6" idx="0"/>
          </p:cNvCxnSpPr>
          <p:nvPr/>
        </p:nvCxnSpPr>
        <p:spPr>
          <a:xfrm>
            <a:off x="5855702" y="2363089"/>
            <a:ext cx="1330" cy="406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D59F241C-57C4-4402-A398-0E7305293DF4}"/>
              </a:ext>
            </a:extLst>
          </p:cNvPr>
          <p:cNvSpPr/>
          <p:nvPr/>
        </p:nvSpPr>
        <p:spPr>
          <a:xfrm>
            <a:off x="5627992" y="4126097"/>
            <a:ext cx="130997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……</a:t>
            </a:r>
            <a:endParaRPr lang="zh-CN" altLang="en-US" sz="2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23" name="图片 22" descr="卡通人物&#10;&#10;低可信度描述已自动生成">
            <a:extLst>
              <a:ext uri="{FF2B5EF4-FFF2-40B4-BE49-F238E27FC236}">
                <a16:creationId xmlns:a16="http://schemas.microsoft.com/office/drawing/2014/main" id="{0EA1BD77-3F1B-40DC-81BC-6D2D4CD60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482" y="2837564"/>
            <a:ext cx="408388" cy="408388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4178168D-70E6-443F-9D4C-395C92F9E5B1}"/>
              </a:ext>
            </a:extLst>
          </p:cNvPr>
          <p:cNvSpPr/>
          <p:nvPr/>
        </p:nvSpPr>
        <p:spPr>
          <a:xfrm>
            <a:off x="4192098" y="4049968"/>
            <a:ext cx="1208352" cy="509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FA83A1-F48B-46BF-9E02-D445A15D2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177" y="4150906"/>
            <a:ext cx="1016105" cy="873712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28D02CE-0029-4162-8C21-3226DA4470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6523" y="4210389"/>
            <a:ext cx="1005362" cy="18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14</Words>
  <Application>Microsoft Office PowerPoint</Application>
  <PresentationFormat>宽屏</PresentationFormat>
  <Paragraphs>14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颜 艳珠</dc:creator>
  <cp:lastModifiedBy>颜 艳珠</cp:lastModifiedBy>
  <cp:revision>2</cp:revision>
  <dcterms:created xsi:type="dcterms:W3CDTF">2021-12-19T12:12:21Z</dcterms:created>
  <dcterms:modified xsi:type="dcterms:W3CDTF">2021-12-19T16:48:25Z</dcterms:modified>
</cp:coreProperties>
</file>