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76" r:id="rId2"/>
    <p:sldId id="309" r:id="rId3"/>
  </p:sldIdLst>
  <p:sldSz cx="10693400" cy="7561263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</p:embeddedFontLst>
  <p:defaultTextStyle>
    <a:defPPr>
      <a:defRPr lang="ja-JP"/>
    </a:defPPr>
    <a:lvl1pPr marL="0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521527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1043055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564582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2086109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607636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3129164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650691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4172218" algn="l" defTabSz="1043055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6092"/>
    <a:srgbClr val="984807"/>
    <a:srgbClr val="000000"/>
    <a:srgbClr val="303030"/>
    <a:srgbClr val="5C5C5C"/>
    <a:srgbClr val="7F7F7F"/>
    <a:srgbClr val="A6A6A6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3" autoAdjust="0"/>
    <p:restoredTop sz="99849" autoAdjust="0"/>
  </p:normalViewPr>
  <p:slideViewPr>
    <p:cSldViewPr>
      <p:cViewPr varScale="1">
        <p:scale>
          <a:sx n="76" d="100"/>
          <a:sy n="76" d="100"/>
        </p:scale>
        <p:origin x="-1854" y="-84"/>
      </p:cViewPr>
      <p:guideLst>
        <p:guide orient="horz" pos="2382"/>
        <p:guide pos="3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928"/>
    </p:cViewPr>
  </p:sorterViewPr>
  <p:notesViewPr>
    <p:cSldViewPr>
      <p:cViewPr varScale="1">
        <p:scale>
          <a:sx n="66" d="100"/>
          <a:sy n="66" d="100"/>
        </p:scale>
        <p:origin x="-338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FAA6-0A37-2B46-AFFD-FF93273CF6DA}" type="datetimeFigureOut">
              <a:rPr kumimoji="1" lang="ja-JP" altLang="en-US" smtClean="0"/>
              <a:t>2013/6/25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25054-A584-804F-ADE2-7C70339F12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7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2A93A-4768-49C7-8518-DBE5E48023AB}" type="datetimeFigureOut">
              <a:rPr kumimoji="1" lang="ja-JP" altLang="en-US" smtClean="0"/>
              <a:pPr/>
              <a:t>2013/6/25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D030-1751-4CD0-AC2A-C9DF4C3F4C3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4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1527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3055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64582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86109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07636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9164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50691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2218" algn="l" defTabSz="1043055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D030-1751-4CD0-AC2A-C9DF4C3F4C3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D030-1751-4CD0-AC2A-C9DF4C3F4C3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" y="0"/>
            <a:ext cx="10693908" cy="75620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6180" y="2700511"/>
            <a:ext cx="5904657" cy="58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FFFF"/>
            </a:outerShdw>
          </a:effectLst>
        </p:spPr>
        <p:txBody>
          <a:bodyPr vert="horz" wrap="square" lIns="104293" tIns="0" rIns="104293" bIns="0" numCol="1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ja-JP" altLang="en-US" sz="3200" b="1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j-cs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6180" y="3420591"/>
            <a:ext cx="5904657" cy="44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4293" tIns="52146" rIns="104293" bIns="52146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80000"/>
              </a:spcAft>
              <a:buNone/>
              <a:defRPr kumimoji="1" lang="ja-JP" altLang="en-US" sz="2400" b="0">
                <a:solidFill>
                  <a:srgbClr val="376092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1pPr>
            <a:lvl2pPr marL="521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4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2204" y="1620391"/>
            <a:ext cx="8928000" cy="5111960"/>
          </a:xfrm>
          <a:prstGeom prst="rect">
            <a:avLst/>
          </a:prstGeom>
        </p:spPr>
        <p:txBody>
          <a:bodyPr/>
          <a:lstStyle>
            <a:lvl1pPr marL="215900" indent="-215900">
              <a:spcBef>
                <a:spcPts val="500"/>
              </a:spcBef>
              <a:buClr>
                <a:srgbClr val="376092"/>
              </a:buClr>
              <a:buFont typeface="Wingdings" pitchFamily="2" charset="2"/>
              <a:buChar char="l"/>
              <a:defRPr sz="1600">
                <a:latin typeface="ＭＳ Ｐゴシック" pitchFamily="50" charset="-128"/>
                <a:ea typeface="ＭＳ Ｐゴシック" pitchFamily="50" charset="-128"/>
              </a:defRPr>
            </a:lvl1pPr>
            <a:lvl2pPr marL="533400" indent="-273050">
              <a:spcBef>
                <a:spcPts val="500"/>
              </a:spcBef>
              <a:buClr>
                <a:srgbClr val="A6A6A6"/>
              </a:buClr>
              <a:buFont typeface="Wingdings" pitchFamily="2" charset="2"/>
              <a:buChar char="l"/>
              <a:defRPr sz="1400">
                <a:latin typeface="ＭＳ Ｐゴシック" pitchFamily="50" charset="-128"/>
                <a:ea typeface="ＭＳ Ｐゴシック" pitchFamily="50" charset="-128"/>
              </a:defRPr>
            </a:lvl2pPr>
            <a:lvl3pPr marL="771525" indent="-228600">
              <a:spcBef>
                <a:spcPts val="500"/>
              </a:spcBef>
              <a:buClr>
                <a:srgbClr val="A6A6A6"/>
              </a:buClr>
              <a:buFont typeface="Wingdings" pitchFamily="2" charset="2"/>
              <a:buChar char="l"/>
              <a:defRPr sz="1400">
                <a:latin typeface="ＭＳ Ｐゴシック" pitchFamily="50" charset="-128"/>
                <a:ea typeface="ＭＳ Ｐゴシック" pitchFamily="50" charset="-128"/>
              </a:defRPr>
            </a:lvl3pPr>
            <a:lvl4pPr marL="1066800" indent="-228600">
              <a:spcBef>
                <a:spcPts val="500"/>
              </a:spcBef>
              <a:defRPr sz="1200">
                <a:latin typeface="ＭＳ Ｐゴシック" pitchFamily="50" charset="-128"/>
                <a:ea typeface="ＭＳ Ｐゴシック" pitchFamily="50" charset="-128"/>
              </a:defRPr>
            </a:lvl4pPr>
            <a:lvl5pPr marL="1317625" indent="-228600">
              <a:spcBef>
                <a:spcPts val="500"/>
              </a:spcBef>
              <a:defRPr sz="1200">
                <a:latin typeface="ＭＳ Ｐゴシック" pitchFamily="50" charset="-128"/>
                <a:ea typeface="ＭＳ Ｐゴシック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986700" y="7093023"/>
            <a:ext cx="720000" cy="21600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marL="0" marR="0" indent="0" algn="ctr" defTabSz="10430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883204" y="7093023"/>
            <a:ext cx="313965" cy="21600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81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>
          <a:xfrm>
            <a:off x="-5080" y="108223"/>
            <a:ext cx="10698480" cy="1493543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82204" y="294928"/>
            <a:ext cx="8928994" cy="45184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986700" y="7093023"/>
            <a:ext cx="720000" cy="21600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marL="0" marR="0" indent="0" algn="ctr" defTabSz="10430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883204" y="7093023"/>
            <a:ext cx="313965" cy="21600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1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ＭＳ Ｐゴシック" pitchFamily="50" charset="-128"/>
          <a:ea typeface="ＭＳ Ｐゴシック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6180" y="684674"/>
            <a:ext cx="6405264" cy="43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defTabSz="96085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100" b="1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□□□□</a:t>
            </a:r>
            <a:r>
              <a:rPr lang="ja-JP" altLang="en-US" sz="2100" b="1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株式会社 御中</a:t>
            </a:r>
            <a:endParaRPr lang="ja-JP" altLang="en-US" sz="2100" b="1" dirty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ja-JP" altLang="en-US" dirty="0" smtClean="0"/>
              <a:t>プレゼンテーションタイトル</a:t>
            </a:r>
            <a:endParaRPr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400" dirty="0" smtClean="0"/>
              <a:t>サブタイトル</a:t>
            </a:r>
            <a:endParaRPr lang="ja-JP" altLang="en-US" sz="2400" dirty="0"/>
          </a:p>
        </p:txBody>
      </p:sp>
      <p:sp>
        <p:nvSpPr>
          <p:cNvPr id="13" name="サブタイトル 1"/>
          <p:cNvSpPr txBox="1">
            <a:spLocks/>
          </p:cNvSpPr>
          <p:nvPr/>
        </p:nvSpPr>
        <p:spPr>
          <a:xfrm>
            <a:off x="666180" y="7031585"/>
            <a:ext cx="6405264" cy="27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4293" tIns="52146" rIns="104293" bIns="52146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1043017" rtl="0" eaLnBrk="1" fontAlgn="base" latinLnBrk="0" hangingPunct="1">
              <a:spcBef>
                <a:spcPct val="0"/>
              </a:spcBef>
              <a:spcAft>
                <a:spcPct val="80000"/>
              </a:spcAft>
              <a:buFontTx/>
              <a:buNone/>
              <a:defRPr kumimoji="1" lang="ja-JP" altLang="en-US" sz="19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21527" indent="0" algn="ctr" defTabSz="1043017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ja-JP" altLang="en-US" sz="19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043055" indent="0" algn="ctr" defTabSz="1043017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ja-JP" altLang="en-US" sz="17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564582" indent="0" algn="ctr" defTabSz="1043017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ja-JP" altLang="en-US" sz="15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86109" indent="0" algn="ctr" defTabSz="1043017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ja-JP" altLang="en-US" sz="15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607636" indent="0" algn="ctr" defTabSz="1043055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4" indent="0" algn="ctr" defTabSz="1043055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1" indent="0" algn="ctr" defTabSz="1043055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18" indent="0" algn="ctr" defTabSz="1043055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b="0" dirty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株式</a:t>
            </a:r>
            <a:r>
              <a:rPr lang="ja-JP" altLang="en-US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会社□□□□　　</a:t>
            </a:r>
            <a:r>
              <a:rPr lang="en-US" altLang="ja-JP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〒000-0000 </a:t>
            </a:r>
            <a:r>
              <a:rPr lang="ja-JP" altLang="en-US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東京都□区□□</a:t>
            </a:r>
            <a:r>
              <a:rPr lang="en-US" altLang="ja-JP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0-00-00</a:t>
            </a:r>
            <a:r>
              <a:rPr lang="ja-JP" altLang="en-US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　　</a:t>
            </a:r>
            <a:r>
              <a:rPr lang="en-US" altLang="ja-JP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TEL</a:t>
            </a:r>
            <a:r>
              <a:rPr lang="ja-JP" altLang="en-US" sz="1000" b="0" dirty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：</a:t>
            </a:r>
            <a:r>
              <a:rPr lang="en-US" altLang="ja-JP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00-0000-0000</a:t>
            </a:r>
            <a:r>
              <a:rPr lang="ja-JP" altLang="en-US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　　ＦＡＸ：</a:t>
            </a:r>
            <a:r>
              <a:rPr lang="en-US" altLang="ja-JP" sz="1000" b="0" dirty="0" smtClean="0">
                <a:solidFill>
                  <a:srgbClr val="FFFFFF"/>
                </a:solidFill>
                <a:latin typeface="ＭＳ Ｐゴシック" pitchFamily="50" charset="-128"/>
                <a:ea typeface="ＭＳ Ｐゴシック" pitchFamily="50" charset="-128"/>
                <a:cs typeface="ＭＳ Ｐゴシック"/>
              </a:rPr>
              <a:t>00-0000-0000</a:t>
            </a:r>
            <a:endParaRPr lang="en-US" altLang="ja-JP" sz="1000" b="0" dirty="0">
              <a:solidFill>
                <a:srgbClr val="FFFFFF"/>
              </a:solidFill>
              <a:latin typeface="ＭＳ Ｐゴシック" pitchFamily="50" charset="-128"/>
              <a:ea typeface="ＭＳ Ｐゴシック" pitchFamily="50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36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タイトル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タイトル文</a:t>
            </a:r>
            <a:endParaRPr kumimoji="1" lang="ja-JP" altLang="en-US" dirty="0"/>
          </a:p>
        </p:txBody>
      </p:sp>
      <p:sp>
        <p:nvSpPr>
          <p:cNvPr id="38" name="コンテンツ プレースホルダー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本文が入ります</a:t>
            </a:r>
            <a:endParaRPr kumimoji="1" lang="ja-JP" altLang="en-US" dirty="0"/>
          </a:p>
        </p:txBody>
      </p:sp>
      <p:sp>
        <p:nvSpPr>
          <p:cNvPr id="39" name="スライド番号プレースホルダー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DD4CA9-FFF4-4929-B1F3-DD754470E6A2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4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ユーザー設定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ＭＳ Ｐゴシック</vt:lpstr>
      <vt:lpstr>Wingdings</vt:lpstr>
      <vt:lpstr>Calibri</vt:lpstr>
      <vt:lpstr>デザインの設定</vt:lpstr>
      <vt:lpstr>プレゼンテーションタイトル</vt:lpstr>
      <vt:lpstr>タイトル文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2008-11-17T05:18:55Z</dcterms:created>
  <dcterms:modified xsi:type="dcterms:W3CDTF">2013-06-25T12:36:55Z</dcterms:modified>
</cp:coreProperties>
</file>