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9" r:id="rId9"/>
    <p:sldId id="266" r:id="rId10"/>
    <p:sldId id="271" r:id="rId11"/>
    <p:sldId id="272" r:id="rId12"/>
    <p:sldId id="268" r:id="rId13"/>
    <p:sldId id="270" r:id="rId14"/>
    <p:sldId id="261" r:id="rId15"/>
  </p:sldIdLst>
  <p:sldSz cx="12192000" cy="6858000"/>
  <p:notesSz cx="6858000" cy="9144000"/>
  <p:embeddedFontLst>
    <p:embeddedFont>
      <p:font typeface="Aharoni" pitchFamily="2" charset="-79"/>
      <p:bold r:id="rId16"/>
    </p:embeddedFont>
    <p:embeddedFont>
      <p:font typeface="HY견명조" pitchFamily="18" charset="-127"/>
      <p:regular r:id="rId17"/>
    </p:embeddedFont>
    <p:embeddedFont>
      <p:font typeface="HY궁서B" pitchFamily="18" charset="-127"/>
      <p:regular r:id="rId18"/>
    </p:embeddedFont>
    <p:embeddedFont>
      <p:font typeface="나눔고딕" charset="-127"/>
      <p:regular r:id="rId19"/>
      <p:bold r:id="rId20"/>
    </p:embeddedFont>
    <p:embeddedFont>
      <p:font typeface="Bauhaus 93" pitchFamily="82" charset="0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나눔고딕 ExtraBold" charset="-127"/>
      <p:bold r:id="rId24"/>
    </p:embeddedFont>
    <p:embeddedFont>
      <p:font typeface="HY견고딕" pitchFamily="18" charset="-127"/>
      <p:regular r:id="rId25"/>
    </p:embeddedFont>
    <p:embeddedFont>
      <p:font typeface="-윤고딕36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40D"/>
    <a:srgbClr val="039676"/>
    <a:srgbClr val="229307"/>
    <a:srgbClr val="C1C1C1"/>
    <a:srgbClr val="CDF096"/>
    <a:srgbClr val="A5D960"/>
    <a:srgbClr val="1FD660"/>
    <a:srgbClr val="EA6045"/>
    <a:srgbClr val="C82323"/>
    <a:srgbClr val="FF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181" autoAdjust="0"/>
  </p:normalViewPr>
  <p:slideViewPr>
    <p:cSldViewPr snapToGrid="0" showGuides="1">
      <p:cViewPr varScale="1">
        <p:scale>
          <a:sx n="102" d="100"/>
          <a:sy n="102" d="100"/>
        </p:scale>
        <p:origin x="-222" y="-84"/>
      </p:cViewPr>
      <p:guideLst>
        <p:guide orient="horz" pos="333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7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7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6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5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9CFA-57A7-4791-97ED-52FCEA8C60C6}" type="datetimeFigureOut">
              <a:rPr lang="ko-KR" altLang="en-US" smtClean="0"/>
              <a:t>2015-08-21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89D9-6B86-40F0-8A2A-E428B8B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Ux_TmbeZC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per-fishz/ForSecondDrea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-2305061" y="-20604"/>
            <a:ext cx="14611350" cy="3359085"/>
            <a:chOff x="-2305061" y="-20604"/>
            <a:chExt cx="14611350" cy="3359085"/>
          </a:xfrm>
        </p:grpSpPr>
        <p:sp>
          <p:nvSpPr>
            <p:cNvPr id="15" name="순서도: 수동 입력 14"/>
            <p:cNvSpPr/>
            <p:nvPr/>
          </p:nvSpPr>
          <p:spPr>
            <a:xfrm flipV="1">
              <a:off x="0" y="-20604"/>
              <a:ext cx="12201754" cy="280035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8"/>
                <a:gd name="connsiteY0" fmla="*/ 3786 h 10000"/>
                <a:gd name="connsiteX1" fmla="*/ 10008 w 10008"/>
                <a:gd name="connsiteY1" fmla="*/ 0 h 10000"/>
                <a:gd name="connsiteX2" fmla="*/ 10008 w 10008"/>
                <a:gd name="connsiteY2" fmla="*/ 10000 h 10000"/>
                <a:gd name="connsiteX3" fmla="*/ 8 w 10008"/>
                <a:gd name="connsiteY3" fmla="*/ 10000 h 10000"/>
                <a:gd name="connsiteX4" fmla="*/ 0 w 10008"/>
                <a:gd name="connsiteY4" fmla="*/ 3786 h 10000"/>
                <a:gd name="connsiteX0" fmla="*/ 0 w 10008"/>
                <a:gd name="connsiteY0" fmla="*/ 6822 h 13036"/>
                <a:gd name="connsiteX1" fmla="*/ 10008 w 10008"/>
                <a:gd name="connsiteY1" fmla="*/ 0 h 13036"/>
                <a:gd name="connsiteX2" fmla="*/ 10008 w 10008"/>
                <a:gd name="connsiteY2" fmla="*/ 13036 h 13036"/>
                <a:gd name="connsiteX3" fmla="*/ 8 w 10008"/>
                <a:gd name="connsiteY3" fmla="*/ 13036 h 13036"/>
                <a:gd name="connsiteX4" fmla="*/ 0 w 10008"/>
                <a:gd name="connsiteY4" fmla="*/ 6822 h 13036"/>
                <a:gd name="connsiteX0" fmla="*/ 0 w 10008"/>
                <a:gd name="connsiteY0" fmla="*/ 3483 h 13036"/>
                <a:gd name="connsiteX1" fmla="*/ 10008 w 10008"/>
                <a:gd name="connsiteY1" fmla="*/ 0 h 13036"/>
                <a:gd name="connsiteX2" fmla="*/ 10008 w 10008"/>
                <a:gd name="connsiteY2" fmla="*/ 13036 h 13036"/>
                <a:gd name="connsiteX3" fmla="*/ 8 w 10008"/>
                <a:gd name="connsiteY3" fmla="*/ 13036 h 13036"/>
                <a:gd name="connsiteX4" fmla="*/ 0 w 10008"/>
                <a:gd name="connsiteY4" fmla="*/ 3483 h 13036"/>
                <a:gd name="connsiteX0" fmla="*/ 0 w 10008"/>
                <a:gd name="connsiteY0" fmla="*/ 2879 h 12432"/>
                <a:gd name="connsiteX1" fmla="*/ 10008 w 10008"/>
                <a:gd name="connsiteY1" fmla="*/ 0 h 12432"/>
                <a:gd name="connsiteX2" fmla="*/ 10008 w 10008"/>
                <a:gd name="connsiteY2" fmla="*/ 12432 h 12432"/>
                <a:gd name="connsiteX3" fmla="*/ 8 w 10008"/>
                <a:gd name="connsiteY3" fmla="*/ 12432 h 12432"/>
                <a:gd name="connsiteX4" fmla="*/ 0 w 10008"/>
                <a:gd name="connsiteY4" fmla="*/ 2879 h 12432"/>
                <a:gd name="connsiteX0" fmla="*/ 0 w 10008"/>
                <a:gd name="connsiteY0" fmla="*/ 2477 h 12030"/>
                <a:gd name="connsiteX1" fmla="*/ 10008 w 10008"/>
                <a:gd name="connsiteY1" fmla="*/ 0 h 12030"/>
                <a:gd name="connsiteX2" fmla="*/ 10008 w 10008"/>
                <a:gd name="connsiteY2" fmla="*/ 12030 h 12030"/>
                <a:gd name="connsiteX3" fmla="*/ 8 w 10008"/>
                <a:gd name="connsiteY3" fmla="*/ 12030 h 12030"/>
                <a:gd name="connsiteX4" fmla="*/ 0 w 10008"/>
                <a:gd name="connsiteY4" fmla="*/ 2477 h 1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8" h="12030">
                  <a:moveTo>
                    <a:pt x="0" y="2477"/>
                  </a:moveTo>
                  <a:lnTo>
                    <a:pt x="10008" y="0"/>
                  </a:lnTo>
                  <a:lnTo>
                    <a:pt x="10008" y="12030"/>
                  </a:lnTo>
                  <a:lnTo>
                    <a:pt x="8" y="12030"/>
                  </a:lnTo>
                  <a:cubicBezTo>
                    <a:pt x="5" y="9959"/>
                    <a:pt x="3" y="4548"/>
                    <a:pt x="0" y="2477"/>
                  </a:cubicBezTo>
                  <a:close/>
                </a:path>
              </a:pathLst>
            </a:custGeom>
            <a:solidFill>
              <a:srgbClr val="42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 rot="191249" flipH="1">
              <a:off x="-2305061" y="1561200"/>
              <a:ext cx="14611350" cy="1777281"/>
            </a:xfrm>
            <a:custGeom>
              <a:avLst/>
              <a:gdLst>
                <a:gd name="connsiteX0" fmla="*/ 14611350 w 14611350"/>
                <a:gd name="connsiteY0" fmla="*/ 2 h 1777281"/>
                <a:gd name="connsiteX1" fmla="*/ 10439400 w 14611350"/>
                <a:gd name="connsiteY1" fmla="*/ 2 h 1777281"/>
                <a:gd name="connsiteX2" fmla="*/ 10439400 w 14611350"/>
                <a:gd name="connsiteY2" fmla="*/ 1443683 h 1777281"/>
                <a:gd name="connsiteX3" fmla="*/ 14611350 w 14611350"/>
                <a:gd name="connsiteY3" fmla="*/ 1681212 h 1777281"/>
                <a:gd name="connsiteX4" fmla="*/ 4171950 w 14611350"/>
                <a:gd name="connsiteY4" fmla="*/ 0 h 1777281"/>
                <a:gd name="connsiteX5" fmla="*/ 0 w 14611350"/>
                <a:gd name="connsiteY5" fmla="*/ 0 h 1777281"/>
                <a:gd name="connsiteX6" fmla="*/ 0 w 14611350"/>
                <a:gd name="connsiteY6" fmla="*/ 1681210 h 1777281"/>
                <a:gd name="connsiteX7" fmla="*/ 4171950 w 14611350"/>
                <a:gd name="connsiteY7" fmla="*/ 1443681 h 1777281"/>
                <a:gd name="connsiteX8" fmla="*/ 4171950 w 14611350"/>
                <a:gd name="connsiteY8" fmla="*/ 1443682 h 1777281"/>
                <a:gd name="connsiteX9" fmla="*/ 7105352 w 14611350"/>
                <a:gd name="connsiteY9" fmla="*/ 1775950 h 1777281"/>
                <a:gd name="connsiteX10" fmla="*/ 7305459 w 14611350"/>
                <a:gd name="connsiteY10" fmla="*/ 1775483 h 1777281"/>
                <a:gd name="connsiteX11" fmla="*/ 7505998 w 14611350"/>
                <a:gd name="connsiteY11" fmla="*/ 1775951 h 1777281"/>
                <a:gd name="connsiteX12" fmla="*/ 10439400 w 14611350"/>
                <a:gd name="connsiteY12" fmla="*/ 1443683 h 1777281"/>
                <a:gd name="connsiteX13" fmla="*/ 10439400 w 14611350"/>
                <a:gd name="connsiteY13" fmla="*/ 2 h 1777281"/>
                <a:gd name="connsiteX14" fmla="*/ 8343900 w 14611350"/>
                <a:gd name="connsiteY14" fmla="*/ 2 h 1777281"/>
                <a:gd name="connsiteX15" fmla="*/ 8343900 w 14611350"/>
                <a:gd name="connsiteY15" fmla="*/ 1 h 1777281"/>
                <a:gd name="connsiteX16" fmla="*/ 4171950 w 14611350"/>
                <a:gd name="connsiteY16" fmla="*/ 1 h 177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11350" h="1777281">
                  <a:moveTo>
                    <a:pt x="14611350" y="2"/>
                  </a:moveTo>
                  <a:lnTo>
                    <a:pt x="10439400" y="2"/>
                  </a:lnTo>
                  <a:lnTo>
                    <a:pt x="10439400" y="1443683"/>
                  </a:lnTo>
                  <a:cubicBezTo>
                    <a:pt x="12525375" y="1443683"/>
                    <a:pt x="12525375" y="1993751"/>
                    <a:pt x="14611350" y="1681212"/>
                  </a:cubicBezTo>
                  <a:close/>
                  <a:moveTo>
                    <a:pt x="4171950" y="0"/>
                  </a:moveTo>
                  <a:lnTo>
                    <a:pt x="0" y="0"/>
                  </a:lnTo>
                  <a:lnTo>
                    <a:pt x="0" y="1681210"/>
                  </a:lnTo>
                  <a:cubicBezTo>
                    <a:pt x="2085975" y="1993749"/>
                    <a:pt x="2085975" y="1443681"/>
                    <a:pt x="4171950" y="1443681"/>
                  </a:cubicBezTo>
                  <a:lnTo>
                    <a:pt x="4171950" y="1443682"/>
                  </a:lnTo>
                  <a:cubicBezTo>
                    <a:pt x="5736431" y="1443682"/>
                    <a:pt x="6127551" y="1753095"/>
                    <a:pt x="7105352" y="1775950"/>
                  </a:cubicBezTo>
                  <a:lnTo>
                    <a:pt x="7305459" y="1775483"/>
                  </a:lnTo>
                  <a:lnTo>
                    <a:pt x="7505998" y="1775951"/>
                  </a:lnTo>
                  <a:cubicBezTo>
                    <a:pt x="8483798" y="1753096"/>
                    <a:pt x="8874918" y="1443683"/>
                    <a:pt x="10439400" y="1443683"/>
                  </a:cubicBezTo>
                  <a:lnTo>
                    <a:pt x="10439400" y="2"/>
                  </a:lnTo>
                  <a:lnTo>
                    <a:pt x="8343900" y="2"/>
                  </a:lnTo>
                  <a:lnTo>
                    <a:pt x="8343900" y="1"/>
                  </a:lnTo>
                  <a:lnTo>
                    <a:pt x="4171950" y="1"/>
                  </a:lnTo>
                  <a:close/>
                </a:path>
              </a:pathLst>
            </a:custGeom>
            <a:solidFill>
              <a:srgbClr val="4275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자유형 22"/>
          <p:cNvSpPr/>
          <p:nvPr/>
        </p:nvSpPr>
        <p:spPr>
          <a:xfrm>
            <a:off x="8081136" y="4829175"/>
            <a:ext cx="3472444" cy="1654462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9156" y="905372"/>
            <a:ext cx="656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For 2</a:t>
            </a:r>
            <a:r>
              <a:rPr lang="en-US" altLang="ko-KR" sz="6000" baseline="300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nd</a:t>
            </a:r>
            <a:r>
              <a:rPr lang="en-US" altLang="ko-KR" sz="60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Dream </a:t>
            </a:r>
            <a:endParaRPr lang="ko-KR" altLang="en-US" sz="60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39239" y="2779748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한승수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서경원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김지훈</a:t>
            </a:r>
            <a:r>
              <a:rPr lang="en-US" altLang="ko-KR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나혜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88" y="2203470"/>
            <a:ext cx="343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196" y="2460617"/>
            <a:ext cx="1707239" cy="3042878"/>
          </a:xfrm>
          <a:prstGeom prst="roundRect">
            <a:avLst/>
          </a:prstGeom>
          <a:solidFill>
            <a:srgbClr val="03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JQuery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Daum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API</a:t>
            </a: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70103" y="2460617"/>
            <a:ext cx="1707239" cy="3042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pPr algn="ctr"/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Spring Boot</a:t>
            </a:r>
          </a:p>
          <a:p>
            <a:pPr algn="ctr"/>
            <a:endParaRPr lang="en-US" altLang="ko-K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Mapping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Session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38009" y="2460617"/>
            <a:ext cx="1707239" cy="3042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Hive</a:t>
            </a:r>
          </a:p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HDFS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MapReduce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88060" y="3061370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78816" y="3075256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388060" y="4757005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178816" y="4770891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21240" y="4680266"/>
            <a:ext cx="1349787" cy="727112"/>
            <a:chOff x="1684931" y="1164744"/>
            <a:chExt cx="8840071" cy="4663622"/>
          </a:xfrm>
        </p:grpSpPr>
        <p:sp>
          <p:nvSpPr>
            <p:cNvPr id="33" name="타원 32"/>
            <p:cNvSpPr/>
            <p:nvPr/>
          </p:nvSpPr>
          <p:spPr>
            <a:xfrm>
              <a:off x="4866880" y="1164744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/>
            </a:p>
          </p:txBody>
        </p:sp>
        <p:cxnSp>
          <p:nvCxnSpPr>
            <p:cNvPr id="35" name="직선 화살표 연결선 34"/>
            <p:cNvCxnSpPr>
              <a:stCxn id="33" idx="3"/>
              <a:endCxn id="39" idx="7"/>
            </p:cNvCxnSpPr>
            <p:nvPr/>
          </p:nvCxnSpPr>
          <p:spPr>
            <a:xfrm flipH="1">
              <a:off x="3791495" y="3271308"/>
              <a:ext cx="143681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5"/>
              <a:endCxn id="40" idx="1"/>
            </p:cNvCxnSpPr>
            <p:nvPr/>
          </p:nvCxnSpPr>
          <p:spPr>
            <a:xfrm>
              <a:off x="6973444" y="3271308"/>
              <a:ext cx="144499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684931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8057009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</p:grpSp>
      <p:sp>
        <p:nvSpPr>
          <p:cNvPr id="41" name="원통 40"/>
          <p:cNvSpPr/>
          <p:nvPr/>
        </p:nvSpPr>
        <p:spPr>
          <a:xfrm>
            <a:off x="9544138" y="4017700"/>
            <a:ext cx="694980" cy="60929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03191" y="2030653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Request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3191" y="3742482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Response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JSON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8718" y="2323627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HiveQL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58718" y="4043968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ResultSet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8844" y="1557196"/>
            <a:ext cx="7804087" cy="4723948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Hive 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pPr marL="541338"/>
            <a:r>
              <a:rPr lang="en-US" altLang="ko-KR" dirty="0" smtClean="0"/>
              <a:t>200</a:t>
            </a:r>
            <a:r>
              <a:rPr lang="ko-KR" altLang="en-US" dirty="0" err="1" smtClean="0"/>
              <a:t>만건의</a:t>
            </a:r>
            <a:r>
              <a:rPr lang="ko-KR" altLang="en-US" dirty="0" smtClean="0"/>
              <a:t> 데이터를 관리하고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사용하는데 있어서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는 기존의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성능면에서</a:t>
            </a:r>
            <a:r>
              <a:rPr lang="ko-KR" altLang="en-US" dirty="0" smtClean="0"/>
              <a:t> 월등한 차이를 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marL="541338"/>
            <a:r>
              <a:rPr lang="en-US" altLang="ko-KR" dirty="0" err="1" smtClean="0"/>
              <a:t>Hbase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사용성을</a:t>
            </a:r>
            <a:r>
              <a:rPr lang="ko-KR" altLang="en-US" dirty="0" smtClean="0"/>
              <a:t> 개선하고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프로그래머에게 </a:t>
            </a:r>
            <a:r>
              <a:rPr lang="ko-KR" altLang="en-US" dirty="0" err="1" smtClean="0"/>
              <a:t>진관적인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Hiveql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제공함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의 단점</a:t>
            </a:r>
            <a:endParaRPr lang="en-US" altLang="ko-KR" dirty="0" smtClean="0"/>
          </a:p>
          <a:p>
            <a:pPr marL="541338"/>
            <a:r>
              <a:rPr lang="ko-KR" altLang="en-US" dirty="0" smtClean="0"/>
              <a:t>느리다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매우 몹시 느리다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그럼에도 왜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pPr marL="541338"/>
            <a:r>
              <a:rPr lang="ko-KR" altLang="en-US" dirty="0" smtClean="0"/>
              <a:t>서두에 밝힌 바와 같이 </a:t>
            </a:r>
            <a:r>
              <a:rPr lang="en-US" altLang="ko-KR" dirty="0" smtClean="0"/>
              <a:t>200</a:t>
            </a:r>
            <a:r>
              <a:rPr lang="ko-KR" altLang="en-US" dirty="0" err="1" smtClean="0"/>
              <a:t>만건이</a:t>
            </a:r>
            <a:r>
              <a:rPr lang="ko-KR" altLang="en-US" dirty="0" smtClean="0"/>
              <a:t> 넘는 데이터를 일괄</a:t>
            </a:r>
            <a:r>
              <a:rPr lang="en-US" altLang="ko-KR" dirty="0"/>
              <a:t> </a:t>
            </a:r>
            <a:r>
              <a:rPr lang="ko-KR" altLang="en-US" dirty="0" smtClean="0"/>
              <a:t>및 분산처리를 위하여 성능상 개선점이 있는 부분에도 과감하게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를 적용하였음</a:t>
            </a:r>
            <a:endParaRPr lang="en-US" altLang="ko-KR" dirty="0" smtClean="0"/>
          </a:p>
          <a:p>
            <a:pPr marL="541338"/>
            <a:r>
              <a:rPr lang="en-US" altLang="ko-KR" dirty="0" smtClean="0"/>
              <a:t>(</a:t>
            </a:r>
            <a:r>
              <a:rPr lang="ko-KR" altLang="en-US" dirty="0" smtClean="0"/>
              <a:t>시도별 검색에서 </a:t>
            </a:r>
            <a:r>
              <a:rPr lang="en-US" altLang="ko-KR" dirty="0" smtClean="0"/>
              <a:t>RBMS</a:t>
            </a:r>
            <a:r>
              <a:rPr lang="ko-KR" altLang="en-US" dirty="0" smtClean="0"/>
              <a:t>나 파일시스템을 이용할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이내 처리 할 수 있지만</a:t>
            </a:r>
            <a:r>
              <a:rPr lang="en-US" altLang="ko-KR" dirty="0" smtClean="0"/>
              <a:t>, Hive </a:t>
            </a:r>
            <a:r>
              <a:rPr lang="ko-KR" altLang="en-US" dirty="0" smtClean="0"/>
              <a:t>더 적극적으로 사용하였음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88" y="2203470"/>
            <a:ext cx="343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196" y="2460617"/>
            <a:ext cx="1707239" cy="3042878"/>
          </a:xfrm>
          <a:prstGeom prst="roundRect">
            <a:avLst/>
          </a:prstGeom>
          <a:solidFill>
            <a:srgbClr val="03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JQuery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Daum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API</a:t>
            </a: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70103" y="2460617"/>
            <a:ext cx="1707239" cy="3042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pPr algn="ctr"/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Spring Boot</a:t>
            </a:r>
          </a:p>
          <a:p>
            <a:pPr algn="ctr"/>
            <a:endParaRPr lang="en-US" altLang="ko-K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Mapping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Session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38009" y="2460617"/>
            <a:ext cx="1707239" cy="3042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Hive</a:t>
            </a:r>
          </a:p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HDFS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MapReduce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88060" y="3061370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78816" y="3075256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388060" y="4757005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178816" y="4770891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21240" y="4680266"/>
            <a:ext cx="1349787" cy="727112"/>
            <a:chOff x="1684931" y="1164744"/>
            <a:chExt cx="8840071" cy="4663622"/>
          </a:xfrm>
        </p:grpSpPr>
        <p:sp>
          <p:nvSpPr>
            <p:cNvPr id="33" name="타원 32"/>
            <p:cNvSpPr/>
            <p:nvPr/>
          </p:nvSpPr>
          <p:spPr>
            <a:xfrm>
              <a:off x="4866880" y="1164744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/>
            </a:p>
          </p:txBody>
        </p:sp>
        <p:cxnSp>
          <p:nvCxnSpPr>
            <p:cNvPr id="35" name="직선 화살표 연결선 34"/>
            <p:cNvCxnSpPr>
              <a:stCxn id="33" idx="3"/>
              <a:endCxn id="39" idx="7"/>
            </p:cNvCxnSpPr>
            <p:nvPr/>
          </p:nvCxnSpPr>
          <p:spPr>
            <a:xfrm flipH="1">
              <a:off x="3791495" y="3271308"/>
              <a:ext cx="143681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5"/>
              <a:endCxn id="40" idx="1"/>
            </p:cNvCxnSpPr>
            <p:nvPr/>
          </p:nvCxnSpPr>
          <p:spPr>
            <a:xfrm>
              <a:off x="6973444" y="3271308"/>
              <a:ext cx="144499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684931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8057009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</p:grpSp>
      <p:sp>
        <p:nvSpPr>
          <p:cNvPr id="41" name="원통 40"/>
          <p:cNvSpPr/>
          <p:nvPr/>
        </p:nvSpPr>
        <p:spPr>
          <a:xfrm>
            <a:off x="9544138" y="4017700"/>
            <a:ext cx="694980" cy="60929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03191" y="2030653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Request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3191" y="3742482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Response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JSON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8718" y="2323627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HiveQL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58718" y="4043968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ResultSet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6082" y="1618840"/>
            <a:ext cx="4494992" cy="4723948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MappingSession</a:t>
            </a:r>
            <a:endParaRPr lang="en-US" altLang="ko-KR" sz="2400" b="1" dirty="0" smtClean="0"/>
          </a:p>
          <a:p>
            <a:pPr algn="ctr"/>
            <a:endParaRPr lang="en-US" altLang="ko-KR" sz="2400" b="1" dirty="0" smtClean="0"/>
          </a:p>
          <a:p>
            <a:r>
              <a:rPr lang="en-US" altLang="ko-KR" dirty="0" smtClean="0"/>
              <a:t>Hive 0.9.0</a:t>
            </a:r>
            <a:r>
              <a:rPr lang="ko-KR" altLang="en-US" dirty="0" smtClean="0"/>
              <a:t>버전과 이에 상응하는 </a:t>
            </a:r>
            <a:r>
              <a:rPr lang="en-US" altLang="ko-KR" dirty="0" smtClean="0"/>
              <a:t>Hive-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0.12.0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사용하였으나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때문에 </a:t>
            </a:r>
            <a:r>
              <a:rPr lang="en-US" altLang="ko-KR" dirty="0" smtClean="0"/>
              <a:t>Mybatis3</a:t>
            </a:r>
            <a:r>
              <a:rPr lang="ko-KR" altLang="en-US" dirty="0" smtClean="0"/>
              <a:t>와 충돌이 일어나 사용할 수 없었다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그대로 사용하기엔 많이 불편했기에 </a:t>
            </a:r>
            <a:r>
              <a:rPr lang="en-US" altLang="ko-KR" dirty="0" smtClean="0"/>
              <a:t>Mybatis3</a:t>
            </a:r>
            <a:r>
              <a:rPr lang="ko-KR" altLang="en-US" dirty="0" smtClean="0"/>
              <a:t>의 기능과 유사한 </a:t>
            </a:r>
            <a:r>
              <a:rPr lang="en-US" altLang="ko-KR" dirty="0" err="1" smtClean="0"/>
              <a:t>MappingSession</a:t>
            </a:r>
            <a:r>
              <a:rPr lang="ko-KR" altLang="en-US" dirty="0" smtClean="0"/>
              <a:t>모듈을 개발하였다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MappingSession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Hive-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연동하여 </a:t>
            </a:r>
            <a:r>
              <a:rPr lang="en-US" altLang="ko-KR" dirty="0" smtClean="0"/>
              <a:t>Mybatis3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결과인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지정한 클래스 객체로 </a:t>
            </a:r>
            <a:r>
              <a:rPr lang="ko-KR" altLang="en-US" dirty="0" err="1" smtClean="0"/>
              <a:t>매핑하여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88" y="2203470"/>
            <a:ext cx="343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47257" y="2460617"/>
            <a:ext cx="1707239" cy="3042878"/>
          </a:xfrm>
          <a:prstGeom prst="roundRect">
            <a:avLst/>
          </a:prstGeom>
          <a:solidFill>
            <a:srgbClr val="03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JQuery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Daum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API</a:t>
            </a: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036782" y="3061370"/>
            <a:ext cx="3981285" cy="2862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036782" y="4769104"/>
            <a:ext cx="398128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51913" y="2030653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Request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1913" y="3742482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Response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JSON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구름 2"/>
          <p:cNvSpPr/>
          <p:nvPr/>
        </p:nvSpPr>
        <p:spPr>
          <a:xfrm>
            <a:off x="559293" y="2460617"/>
            <a:ext cx="2920754" cy="28571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 smtClean="0"/>
              <a:t>Daum</a:t>
            </a:r>
            <a:endParaRPr lang="ko-KR" altLang="en-US" sz="4000" b="1" dirty="0"/>
          </a:p>
        </p:txBody>
      </p:sp>
      <p:cxnSp>
        <p:nvCxnSpPr>
          <p:cNvPr id="6" name="직선 화살표 연결선 5"/>
          <p:cNvCxnSpPr>
            <a:stCxn id="3" idx="0"/>
          </p:cNvCxnSpPr>
          <p:nvPr/>
        </p:nvCxnSpPr>
        <p:spPr>
          <a:xfrm flipV="1">
            <a:off x="3477613" y="3889170"/>
            <a:ext cx="1769644" cy="1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6059" y="3489060"/>
            <a:ext cx="14527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Daum</a:t>
            </a:r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 API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6059" y="4050258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Addess</a:t>
            </a:r>
            <a:endParaRPr lang="en-US" altLang="ko-KR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Geo API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3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시연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925" y="3013502"/>
            <a:ext cx="938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https://youtu.be/oUx_TmbeZCY</a:t>
            </a: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592" y="5808899"/>
            <a:ext cx="803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hlinkClick r:id="rId4"/>
              </a:rPr>
              <a:t>Github</a:t>
            </a:r>
            <a:r>
              <a:rPr lang="en-US" altLang="ko-KR" sz="2400" dirty="0" smtClean="0">
                <a:hlinkClick r:id="rId4"/>
              </a:rPr>
              <a:t>: https</a:t>
            </a:r>
            <a:r>
              <a:rPr lang="en-US" altLang="ko-KR" sz="2400" dirty="0">
                <a:hlinkClick r:id="rId4"/>
              </a:rPr>
              <a:t>://github.com/super-fishz/ForSecondDream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6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58152" y="456227"/>
            <a:ext cx="6075696" cy="2621036"/>
            <a:chOff x="2891021" y="316268"/>
            <a:chExt cx="6075696" cy="2621036"/>
          </a:xfrm>
        </p:grpSpPr>
        <p:sp>
          <p:nvSpPr>
            <p:cNvPr id="7" name="자유형 6"/>
            <p:cNvSpPr/>
            <p:nvPr/>
          </p:nvSpPr>
          <p:spPr>
            <a:xfrm>
              <a:off x="3465592" y="316268"/>
              <a:ext cx="5501125" cy="2621036"/>
            </a:xfrm>
            <a:custGeom>
              <a:avLst/>
              <a:gdLst>
                <a:gd name="connsiteX0" fmla="*/ 2185988 w 3438524"/>
                <a:gd name="connsiteY0" fmla="*/ 542925 h 1638300"/>
                <a:gd name="connsiteX1" fmla="*/ 2324101 w 3438524"/>
                <a:gd name="connsiteY1" fmla="*/ 681038 h 1638300"/>
                <a:gd name="connsiteX2" fmla="*/ 2185988 w 3438524"/>
                <a:gd name="connsiteY2" fmla="*/ 819151 h 1638300"/>
                <a:gd name="connsiteX3" fmla="*/ 2047875 w 3438524"/>
                <a:gd name="connsiteY3" fmla="*/ 681038 h 1638300"/>
                <a:gd name="connsiteX4" fmla="*/ 2185988 w 3438524"/>
                <a:gd name="connsiteY4" fmla="*/ 542925 h 1638300"/>
                <a:gd name="connsiteX5" fmla="*/ 709613 w 3438524"/>
                <a:gd name="connsiteY5" fmla="*/ 542925 h 1638300"/>
                <a:gd name="connsiteX6" fmla="*/ 847726 w 3438524"/>
                <a:gd name="connsiteY6" fmla="*/ 681038 h 1638300"/>
                <a:gd name="connsiteX7" fmla="*/ 709613 w 3438524"/>
                <a:gd name="connsiteY7" fmla="*/ 819151 h 1638300"/>
                <a:gd name="connsiteX8" fmla="*/ 571500 w 3438524"/>
                <a:gd name="connsiteY8" fmla="*/ 681038 h 1638300"/>
                <a:gd name="connsiteX9" fmla="*/ 709613 w 3438524"/>
                <a:gd name="connsiteY9" fmla="*/ 542925 h 1638300"/>
                <a:gd name="connsiteX10" fmla="*/ 2247900 w 3438524"/>
                <a:gd name="connsiteY10" fmla="*/ 247564 h 1638300"/>
                <a:gd name="connsiteX11" fmla="*/ 1676314 w 3438524"/>
                <a:gd name="connsiteY11" fmla="*/ 819150 h 1638300"/>
                <a:gd name="connsiteX12" fmla="*/ 2247900 w 3438524"/>
                <a:gd name="connsiteY12" fmla="*/ 1390736 h 1638300"/>
                <a:gd name="connsiteX13" fmla="*/ 2819486 w 3438524"/>
                <a:gd name="connsiteY13" fmla="*/ 819150 h 1638300"/>
                <a:gd name="connsiteX14" fmla="*/ 2247900 w 3438524"/>
                <a:gd name="connsiteY14" fmla="*/ 247564 h 1638300"/>
                <a:gd name="connsiteX15" fmla="*/ 819150 w 3438524"/>
                <a:gd name="connsiteY15" fmla="*/ 247564 h 1638300"/>
                <a:gd name="connsiteX16" fmla="*/ 247564 w 3438524"/>
                <a:gd name="connsiteY16" fmla="*/ 819150 h 1638300"/>
                <a:gd name="connsiteX17" fmla="*/ 819150 w 3438524"/>
                <a:gd name="connsiteY17" fmla="*/ 1390736 h 1638300"/>
                <a:gd name="connsiteX18" fmla="*/ 1390736 w 3438524"/>
                <a:gd name="connsiteY18" fmla="*/ 819150 h 1638300"/>
                <a:gd name="connsiteX19" fmla="*/ 819150 w 3438524"/>
                <a:gd name="connsiteY19" fmla="*/ 247564 h 1638300"/>
                <a:gd name="connsiteX20" fmla="*/ 819150 w 3438524"/>
                <a:gd name="connsiteY20" fmla="*/ 0 h 1638300"/>
                <a:gd name="connsiteX21" fmla="*/ 1498402 w 3438524"/>
                <a:gd name="connsiteY21" fmla="*/ 361155 h 1638300"/>
                <a:gd name="connsiteX22" fmla="*/ 1533525 w 3438524"/>
                <a:gd name="connsiteY22" fmla="*/ 425864 h 1638300"/>
                <a:gd name="connsiteX23" fmla="*/ 1568648 w 3438524"/>
                <a:gd name="connsiteY23" fmla="*/ 361155 h 1638300"/>
                <a:gd name="connsiteX24" fmla="*/ 2247900 w 3438524"/>
                <a:gd name="connsiteY24" fmla="*/ 0 h 1638300"/>
                <a:gd name="connsiteX25" fmla="*/ 3050408 w 3438524"/>
                <a:gd name="connsiteY25" fmla="*/ 654063 h 1638300"/>
                <a:gd name="connsiteX26" fmla="*/ 3051258 w 3438524"/>
                <a:gd name="connsiteY26" fmla="*/ 662494 h 1638300"/>
                <a:gd name="connsiteX27" fmla="*/ 3438524 w 3438524"/>
                <a:gd name="connsiteY27" fmla="*/ 611981 h 1638300"/>
                <a:gd name="connsiteX28" fmla="*/ 3438524 w 3438524"/>
                <a:gd name="connsiteY28" fmla="*/ 1026319 h 1638300"/>
                <a:gd name="connsiteX29" fmla="*/ 3051151 w 3438524"/>
                <a:gd name="connsiteY29" fmla="*/ 976867 h 1638300"/>
                <a:gd name="connsiteX30" fmla="*/ 3050408 w 3438524"/>
                <a:gd name="connsiteY30" fmla="*/ 984238 h 1638300"/>
                <a:gd name="connsiteX31" fmla="*/ 2247900 w 3438524"/>
                <a:gd name="connsiteY31" fmla="*/ 1638300 h 1638300"/>
                <a:gd name="connsiteX32" fmla="*/ 1568648 w 3438524"/>
                <a:gd name="connsiteY32" fmla="*/ 1277145 h 1638300"/>
                <a:gd name="connsiteX33" fmla="*/ 1533525 w 3438524"/>
                <a:gd name="connsiteY33" fmla="*/ 1212436 h 1638300"/>
                <a:gd name="connsiteX34" fmla="*/ 1498402 w 3438524"/>
                <a:gd name="connsiteY34" fmla="*/ 1277145 h 1638300"/>
                <a:gd name="connsiteX35" fmla="*/ 819150 w 3438524"/>
                <a:gd name="connsiteY35" fmla="*/ 1638300 h 1638300"/>
                <a:gd name="connsiteX36" fmla="*/ 0 w 3438524"/>
                <a:gd name="connsiteY36" fmla="*/ 819150 h 1638300"/>
                <a:gd name="connsiteX37" fmla="*/ 819150 w 3438524"/>
                <a:gd name="connsiteY37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38524" h="1638300">
                  <a:moveTo>
                    <a:pt x="2185988" y="542925"/>
                  </a:moveTo>
                  <a:cubicBezTo>
                    <a:pt x="2262266" y="542925"/>
                    <a:pt x="2324101" y="604760"/>
                    <a:pt x="2324101" y="681038"/>
                  </a:cubicBezTo>
                  <a:cubicBezTo>
                    <a:pt x="2324101" y="757316"/>
                    <a:pt x="2262266" y="819151"/>
                    <a:pt x="2185988" y="819151"/>
                  </a:cubicBezTo>
                  <a:cubicBezTo>
                    <a:pt x="2109710" y="819151"/>
                    <a:pt x="2047875" y="757316"/>
                    <a:pt x="2047875" y="681038"/>
                  </a:cubicBezTo>
                  <a:cubicBezTo>
                    <a:pt x="2047875" y="604760"/>
                    <a:pt x="2109710" y="542925"/>
                    <a:pt x="2185988" y="542925"/>
                  </a:cubicBezTo>
                  <a:close/>
                  <a:moveTo>
                    <a:pt x="709613" y="542925"/>
                  </a:moveTo>
                  <a:cubicBezTo>
                    <a:pt x="785891" y="542925"/>
                    <a:pt x="847726" y="604760"/>
                    <a:pt x="847726" y="681038"/>
                  </a:cubicBezTo>
                  <a:cubicBezTo>
                    <a:pt x="847726" y="757316"/>
                    <a:pt x="785891" y="819151"/>
                    <a:pt x="709613" y="819151"/>
                  </a:cubicBezTo>
                  <a:cubicBezTo>
                    <a:pt x="633335" y="819151"/>
                    <a:pt x="571500" y="757316"/>
                    <a:pt x="571500" y="681038"/>
                  </a:cubicBezTo>
                  <a:cubicBezTo>
                    <a:pt x="571500" y="604760"/>
                    <a:pt x="633335" y="542925"/>
                    <a:pt x="709613" y="542925"/>
                  </a:cubicBezTo>
                  <a:close/>
                  <a:moveTo>
                    <a:pt x="2247900" y="247564"/>
                  </a:moveTo>
                  <a:cubicBezTo>
                    <a:pt x="1932222" y="247564"/>
                    <a:pt x="1676314" y="503472"/>
                    <a:pt x="1676314" y="819150"/>
                  </a:cubicBezTo>
                  <a:cubicBezTo>
                    <a:pt x="1676314" y="1134828"/>
                    <a:pt x="1932222" y="1390736"/>
                    <a:pt x="2247900" y="1390736"/>
                  </a:cubicBezTo>
                  <a:cubicBezTo>
                    <a:pt x="2563578" y="1390736"/>
                    <a:pt x="2819486" y="1134828"/>
                    <a:pt x="2819486" y="819150"/>
                  </a:cubicBezTo>
                  <a:cubicBezTo>
                    <a:pt x="2819486" y="503472"/>
                    <a:pt x="2563578" y="247564"/>
                    <a:pt x="2247900" y="247564"/>
                  </a:cubicBezTo>
                  <a:close/>
                  <a:moveTo>
                    <a:pt x="819150" y="247564"/>
                  </a:moveTo>
                  <a:cubicBezTo>
                    <a:pt x="503472" y="247564"/>
                    <a:pt x="247564" y="503472"/>
                    <a:pt x="247564" y="819150"/>
                  </a:cubicBezTo>
                  <a:cubicBezTo>
                    <a:pt x="247564" y="1134828"/>
                    <a:pt x="503472" y="1390736"/>
                    <a:pt x="819150" y="1390736"/>
                  </a:cubicBezTo>
                  <a:cubicBezTo>
                    <a:pt x="1134828" y="1390736"/>
                    <a:pt x="1390736" y="1134828"/>
                    <a:pt x="1390736" y="819150"/>
                  </a:cubicBezTo>
                  <a:cubicBezTo>
                    <a:pt x="1390736" y="503472"/>
                    <a:pt x="1134828" y="247564"/>
                    <a:pt x="819150" y="247564"/>
                  </a:cubicBezTo>
                  <a:close/>
                  <a:moveTo>
                    <a:pt x="819150" y="0"/>
                  </a:moveTo>
                  <a:cubicBezTo>
                    <a:pt x="1101902" y="0"/>
                    <a:pt x="1351195" y="143260"/>
                    <a:pt x="1498402" y="361155"/>
                  </a:cubicBezTo>
                  <a:lnTo>
                    <a:pt x="1533525" y="425864"/>
                  </a:lnTo>
                  <a:lnTo>
                    <a:pt x="1568648" y="361155"/>
                  </a:lnTo>
                  <a:cubicBezTo>
                    <a:pt x="1715855" y="143260"/>
                    <a:pt x="1965147" y="0"/>
                    <a:pt x="2247900" y="0"/>
                  </a:cubicBezTo>
                  <a:cubicBezTo>
                    <a:pt x="2643753" y="0"/>
                    <a:pt x="2974025" y="280790"/>
                    <a:pt x="3050408" y="654063"/>
                  </a:cubicBezTo>
                  <a:lnTo>
                    <a:pt x="3051258" y="662494"/>
                  </a:lnTo>
                  <a:lnTo>
                    <a:pt x="3438524" y="611981"/>
                  </a:lnTo>
                  <a:lnTo>
                    <a:pt x="3438524" y="1026319"/>
                  </a:lnTo>
                  <a:lnTo>
                    <a:pt x="3051151" y="976867"/>
                  </a:lnTo>
                  <a:lnTo>
                    <a:pt x="3050408" y="984238"/>
                  </a:lnTo>
                  <a:cubicBezTo>
                    <a:pt x="2974025" y="1357510"/>
                    <a:pt x="2643753" y="1638300"/>
                    <a:pt x="2247900" y="1638300"/>
                  </a:cubicBezTo>
                  <a:cubicBezTo>
                    <a:pt x="1965147" y="1638300"/>
                    <a:pt x="1715855" y="1495040"/>
                    <a:pt x="1568648" y="1277145"/>
                  </a:cubicBezTo>
                  <a:lnTo>
                    <a:pt x="1533525" y="1212436"/>
                  </a:lnTo>
                  <a:lnTo>
                    <a:pt x="1498402" y="1277145"/>
                  </a:lnTo>
                  <a:cubicBezTo>
                    <a:pt x="1351195" y="1495040"/>
                    <a:pt x="1101902" y="1638300"/>
                    <a:pt x="819150" y="1638300"/>
                  </a:cubicBezTo>
                  <a:cubicBezTo>
                    <a:pt x="366746" y="1638300"/>
                    <a:pt x="0" y="1271554"/>
                    <a:pt x="0" y="819150"/>
                  </a:cubicBezTo>
                  <a:cubicBezTo>
                    <a:pt x="0" y="366746"/>
                    <a:pt x="366746" y="0"/>
                    <a:pt x="8191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338735" y="1138335"/>
              <a:ext cx="765110" cy="606489"/>
            </a:xfrm>
            <a:prstGeom prst="rect">
              <a:avLst/>
            </a:prstGeom>
            <a:solidFill>
              <a:srgbClr val="F7B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52726" y="1138335"/>
              <a:ext cx="765110" cy="606489"/>
            </a:xfrm>
            <a:prstGeom prst="rect">
              <a:avLst/>
            </a:prstGeom>
            <a:solidFill>
              <a:srgbClr val="F7B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다리꼴 2"/>
            <p:cNvSpPr/>
            <p:nvPr/>
          </p:nvSpPr>
          <p:spPr>
            <a:xfrm rot="5400000" flipH="1">
              <a:off x="2902687" y="1302545"/>
              <a:ext cx="625150" cy="648481"/>
            </a:xfrm>
            <a:custGeom>
              <a:avLst/>
              <a:gdLst>
                <a:gd name="connsiteX0" fmla="*/ 0 w 746449"/>
                <a:gd name="connsiteY0" fmla="*/ 639148 h 639148"/>
                <a:gd name="connsiteX1" fmla="*/ 159787 w 746449"/>
                <a:gd name="connsiteY1" fmla="*/ 0 h 639148"/>
                <a:gd name="connsiteX2" fmla="*/ 586662 w 746449"/>
                <a:gd name="connsiteY2" fmla="*/ 0 h 639148"/>
                <a:gd name="connsiteX3" fmla="*/ 746449 w 746449"/>
                <a:gd name="connsiteY3" fmla="*/ 639148 h 639148"/>
                <a:gd name="connsiteX4" fmla="*/ 0 w 746449"/>
                <a:gd name="connsiteY4" fmla="*/ 639148 h 639148"/>
                <a:gd name="connsiteX0" fmla="*/ 0 w 690464"/>
                <a:gd name="connsiteY0" fmla="*/ 639148 h 648481"/>
                <a:gd name="connsiteX1" fmla="*/ 159787 w 690464"/>
                <a:gd name="connsiteY1" fmla="*/ 0 h 648481"/>
                <a:gd name="connsiteX2" fmla="*/ 586662 w 690464"/>
                <a:gd name="connsiteY2" fmla="*/ 0 h 648481"/>
                <a:gd name="connsiteX3" fmla="*/ 690464 w 690464"/>
                <a:gd name="connsiteY3" fmla="*/ 648481 h 648481"/>
                <a:gd name="connsiteX4" fmla="*/ 0 w 690464"/>
                <a:gd name="connsiteY4" fmla="*/ 639148 h 648481"/>
                <a:gd name="connsiteX0" fmla="*/ 0 w 625150"/>
                <a:gd name="connsiteY0" fmla="*/ 648481 h 648481"/>
                <a:gd name="connsiteX1" fmla="*/ 94473 w 625150"/>
                <a:gd name="connsiteY1" fmla="*/ 0 h 648481"/>
                <a:gd name="connsiteX2" fmla="*/ 521348 w 625150"/>
                <a:gd name="connsiteY2" fmla="*/ 0 h 648481"/>
                <a:gd name="connsiteX3" fmla="*/ 625150 w 625150"/>
                <a:gd name="connsiteY3" fmla="*/ 648481 h 648481"/>
                <a:gd name="connsiteX4" fmla="*/ 0 w 625150"/>
                <a:gd name="connsiteY4" fmla="*/ 648481 h 6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0" h="648481">
                  <a:moveTo>
                    <a:pt x="0" y="648481"/>
                  </a:moveTo>
                  <a:lnTo>
                    <a:pt x="94473" y="0"/>
                  </a:lnTo>
                  <a:lnTo>
                    <a:pt x="521348" y="0"/>
                  </a:lnTo>
                  <a:lnTo>
                    <a:pt x="625150" y="648481"/>
                  </a:lnTo>
                  <a:lnTo>
                    <a:pt x="0" y="6484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702629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53334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16665" y="3537753"/>
            <a:ext cx="95586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427590"/>
                </a:solidFill>
                <a:latin typeface="Bauhaus 93" panose="04030905020B02020C02" pitchFamily="82" charset="0"/>
                <a:ea typeface="-윤고딕360" panose="02030504000101010101" pitchFamily="18" charset="-127"/>
              </a:rPr>
              <a:t>Thank you!</a:t>
            </a:r>
            <a:endParaRPr lang="ko-KR" altLang="en-US" sz="11500" dirty="0">
              <a:solidFill>
                <a:srgbClr val="427590"/>
              </a:solidFill>
              <a:latin typeface="Bauhaus 93" panose="04030905020B02020C02" pitchFamily="82" charset="0"/>
              <a:ea typeface="-윤고딕360" panose="020305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3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276351" y="3732803"/>
            <a:ext cx="2733674" cy="907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058152" y="456227"/>
            <a:ext cx="6075696" cy="2621036"/>
            <a:chOff x="2891021" y="316268"/>
            <a:chExt cx="6075696" cy="2621036"/>
          </a:xfrm>
        </p:grpSpPr>
        <p:sp>
          <p:nvSpPr>
            <p:cNvPr id="7" name="자유형 6"/>
            <p:cNvSpPr/>
            <p:nvPr/>
          </p:nvSpPr>
          <p:spPr>
            <a:xfrm>
              <a:off x="3465592" y="316268"/>
              <a:ext cx="5501125" cy="2621036"/>
            </a:xfrm>
            <a:custGeom>
              <a:avLst/>
              <a:gdLst>
                <a:gd name="connsiteX0" fmla="*/ 2185988 w 3438524"/>
                <a:gd name="connsiteY0" fmla="*/ 542925 h 1638300"/>
                <a:gd name="connsiteX1" fmla="*/ 2324101 w 3438524"/>
                <a:gd name="connsiteY1" fmla="*/ 681038 h 1638300"/>
                <a:gd name="connsiteX2" fmla="*/ 2185988 w 3438524"/>
                <a:gd name="connsiteY2" fmla="*/ 819151 h 1638300"/>
                <a:gd name="connsiteX3" fmla="*/ 2047875 w 3438524"/>
                <a:gd name="connsiteY3" fmla="*/ 681038 h 1638300"/>
                <a:gd name="connsiteX4" fmla="*/ 2185988 w 3438524"/>
                <a:gd name="connsiteY4" fmla="*/ 542925 h 1638300"/>
                <a:gd name="connsiteX5" fmla="*/ 709613 w 3438524"/>
                <a:gd name="connsiteY5" fmla="*/ 542925 h 1638300"/>
                <a:gd name="connsiteX6" fmla="*/ 847726 w 3438524"/>
                <a:gd name="connsiteY6" fmla="*/ 681038 h 1638300"/>
                <a:gd name="connsiteX7" fmla="*/ 709613 w 3438524"/>
                <a:gd name="connsiteY7" fmla="*/ 819151 h 1638300"/>
                <a:gd name="connsiteX8" fmla="*/ 571500 w 3438524"/>
                <a:gd name="connsiteY8" fmla="*/ 681038 h 1638300"/>
                <a:gd name="connsiteX9" fmla="*/ 709613 w 3438524"/>
                <a:gd name="connsiteY9" fmla="*/ 542925 h 1638300"/>
                <a:gd name="connsiteX10" fmla="*/ 2247900 w 3438524"/>
                <a:gd name="connsiteY10" fmla="*/ 247564 h 1638300"/>
                <a:gd name="connsiteX11" fmla="*/ 1676314 w 3438524"/>
                <a:gd name="connsiteY11" fmla="*/ 819150 h 1638300"/>
                <a:gd name="connsiteX12" fmla="*/ 2247900 w 3438524"/>
                <a:gd name="connsiteY12" fmla="*/ 1390736 h 1638300"/>
                <a:gd name="connsiteX13" fmla="*/ 2819486 w 3438524"/>
                <a:gd name="connsiteY13" fmla="*/ 819150 h 1638300"/>
                <a:gd name="connsiteX14" fmla="*/ 2247900 w 3438524"/>
                <a:gd name="connsiteY14" fmla="*/ 247564 h 1638300"/>
                <a:gd name="connsiteX15" fmla="*/ 819150 w 3438524"/>
                <a:gd name="connsiteY15" fmla="*/ 247564 h 1638300"/>
                <a:gd name="connsiteX16" fmla="*/ 247564 w 3438524"/>
                <a:gd name="connsiteY16" fmla="*/ 819150 h 1638300"/>
                <a:gd name="connsiteX17" fmla="*/ 819150 w 3438524"/>
                <a:gd name="connsiteY17" fmla="*/ 1390736 h 1638300"/>
                <a:gd name="connsiteX18" fmla="*/ 1390736 w 3438524"/>
                <a:gd name="connsiteY18" fmla="*/ 819150 h 1638300"/>
                <a:gd name="connsiteX19" fmla="*/ 819150 w 3438524"/>
                <a:gd name="connsiteY19" fmla="*/ 247564 h 1638300"/>
                <a:gd name="connsiteX20" fmla="*/ 819150 w 3438524"/>
                <a:gd name="connsiteY20" fmla="*/ 0 h 1638300"/>
                <a:gd name="connsiteX21" fmla="*/ 1498402 w 3438524"/>
                <a:gd name="connsiteY21" fmla="*/ 361155 h 1638300"/>
                <a:gd name="connsiteX22" fmla="*/ 1533525 w 3438524"/>
                <a:gd name="connsiteY22" fmla="*/ 425864 h 1638300"/>
                <a:gd name="connsiteX23" fmla="*/ 1568648 w 3438524"/>
                <a:gd name="connsiteY23" fmla="*/ 361155 h 1638300"/>
                <a:gd name="connsiteX24" fmla="*/ 2247900 w 3438524"/>
                <a:gd name="connsiteY24" fmla="*/ 0 h 1638300"/>
                <a:gd name="connsiteX25" fmla="*/ 3050408 w 3438524"/>
                <a:gd name="connsiteY25" fmla="*/ 654063 h 1638300"/>
                <a:gd name="connsiteX26" fmla="*/ 3051258 w 3438524"/>
                <a:gd name="connsiteY26" fmla="*/ 662494 h 1638300"/>
                <a:gd name="connsiteX27" fmla="*/ 3438524 w 3438524"/>
                <a:gd name="connsiteY27" fmla="*/ 611981 h 1638300"/>
                <a:gd name="connsiteX28" fmla="*/ 3438524 w 3438524"/>
                <a:gd name="connsiteY28" fmla="*/ 1026319 h 1638300"/>
                <a:gd name="connsiteX29" fmla="*/ 3051151 w 3438524"/>
                <a:gd name="connsiteY29" fmla="*/ 976867 h 1638300"/>
                <a:gd name="connsiteX30" fmla="*/ 3050408 w 3438524"/>
                <a:gd name="connsiteY30" fmla="*/ 984238 h 1638300"/>
                <a:gd name="connsiteX31" fmla="*/ 2247900 w 3438524"/>
                <a:gd name="connsiteY31" fmla="*/ 1638300 h 1638300"/>
                <a:gd name="connsiteX32" fmla="*/ 1568648 w 3438524"/>
                <a:gd name="connsiteY32" fmla="*/ 1277145 h 1638300"/>
                <a:gd name="connsiteX33" fmla="*/ 1533525 w 3438524"/>
                <a:gd name="connsiteY33" fmla="*/ 1212436 h 1638300"/>
                <a:gd name="connsiteX34" fmla="*/ 1498402 w 3438524"/>
                <a:gd name="connsiteY34" fmla="*/ 1277145 h 1638300"/>
                <a:gd name="connsiteX35" fmla="*/ 819150 w 3438524"/>
                <a:gd name="connsiteY35" fmla="*/ 1638300 h 1638300"/>
                <a:gd name="connsiteX36" fmla="*/ 0 w 3438524"/>
                <a:gd name="connsiteY36" fmla="*/ 819150 h 1638300"/>
                <a:gd name="connsiteX37" fmla="*/ 819150 w 3438524"/>
                <a:gd name="connsiteY37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38524" h="1638300">
                  <a:moveTo>
                    <a:pt x="2185988" y="542925"/>
                  </a:moveTo>
                  <a:cubicBezTo>
                    <a:pt x="2262266" y="542925"/>
                    <a:pt x="2324101" y="604760"/>
                    <a:pt x="2324101" y="681038"/>
                  </a:cubicBezTo>
                  <a:cubicBezTo>
                    <a:pt x="2324101" y="757316"/>
                    <a:pt x="2262266" y="819151"/>
                    <a:pt x="2185988" y="819151"/>
                  </a:cubicBezTo>
                  <a:cubicBezTo>
                    <a:pt x="2109710" y="819151"/>
                    <a:pt x="2047875" y="757316"/>
                    <a:pt x="2047875" y="681038"/>
                  </a:cubicBezTo>
                  <a:cubicBezTo>
                    <a:pt x="2047875" y="604760"/>
                    <a:pt x="2109710" y="542925"/>
                    <a:pt x="2185988" y="542925"/>
                  </a:cubicBezTo>
                  <a:close/>
                  <a:moveTo>
                    <a:pt x="709613" y="542925"/>
                  </a:moveTo>
                  <a:cubicBezTo>
                    <a:pt x="785891" y="542925"/>
                    <a:pt x="847726" y="604760"/>
                    <a:pt x="847726" y="681038"/>
                  </a:cubicBezTo>
                  <a:cubicBezTo>
                    <a:pt x="847726" y="757316"/>
                    <a:pt x="785891" y="819151"/>
                    <a:pt x="709613" y="819151"/>
                  </a:cubicBezTo>
                  <a:cubicBezTo>
                    <a:pt x="633335" y="819151"/>
                    <a:pt x="571500" y="757316"/>
                    <a:pt x="571500" y="681038"/>
                  </a:cubicBezTo>
                  <a:cubicBezTo>
                    <a:pt x="571500" y="604760"/>
                    <a:pt x="633335" y="542925"/>
                    <a:pt x="709613" y="542925"/>
                  </a:cubicBezTo>
                  <a:close/>
                  <a:moveTo>
                    <a:pt x="2247900" y="247564"/>
                  </a:moveTo>
                  <a:cubicBezTo>
                    <a:pt x="1932222" y="247564"/>
                    <a:pt x="1676314" y="503472"/>
                    <a:pt x="1676314" y="819150"/>
                  </a:cubicBezTo>
                  <a:cubicBezTo>
                    <a:pt x="1676314" y="1134828"/>
                    <a:pt x="1932222" y="1390736"/>
                    <a:pt x="2247900" y="1390736"/>
                  </a:cubicBezTo>
                  <a:cubicBezTo>
                    <a:pt x="2563578" y="1390736"/>
                    <a:pt x="2819486" y="1134828"/>
                    <a:pt x="2819486" y="819150"/>
                  </a:cubicBezTo>
                  <a:cubicBezTo>
                    <a:pt x="2819486" y="503472"/>
                    <a:pt x="2563578" y="247564"/>
                    <a:pt x="2247900" y="247564"/>
                  </a:cubicBezTo>
                  <a:close/>
                  <a:moveTo>
                    <a:pt x="819150" y="247564"/>
                  </a:moveTo>
                  <a:cubicBezTo>
                    <a:pt x="503472" y="247564"/>
                    <a:pt x="247564" y="503472"/>
                    <a:pt x="247564" y="819150"/>
                  </a:cubicBezTo>
                  <a:cubicBezTo>
                    <a:pt x="247564" y="1134828"/>
                    <a:pt x="503472" y="1390736"/>
                    <a:pt x="819150" y="1390736"/>
                  </a:cubicBezTo>
                  <a:cubicBezTo>
                    <a:pt x="1134828" y="1390736"/>
                    <a:pt x="1390736" y="1134828"/>
                    <a:pt x="1390736" y="819150"/>
                  </a:cubicBezTo>
                  <a:cubicBezTo>
                    <a:pt x="1390736" y="503472"/>
                    <a:pt x="1134828" y="247564"/>
                    <a:pt x="819150" y="247564"/>
                  </a:cubicBezTo>
                  <a:close/>
                  <a:moveTo>
                    <a:pt x="819150" y="0"/>
                  </a:moveTo>
                  <a:cubicBezTo>
                    <a:pt x="1101902" y="0"/>
                    <a:pt x="1351195" y="143260"/>
                    <a:pt x="1498402" y="361155"/>
                  </a:cubicBezTo>
                  <a:lnTo>
                    <a:pt x="1533525" y="425864"/>
                  </a:lnTo>
                  <a:lnTo>
                    <a:pt x="1568648" y="361155"/>
                  </a:lnTo>
                  <a:cubicBezTo>
                    <a:pt x="1715855" y="143260"/>
                    <a:pt x="1965147" y="0"/>
                    <a:pt x="2247900" y="0"/>
                  </a:cubicBezTo>
                  <a:cubicBezTo>
                    <a:pt x="2643753" y="0"/>
                    <a:pt x="2974025" y="280790"/>
                    <a:pt x="3050408" y="654063"/>
                  </a:cubicBezTo>
                  <a:lnTo>
                    <a:pt x="3051258" y="662494"/>
                  </a:lnTo>
                  <a:lnTo>
                    <a:pt x="3438524" y="611981"/>
                  </a:lnTo>
                  <a:lnTo>
                    <a:pt x="3438524" y="1026319"/>
                  </a:lnTo>
                  <a:lnTo>
                    <a:pt x="3051151" y="976867"/>
                  </a:lnTo>
                  <a:lnTo>
                    <a:pt x="3050408" y="984238"/>
                  </a:lnTo>
                  <a:cubicBezTo>
                    <a:pt x="2974025" y="1357510"/>
                    <a:pt x="2643753" y="1638300"/>
                    <a:pt x="2247900" y="1638300"/>
                  </a:cubicBezTo>
                  <a:cubicBezTo>
                    <a:pt x="1965147" y="1638300"/>
                    <a:pt x="1715855" y="1495040"/>
                    <a:pt x="1568648" y="1277145"/>
                  </a:cubicBezTo>
                  <a:lnTo>
                    <a:pt x="1533525" y="1212436"/>
                  </a:lnTo>
                  <a:lnTo>
                    <a:pt x="1498402" y="1277145"/>
                  </a:lnTo>
                  <a:cubicBezTo>
                    <a:pt x="1351195" y="1495040"/>
                    <a:pt x="1101902" y="1638300"/>
                    <a:pt x="819150" y="1638300"/>
                  </a:cubicBezTo>
                  <a:cubicBezTo>
                    <a:pt x="366746" y="1638300"/>
                    <a:pt x="0" y="1271554"/>
                    <a:pt x="0" y="819150"/>
                  </a:cubicBezTo>
                  <a:cubicBezTo>
                    <a:pt x="0" y="366746"/>
                    <a:pt x="366746" y="0"/>
                    <a:pt x="8191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338735" y="1138335"/>
              <a:ext cx="765110" cy="606489"/>
            </a:xfrm>
            <a:prstGeom prst="rect">
              <a:avLst/>
            </a:prstGeom>
            <a:solidFill>
              <a:srgbClr val="F7B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652726" y="1138335"/>
              <a:ext cx="765110" cy="606489"/>
            </a:xfrm>
            <a:prstGeom prst="rect">
              <a:avLst/>
            </a:prstGeom>
            <a:solidFill>
              <a:srgbClr val="F7B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다리꼴 2"/>
            <p:cNvSpPr/>
            <p:nvPr/>
          </p:nvSpPr>
          <p:spPr>
            <a:xfrm rot="5400000" flipH="1">
              <a:off x="2902687" y="1302545"/>
              <a:ext cx="625150" cy="648481"/>
            </a:xfrm>
            <a:custGeom>
              <a:avLst/>
              <a:gdLst>
                <a:gd name="connsiteX0" fmla="*/ 0 w 746449"/>
                <a:gd name="connsiteY0" fmla="*/ 639148 h 639148"/>
                <a:gd name="connsiteX1" fmla="*/ 159787 w 746449"/>
                <a:gd name="connsiteY1" fmla="*/ 0 h 639148"/>
                <a:gd name="connsiteX2" fmla="*/ 586662 w 746449"/>
                <a:gd name="connsiteY2" fmla="*/ 0 h 639148"/>
                <a:gd name="connsiteX3" fmla="*/ 746449 w 746449"/>
                <a:gd name="connsiteY3" fmla="*/ 639148 h 639148"/>
                <a:gd name="connsiteX4" fmla="*/ 0 w 746449"/>
                <a:gd name="connsiteY4" fmla="*/ 639148 h 639148"/>
                <a:gd name="connsiteX0" fmla="*/ 0 w 690464"/>
                <a:gd name="connsiteY0" fmla="*/ 639148 h 648481"/>
                <a:gd name="connsiteX1" fmla="*/ 159787 w 690464"/>
                <a:gd name="connsiteY1" fmla="*/ 0 h 648481"/>
                <a:gd name="connsiteX2" fmla="*/ 586662 w 690464"/>
                <a:gd name="connsiteY2" fmla="*/ 0 h 648481"/>
                <a:gd name="connsiteX3" fmla="*/ 690464 w 690464"/>
                <a:gd name="connsiteY3" fmla="*/ 648481 h 648481"/>
                <a:gd name="connsiteX4" fmla="*/ 0 w 690464"/>
                <a:gd name="connsiteY4" fmla="*/ 639148 h 648481"/>
                <a:gd name="connsiteX0" fmla="*/ 0 w 625150"/>
                <a:gd name="connsiteY0" fmla="*/ 648481 h 648481"/>
                <a:gd name="connsiteX1" fmla="*/ 94473 w 625150"/>
                <a:gd name="connsiteY1" fmla="*/ 0 h 648481"/>
                <a:gd name="connsiteX2" fmla="*/ 521348 w 625150"/>
                <a:gd name="connsiteY2" fmla="*/ 0 h 648481"/>
                <a:gd name="connsiteX3" fmla="*/ 625150 w 625150"/>
                <a:gd name="connsiteY3" fmla="*/ 648481 h 648481"/>
                <a:gd name="connsiteX4" fmla="*/ 0 w 625150"/>
                <a:gd name="connsiteY4" fmla="*/ 648481 h 6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0" h="648481">
                  <a:moveTo>
                    <a:pt x="0" y="648481"/>
                  </a:moveTo>
                  <a:lnTo>
                    <a:pt x="94473" y="0"/>
                  </a:lnTo>
                  <a:lnTo>
                    <a:pt x="521348" y="0"/>
                  </a:lnTo>
                  <a:lnTo>
                    <a:pt x="625150" y="648481"/>
                  </a:lnTo>
                  <a:lnTo>
                    <a:pt x="0" y="6484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702629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853334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76276" y="3668464"/>
            <a:ext cx="1057274" cy="10572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74158" y="3732803"/>
            <a:ext cx="2733674" cy="907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1051" y="3773237"/>
            <a:ext cx="847725" cy="847725"/>
          </a:xfrm>
          <a:prstGeom prst="ellipse">
            <a:avLst/>
          </a:prstGeom>
          <a:solidFill>
            <a:srgbClr val="42759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79537" y="3666130"/>
            <a:ext cx="1057274" cy="10572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778078" y="3732803"/>
            <a:ext cx="2733674" cy="9073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84312" y="3770903"/>
            <a:ext cx="847725" cy="847725"/>
          </a:xfrm>
          <a:prstGeom prst="ellipse">
            <a:avLst/>
          </a:prstGeom>
          <a:solidFill>
            <a:srgbClr val="42759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082798" y="3673321"/>
            <a:ext cx="1057274" cy="10572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4275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187573" y="3778094"/>
            <a:ext cx="847725" cy="847725"/>
          </a:xfrm>
          <a:prstGeom prst="ellipse">
            <a:avLst/>
          </a:prstGeom>
          <a:solidFill>
            <a:srgbClr val="42759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5839" y="3909566"/>
            <a:ext cx="37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ACC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rgbClr val="FACC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02683" y="3899330"/>
            <a:ext cx="37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ACC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rgbClr val="FACC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25697" y="3909566"/>
            <a:ext cx="37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ACC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rgbClr val="FACC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4315" y="3840528"/>
            <a:ext cx="215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2nd Dream </a:t>
            </a:r>
            <a:r>
              <a:rPr lang="ko-KR" altLang="en-US" sz="2000" dirty="0" smtClean="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2000" dirty="0" smtClean="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000" dirty="0">
              <a:solidFill>
                <a:srgbClr val="42759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1283" y="3984083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사용기</a:t>
            </a:r>
            <a:r>
              <a:rPr lang="ko-KR" altLang="en-US" sz="200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술</a:t>
            </a:r>
            <a:endParaRPr lang="en-US" altLang="ko-KR" sz="2000" dirty="0" smtClean="0">
              <a:solidFill>
                <a:srgbClr val="42759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68590" y="4004154"/>
            <a:ext cx="215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42759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시연</a:t>
            </a:r>
            <a:endParaRPr lang="en-US" altLang="ko-KR" sz="2000" dirty="0" smtClean="0">
              <a:solidFill>
                <a:srgbClr val="42759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-20604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71725" y="1021233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08443" y="5503495"/>
            <a:ext cx="434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 개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/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폐업 요식업 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7144" y="616387"/>
            <a:ext cx="619152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1.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For 2nd Dream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이란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?</a:t>
            </a:r>
          </a:p>
          <a:p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\\PC04\Users\Public\알까기\char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61" y="1508125"/>
            <a:ext cx="7553210" cy="39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-20604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/>
          <p:cNvSpPr/>
          <p:nvPr/>
        </p:nvSpPr>
        <p:spPr>
          <a:xfrm rot="16200000">
            <a:off x="788570" y="2934193"/>
            <a:ext cx="3334058" cy="2442744"/>
          </a:xfrm>
          <a:custGeom>
            <a:avLst/>
            <a:gdLst>
              <a:gd name="connsiteX0" fmla="*/ 0 w 3743633"/>
              <a:gd name="connsiteY0" fmla="*/ 0 h 2442743"/>
              <a:gd name="connsiteX1" fmla="*/ 1871817 w 3743633"/>
              <a:gd name="connsiteY1" fmla="*/ 0 h 2442743"/>
              <a:gd name="connsiteX2" fmla="*/ 3743634 w 3743633"/>
              <a:gd name="connsiteY2" fmla="*/ 1221372 h 2442743"/>
              <a:gd name="connsiteX3" fmla="*/ 1871817 w 3743633"/>
              <a:gd name="connsiteY3" fmla="*/ 2442744 h 2442743"/>
              <a:gd name="connsiteX4" fmla="*/ 0 w 3743633"/>
              <a:gd name="connsiteY4" fmla="*/ 2442743 h 2442743"/>
              <a:gd name="connsiteX5" fmla="*/ 0 w 3743633"/>
              <a:gd name="connsiteY5" fmla="*/ 0 h 2442743"/>
              <a:gd name="connsiteX0" fmla="*/ 0 w 3486459"/>
              <a:gd name="connsiteY0" fmla="*/ 0 h 2442744"/>
              <a:gd name="connsiteX1" fmla="*/ 1871817 w 3486459"/>
              <a:gd name="connsiteY1" fmla="*/ 0 h 2442744"/>
              <a:gd name="connsiteX2" fmla="*/ 3486459 w 3486459"/>
              <a:gd name="connsiteY2" fmla="*/ 1230897 h 2442744"/>
              <a:gd name="connsiteX3" fmla="*/ 1871817 w 3486459"/>
              <a:gd name="connsiteY3" fmla="*/ 2442744 h 2442744"/>
              <a:gd name="connsiteX4" fmla="*/ 0 w 3486459"/>
              <a:gd name="connsiteY4" fmla="*/ 2442743 h 2442744"/>
              <a:gd name="connsiteX5" fmla="*/ 0 w 3486459"/>
              <a:gd name="connsiteY5" fmla="*/ 0 h 2442744"/>
              <a:gd name="connsiteX0" fmla="*/ 0 w 3334058"/>
              <a:gd name="connsiteY0" fmla="*/ 0 h 2442744"/>
              <a:gd name="connsiteX1" fmla="*/ 1871817 w 3334058"/>
              <a:gd name="connsiteY1" fmla="*/ 0 h 2442744"/>
              <a:gd name="connsiteX2" fmla="*/ 3334058 w 3334058"/>
              <a:gd name="connsiteY2" fmla="*/ 1249947 h 2442744"/>
              <a:gd name="connsiteX3" fmla="*/ 1871817 w 3334058"/>
              <a:gd name="connsiteY3" fmla="*/ 2442744 h 2442744"/>
              <a:gd name="connsiteX4" fmla="*/ 0 w 3334058"/>
              <a:gd name="connsiteY4" fmla="*/ 2442743 h 2442744"/>
              <a:gd name="connsiteX5" fmla="*/ 0 w 3334058"/>
              <a:gd name="connsiteY5" fmla="*/ 0 h 244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58" h="2442744">
                <a:moveTo>
                  <a:pt x="0" y="0"/>
                </a:moveTo>
                <a:lnTo>
                  <a:pt x="1871817" y="0"/>
                </a:lnTo>
                <a:cubicBezTo>
                  <a:pt x="2905593" y="0"/>
                  <a:pt x="3334058" y="575402"/>
                  <a:pt x="3334058" y="1249947"/>
                </a:cubicBezTo>
                <a:cubicBezTo>
                  <a:pt x="3334058" y="1924492"/>
                  <a:pt x="2905593" y="2442744"/>
                  <a:pt x="1871817" y="2442744"/>
                </a:cubicBezTo>
                <a:lnTo>
                  <a:pt x="0" y="2442743"/>
                </a:lnTo>
                <a:lnTo>
                  <a:pt x="0" y="0"/>
                </a:lnTo>
                <a:close/>
              </a:path>
            </a:pathLst>
          </a:custGeom>
          <a:solidFill>
            <a:srgbClr val="FED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 99"/>
          <p:cNvSpPr/>
          <p:nvPr/>
        </p:nvSpPr>
        <p:spPr>
          <a:xfrm flipV="1">
            <a:off x="1234226" y="4188278"/>
            <a:ext cx="2442745" cy="1634316"/>
          </a:xfrm>
          <a:custGeom>
            <a:avLst/>
            <a:gdLst>
              <a:gd name="connsiteX0" fmla="*/ 359231 w 3017615"/>
              <a:gd name="connsiteY0" fmla="*/ 1980757 h 1982242"/>
              <a:gd name="connsiteX1" fmla="*/ 1103396 w 3017615"/>
              <a:gd name="connsiteY1" fmla="*/ 1616975 h 1982242"/>
              <a:gd name="connsiteX2" fmla="*/ 1207663 w 3017615"/>
              <a:gd name="connsiteY2" fmla="*/ 1610322 h 1982242"/>
              <a:gd name="connsiteX3" fmla="*/ 1285703 w 3017615"/>
              <a:gd name="connsiteY3" fmla="*/ 1614052 h 1982242"/>
              <a:gd name="connsiteX4" fmla="*/ 1693702 w 3017615"/>
              <a:gd name="connsiteY4" fmla="*/ 1785905 h 1982242"/>
              <a:gd name="connsiteX5" fmla="*/ 1807572 w 3017615"/>
              <a:gd name="connsiteY5" fmla="*/ 1871889 h 1982242"/>
              <a:gd name="connsiteX6" fmla="*/ 1807572 w 3017615"/>
              <a:gd name="connsiteY6" fmla="*/ 1875093 h 1982242"/>
              <a:gd name="connsiteX7" fmla="*/ 1825683 w 3017615"/>
              <a:gd name="connsiteY7" fmla="*/ 1884343 h 1982242"/>
              <a:gd name="connsiteX8" fmla="*/ 1866524 w 3017615"/>
              <a:gd name="connsiteY8" fmla="*/ 1912099 h 1982242"/>
              <a:gd name="connsiteX9" fmla="*/ 2055298 w 3017615"/>
              <a:gd name="connsiteY9" fmla="*/ 1980757 h 1982242"/>
              <a:gd name="connsiteX10" fmla="*/ 2111051 w 3017615"/>
              <a:gd name="connsiteY10" fmla="*/ 1980257 h 1982242"/>
              <a:gd name="connsiteX11" fmla="*/ 2166804 w 3017615"/>
              <a:gd name="connsiteY11" fmla="*/ 1980757 h 1982242"/>
              <a:gd name="connsiteX12" fmla="*/ 2355578 w 3017615"/>
              <a:gd name="connsiteY12" fmla="*/ 1912099 h 1982242"/>
              <a:gd name="connsiteX13" fmla="*/ 2396419 w 3017615"/>
              <a:gd name="connsiteY13" fmla="*/ 1884343 h 1982242"/>
              <a:gd name="connsiteX14" fmla="*/ 2414529 w 3017615"/>
              <a:gd name="connsiteY14" fmla="*/ 1875093 h 1982242"/>
              <a:gd name="connsiteX15" fmla="*/ 2414529 w 3017615"/>
              <a:gd name="connsiteY15" fmla="*/ 1871889 h 1982242"/>
              <a:gd name="connsiteX16" fmla="*/ 2528398 w 3017615"/>
              <a:gd name="connsiteY16" fmla="*/ 1785905 h 1982242"/>
              <a:gd name="connsiteX17" fmla="*/ 3017615 w 3017615"/>
              <a:gd name="connsiteY17" fmla="*/ 1610171 h 1982242"/>
              <a:gd name="connsiteX18" fmla="*/ 3017615 w 3017615"/>
              <a:gd name="connsiteY18" fmla="*/ 0 h 1982242"/>
              <a:gd name="connsiteX19" fmla="*/ 2414529 w 3017615"/>
              <a:gd name="connsiteY19" fmla="*/ 0 h 1982242"/>
              <a:gd name="connsiteX20" fmla="*/ 1807572 w 3017615"/>
              <a:gd name="connsiteY20" fmla="*/ 0 h 1982242"/>
              <a:gd name="connsiteX21" fmla="*/ 1210043 w 3017615"/>
              <a:gd name="connsiteY21" fmla="*/ 0 h 1982242"/>
              <a:gd name="connsiteX22" fmla="*/ 1204486 w 3017615"/>
              <a:gd name="connsiteY22" fmla="*/ 0 h 1982242"/>
              <a:gd name="connsiteX23" fmla="*/ 0 w 3017615"/>
              <a:gd name="connsiteY23" fmla="*/ 0 h 1982242"/>
              <a:gd name="connsiteX24" fmla="*/ 0 w 3017615"/>
              <a:gd name="connsiteY24" fmla="*/ 1875093 h 1982242"/>
              <a:gd name="connsiteX25" fmla="*/ 359231 w 3017615"/>
              <a:gd name="connsiteY25" fmla="*/ 1980757 h 198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17615" h="1982242">
                <a:moveTo>
                  <a:pt x="359231" y="1980757"/>
                </a:moveTo>
                <a:cubicBezTo>
                  <a:pt x="619201" y="1957391"/>
                  <a:pt x="736188" y="1665467"/>
                  <a:pt x="1103396" y="1616975"/>
                </a:cubicBezTo>
                <a:lnTo>
                  <a:pt x="1207663" y="1610322"/>
                </a:lnTo>
                <a:lnTo>
                  <a:pt x="1285703" y="1614052"/>
                </a:lnTo>
                <a:cubicBezTo>
                  <a:pt x="1466487" y="1631789"/>
                  <a:pt x="1588237" y="1707627"/>
                  <a:pt x="1693702" y="1785905"/>
                </a:cubicBezTo>
                <a:lnTo>
                  <a:pt x="1807572" y="1871889"/>
                </a:lnTo>
                <a:lnTo>
                  <a:pt x="1807572" y="1875093"/>
                </a:lnTo>
                <a:lnTo>
                  <a:pt x="1825683" y="1884343"/>
                </a:lnTo>
                <a:lnTo>
                  <a:pt x="1866524" y="1912099"/>
                </a:lnTo>
                <a:cubicBezTo>
                  <a:pt x="1924131" y="1948037"/>
                  <a:pt x="1984397" y="1974384"/>
                  <a:pt x="2055298" y="1980757"/>
                </a:cubicBezTo>
                <a:lnTo>
                  <a:pt x="2111051" y="1980257"/>
                </a:lnTo>
                <a:lnTo>
                  <a:pt x="2166804" y="1980757"/>
                </a:lnTo>
                <a:cubicBezTo>
                  <a:pt x="2237705" y="1974384"/>
                  <a:pt x="2297971" y="1948037"/>
                  <a:pt x="2355578" y="1912099"/>
                </a:cubicBezTo>
                <a:lnTo>
                  <a:pt x="2396419" y="1884343"/>
                </a:lnTo>
                <a:lnTo>
                  <a:pt x="2414529" y="1875093"/>
                </a:lnTo>
                <a:lnTo>
                  <a:pt x="2414529" y="1871889"/>
                </a:lnTo>
                <a:lnTo>
                  <a:pt x="2528398" y="1785905"/>
                </a:lnTo>
                <a:cubicBezTo>
                  <a:pt x="2648930" y="1696445"/>
                  <a:pt x="2790732" y="1610171"/>
                  <a:pt x="3017615" y="1610171"/>
                </a:cubicBezTo>
                <a:lnTo>
                  <a:pt x="3017615" y="0"/>
                </a:lnTo>
                <a:lnTo>
                  <a:pt x="2414529" y="0"/>
                </a:lnTo>
                <a:lnTo>
                  <a:pt x="1807572" y="0"/>
                </a:lnTo>
                <a:lnTo>
                  <a:pt x="1210043" y="0"/>
                </a:lnTo>
                <a:lnTo>
                  <a:pt x="1204486" y="0"/>
                </a:lnTo>
                <a:lnTo>
                  <a:pt x="0" y="0"/>
                </a:lnTo>
                <a:lnTo>
                  <a:pt x="0" y="1875093"/>
                </a:lnTo>
                <a:cubicBezTo>
                  <a:pt x="151255" y="1962239"/>
                  <a:pt x="264697" y="1989254"/>
                  <a:pt x="359231" y="198075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1389728" y="2988486"/>
            <a:ext cx="2114340" cy="912120"/>
            <a:chOff x="2891021" y="316268"/>
            <a:chExt cx="6075696" cy="2621036"/>
          </a:xfrm>
        </p:grpSpPr>
        <p:sp>
          <p:nvSpPr>
            <p:cNvPr id="117" name="자유형 116"/>
            <p:cNvSpPr/>
            <p:nvPr/>
          </p:nvSpPr>
          <p:spPr>
            <a:xfrm>
              <a:off x="3465592" y="316268"/>
              <a:ext cx="5501125" cy="2621036"/>
            </a:xfrm>
            <a:custGeom>
              <a:avLst/>
              <a:gdLst>
                <a:gd name="connsiteX0" fmla="*/ 2185988 w 3438524"/>
                <a:gd name="connsiteY0" fmla="*/ 542925 h 1638300"/>
                <a:gd name="connsiteX1" fmla="*/ 2324101 w 3438524"/>
                <a:gd name="connsiteY1" fmla="*/ 681038 h 1638300"/>
                <a:gd name="connsiteX2" fmla="*/ 2185988 w 3438524"/>
                <a:gd name="connsiteY2" fmla="*/ 819151 h 1638300"/>
                <a:gd name="connsiteX3" fmla="*/ 2047875 w 3438524"/>
                <a:gd name="connsiteY3" fmla="*/ 681038 h 1638300"/>
                <a:gd name="connsiteX4" fmla="*/ 2185988 w 3438524"/>
                <a:gd name="connsiteY4" fmla="*/ 542925 h 1638300"/>
                <a:gd name="connsiteX5" fmla="*/ 709613 w 3438524"/>
                <a:gd name="connsiteY5" fmla="*/ 542925 h 1638300"/>
                <a:gd name="connsiteX6" fmla="*/ 847726 w 3438524"/>
                <a:gd name="connsiteY6" fmla="*/ 681038 h 1638300"/>
                <a:gd name="connsiteX7" fmla="*/ 709613 w 3438524"/>
                <a:gd name="connsiteY7" fmla="*/ 819151 h 1638300"/>
                <a:gd name="connsiteX8" fmla="*/ 571500 w 3438524"/>
                <a:gd name="connsiteY8" fmla="*/ 681038 h 1638300"/>
                <a:gd name="connsiteX9" fmla="*/ 709613 w 3438524"/>
                <a:gd name="connsiteY9" fmla="*/ 542925 h 1638300"/>
                <a:gd name="connsiteX10" fmla="*/ 2247900 w 3438524"/>
                <a:gd name="connsiteY10" fmla="*/ 247564 h 1638300"/>
                <a:gd name="connsiteX11" fmla="*/ 1676314 w 3438524"/>
                <a:gd name="connsiteY11" fmla="*/ 819150 h 1638300"/>
                <a:gd name="connsiteX12" fmla="*/ 2247900 w 3438524"/>
                <a:gd name="connsiteY12" fmla="*/ 1390736 h 1638300"/>
                <a:gd name="connsiteX13" fmla="*/ 2819486 w 3438524"/>
                <a:gd name="connsiteY13" fmla="*/ 819150 h 1638300"/>
                <a:gd name="connsiteX14" fmla="*/ 2247900 w 3438524"/>
                <a:gd name="connsiteY14" fmla="*/ 247564 h 1638300"/>
                <a:gd name="connsiteX15" fmla="*/ 819150 w 3438524"/>
                <a:gd name="connsiteY15" fmla="*/ 247564 h 1638300"/>
                <a:gd name="connsiteX16" fmla="*/ 247564 w 3438524"/>
                <a:gd name="connsiteY16" fmla="*/ 819150 h 1638300"/>
                <a:gd name="connsiteX17" fmla="*/ 819150 w 3438524"/>
                <a:gd name="connsiteY17" fmla="*/ 1390736 h 1638300"/>
                <a:gd name="connsiteX18" fmla="*/ 1390736 w 3438524"/>
                <a:gd name="connsiteY18" fmla="*/ 819150 h 1638300"/>
                <a:gd name="connsiteX19" fmla="*/ 819150 w 3438524"/>
                <a:gd name="connsiteY19" fmla="*/ 247564 h 1638300"/>
                <a:gd name="connsiteX20" fmla="*/ 819150 w 3438524"/>
                <a:gd name="connsiteY20" fmla="*/ 0 h 1638300"/>
                <a:gd name="connsiteX21" fmla="*/ 1498402 w 3438524"/>
                <a:gd name="connsiteY21" fmla="*/ 361155 h 1638300"/>
                <a:gd name="connsiteX22" fmla="*/ 1533525 w 3438524"/>
                <a:gd name="connsiteY22" fmla="*/ 425864 h 1638300"/>
                <a:gd name="connsiteX23" fmla="*/ 1568648 w 3438524"/>
                <a:gd name="connsiteY23" fmla="*/ 361155 h 1638300"/>
                <a:gd name="connsiteX24" fmla="*/ 2247900 w 3438524"/>
                <a:gd name="connsiteY24" fmla="*/ 0 h 1638300"/>
                <a:gd name="connsiteX25" fmla="*/ 3050408 w 3438524"/>
                <a:gd name="connsiteY25" fmla="*/ 654063 h 1638300"/>
                <a:gd name="connsiteX26" fmla="*/ 3051258 w 3438524"/>
                <a:gd name="connsiteY26" fmla="*/ 662494 h 1638300"/>
                <a:gd name="connsiteX27" fmla="*/ 3438524 w 3438524"/>
                <a:gd name="connsiteY27" fmla="*/ 611981 h 1638300"/>
                <a:gd name="connsiteX28" fmla="*/ 3438524 w 3438524"/>
                <a:gd name="connsiteY28" fmla="*/ 1026319 h 1638300"/>
                <a:gd name="connsiteX29" fmla="*/ 3051151 w 3438524"/>
                <a:gd name="connsiteY29" fmla="*/ 976867 h 1638300"/>
                <a:gd name="connsiteX30" fmla="*/ 3050408 w 3438524"/>
                <a:gd name="connsiteY30" fmla="*/ 984238 h 1638300"/>
                <a:gd name="connsiteX31" fmla="*/ 2247900 w 3438524"/>
                <a:gd name="connsiteY31" fmla="*/ 1638300 h 1638300"/>
                <a:gd name="connsiteX32" fmla="*/ 1568648 w 3438524"/>
                <a:gd name="connsiteY32" fmla="*/ 1277145 h 1638300"/>
                <a:gd name="connsiteX33" fmla="*/ 1533525 w 3438524"/>
                <a:gd name="connsiteY33" fmla="*/ 1212436 h 1638300"/>
                <a:gd name="connsiteX34" fmla="*/ 1498402 w 3438524"/>
                <a:gd name="connsiteY34" fmla="*/ 1277145 h 1638300"/>
                <a:gd name="connsiteX35" fmla="*/ 819150 w 3438524"/>
                <a:gd name="connsiteY35" fmla="*/ 1638300 h 1638300"/>
                <a:gd name="connsiteX36" fmla="*/ 0 w 3438524"/>
                <a:gd name="connsiteY36" fmla="*/ 819150 h 1638300"/>
                <a:gd name="connsiteX37" fmla="*/ 819150 w 3438524"/>
                <a:gd name="connsiteY37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38524" h="1638300">
                  <a:moveTo>
                    <a:pt x="2185988" y="542925"/>
                  </a:moveTo>
                  <a:cubicBezTo>
                    <a:pt x="2262266" y="542925"/>
                    <a:pt x="2324101" y="604760"/>
                    <a:pt x="2324101" y="681038"/>
                  </a:cubicBezTo>
                  <a:cubicBezTo>
                    <a:pt x="2324101" y="757316"/>
                    <a:pt x="2262266" y="819151"/>
                    <a:pt x="2185988" y="819151"/>
                  </a:cubicBezTo>
                  <a:cubicBezTo>
                    <a:pt x="2109710" y="819151"/>
                    <a:pt x="2047875" y="757316"/>
                    <a:pt x="2047875" y="681038"/>
                  </a:cubicBezTo>
                  <a:cubicBezTo>
                    <a:pt x="2047875" y="604760"/>
                    <a:pt x="2109710" y="542925"/>
                    <a:pt x="2185988" y="542925"/>
                  </a:cubicBezTo>
                  <a:close/>
                  <a:moveTo>
                    <a:pt x="709613" y="542925"/>
                  </a:moveTo>
                  <a:cubicBezTo>
                    <a:pt x="785891" y="542925"/>
                    <a:pt x="847726" y="604760"/>
                    <a:pt x="847726" y="681038"/>
                  </a:cubicBezTo>
                  <a:cubicBezTo>
                    <a:pt x="847726" y="757316"/>
                    <a:pt x="785891" y="819151"/>
                    <a:pt x="709613" y="819151"/>
                  </a:cubicBezTo>
                  <a:cubicBezTo>
                    <a:pt x="633335" y="819151"/>
                    <a:pt x="571500" y="757316"/>
                    <a:pt x="571500" y="681038"/>
                  </a:cubicBezTo>
                  <a:cubicBezTo>
                    <a:pt x="571500" y="604760"/>
                    <a:pt x="633335" y="542925"/>
                    <a:pt x="709613" y="542925"/>
                  </a:cubicBezTo>
                  <a:close/>
                  <a:moveTo>
                    <a:pt x="2247900" y="247564"/>
                  </a:moveTo>
                  <a:cubicBezTo>
                    <a:pt x="1932222" y="247564"/>
                    <a:pt x="1676314" y="503472"/>
                    <a:pt x="1676314" y="819150"/>
                  </a:cubicBezTo>
                  <a:cubicBezTo>
                    <a:pt x="1676314" y="1134828"/>
                    <a:pt x="1932222" y="1390736"/>
                    <a:pt x="2247900" y="1390736"/>
                  </a:cubicBezTo>
                  <a:cubicBezTo>
                    <a:pt x="2563578" y="1390736"/>
                    <a:pt x="2819486" y="1134828"/>
                    <a:pt x="2819486" y="819150"/>
                  </a:cubicBezTo>
                  <a:cubicBezTo>
                    <a:pt x="2819486" y="503472"/>
                    <a:pt x="2563578" y="247564"/>
                    <a:pt x="2247900" y="247564"/>
                  </a:cubicBezTo>
                  <a:close/>
                  <a:moveTo>
                    <a:pt x="819150" y="247564"/>
                  </a:moveTo>
                  <a:cubicBezTo>
                    <a:pt x="503472" y="247564"/>
                    <a:pt x="247564" y="503472"/>
                    <a:pt x="247564" y="819150"/>
                  </a:cubicBezTo>
                  <a:cubicBezTo>
                    <a:pt x="247564" y="1134828"/>
                    <a:pt x="503472" y="1390736"/>
                    <a:pt x="819150" y="1390736"/>
                  </a:cubicBezTo>
                  <a:cubicBezTo>
                    <a:pt x="1134828" y="1390736"/>
                    <a:pt x="1390736" y="1134828"/>
                    <a:pt x="1390736" y="819150"/>
                  </a:cubicBezTo>
                  <a:cubicBezTo>
                    <a:pt x="1390736" y="503472"/>
                    <a:pt x="1134828" y="247564"/>
                    <a:pt x="819150" y="247564"/>
                  </a:cubicBezTo>
                  <a:close/>
                  <a:moveTo>
                    <a:pt x="819150" y="0"/>
                  </a:moveTo>
                  <a:cubicBezTo>
                    <a:pt x="1101902" y="0"/>
                    <a:pt x="1351195" y="143260"/>
                    <a:pt x="1498402" y="361155"/>
                  </a:cubicBezTo>
                  <a:lnTo>
                    <a:pt x="1533525" y="425864"/>
                  </a:lnTo>
                  <a:lnTo>
                    <a:pt x="1568648" y="361155"/>
                  </a:lnTo>
                  <a:cubicBezTo>
                    <a:pt x="1715855" y="143260"/>
                    <a:pt x="1965147" y="0"/>
                    <a:pt x="2247900" y="0"/>
                  </a:cubicBezTo>
                  <a:cubicBezTo>
                    <a:pt x="2643753" y="0"/>
                    <a:pt x="2974025" y="280790"/>
                    <a:pt x="3050408" y="654063"/>
                  </a:cubicBezTo>
                  <a:lnTo>
                    <a:pt x="3051258" y="662494"/>
                  </a:lnTo>
                  <a:lnTo>
                    <a:pt x="3438524" y="611981"/>
                  </a:lnTo>
                  <a:lnTo>
                    <a:pt x="3438524" y="1026319"/>
                  </a:lnTo>
                  <a:lnTo>
                    <a:pt x="3051151" y="976867"/>
                  </a:lnTo>
                  <a:lnTo>
                    <a:pt x="3050408" y="984238"/>
                  </a:lnTo>
                  <a:cubicBezTo>
                    <a:pt x="2974025" y="1357510"/>
                    <a:pt x="2643753" y="1638300"/>
                    <a:pt x="2247900" y="1638300"/>
                  </a:cubicBezTo>
                  <a:cubicBezTo>
                    <a:pt x="1965147" y="1638300"/>
                    <a:pt x="1715855" y="1495040"/>
                    <a:pt x="1568648" y="1277145"/>
                  </a:cubicBezTo>
                  <a:lnTo>
                    <a:pt x="1533525" y="1212436"/>
                  </a:lnTo>
                  <a:lnTo>
                    <a:pt x="1498402" y="1277145"/>
                  </a:lnTo>
                  <a:cubicBezTo>
                    <a:pt x="1351195" y="1495040"/>
                    <a:pt x="1101902" y="1638300"/>
                    <a:pt x="819150" y="1638300"/>
                  </a:cubicBezTo>
                  <a:cubicBezTo>
                    <a:pt x="366746" y="1638300"/>
                    <a:pt x="0" y="1271554"/>
                    <a:pt x="0" y="819150"/>
                  </a:cubicBezTo>
                  <a:cubicBezTo>
                    <a:pt x="0" y="366746"/>
                    <a:pt x="366746" y="0"/>
                    <a:pt x="8191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338735" y="1138335"/>
              <a:ext cx="765110" cy="606489"/>
            </a:xfrm>
            <a:prstGeom prst="rect">
              <a:avLst/>
            </a:prstGeom>
            <a:solidFill>
              <a:srgbClr val="FED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652726" y="1138335"/>
              <a:ext cx="765110" cy="606489"/>
            </a:xfrm>
            <a:prstGeom prst="rect">
              <a:avLst/>
            </a:prstGeom>
            <a:solidFill>
              <a:srgbClr val="FED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사다리꼴 2"/>
            <p:cNvSpPr/>
            <p:nvPr/>
          </p:nvSpPr>
          <p:spPr>
            <a:xfrm rot="5400000" flipH="1">
              <a:off x="2902687" y="1302545"/>
              <a:ext cx="625150" cy="648481"/>
            </a:xfrm>
            <a:custGeom>
              <a:avLst/>
              <a:gdLst>
                <a:gd name="connsiteX0" fmla="*/ 0 w 746449"/>
                <a:gd name="connsiteY0" fmla="*/ 639148 h 639148"/>
                <a:gd name="connsiteX1" fmla="*/ 159787 w 746449"/>
                <a:gd name="connsiteY1" fmla="*/ 0 h 639148"/>
                <a:gd name="connsiteX2" fmla="*/ 586662 w 746449"/>
                <a:gd name="connsiteY2" fmla="*/ 0 h 639148"/>
                <a:gd name="connsiteX3" fmla="*/ 746449 w 746449"/>
                <a:gd name="connsiteY3" fmla="*/ 639148 h 639148"/>
                <a:gd name="connsiteX4" fmla="*/ 0 w 746449"/>
                <a:gd name="connsiteY4" fmla="*/ 639148 h 639148"/>
                <a:gd name="connsiteX0" fmla="*/ 0 w 690464"/>
                <a:gd name="connsiteY0" fmla="*/ 639148 h 648481"/>
                <a:gd name="connsiteX1" fmla="*/ 159787 w 690464"/>
                <a:gd name="connsiteY1" fmla="*/ 0 h 648481"/>
                <a:gd name="connsiteX2" fmla="*/ 586662 w 690464"/>
                <a:gd name="connsiteY2" fmla="*/ 0 h 648481"/>
                <a:gd name="connsiteX3" fmla="*/ 690464 w 690464"/>
                <a:gd name="connsiteY3" fmla="*/ 648481 h 648481"/>
                <a:gd name="connsiteX4" fmla="*/ 0 w 690464"/>
                <a:gd name="connsiteY4" fmla="*/ 639148 h 648481"/>
                <a:gd name="connsiteX0" fmla="*/ 0 w 625150"/>
                <a:gd name="connsiteY0" fmla="*/ 648481 h 648481"/>
                <a:gd name="connsiteX1" fmla="*/ 94473 w 625150"/>
                <a:gd name="connsiteY1" fmla="*/ 0 h 648481"/>
                <a:gd name="connsiteX2" fmla="*/ 521348 w 625150"/>
                <a:gd name="connsiteY2" fmla="*/ 0 h 648481"/>
                <a:gd name="connsiteX3" fmla="*/ 625150 w 625150"/>
                <a:gd name="connsiteY3" fmla="*/ 648481 h 648481"/>
                <a:gd name="connsiteX4" fmla="*/ 0 w 625150"/>
                <a:gd name="connsiteY4" fmla="*/ 648481 h 6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0" h="648481">
                  <a:moveTo>
                    <a:pt x="0" y="648481"/>
                  </a:moveTo>
                  <a:lnTo>
                    <a:pt x="94473" y="0"/>
                  </a:lnTo>
                  <a:lnTo>
                    <a:pt x="521348" y="0"/>
                  </a:lnTo>
                  <a:lnTo>
                    <a:pt x="625150" y="648481"/>
                  </a:lnTo>
                  <a:lnTo>
                    <a:pt x="0" y="6484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4702629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853333" y="1672033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Picture 3" descr="C:\Users\Administrator\Desktop\speech-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37" y="2786586"/>
            <a:ext cx="2016195" cy="15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004499" y="3155335"/>
            <a:ext cx="208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하아</a:t>
            </a:r>
            <a:r>
              <a:rPr lang="en-US" altLang="ko-KR" sz="1600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이제 정년이구나</a:t>
            </a:r>
            <a:r>
              <a:rPr lang="en-US" altLang="ko-KR" sz="1600" dirty="0" smtClean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40" name="순서도: 지연 10"/>
          <p:cNvSpPr/>
          <p:nvPr/>
        </p:nvSpPr>
        <p:spPr>
          <a:xfrm rot="16200000">
            <a:off x="8046696" y="3005292"/>
            <a:ext cx="3334058" cy="2442744"/>
          </a:xfrm>
          <a:custGeom>
            <a:avLst/>
            <a:gdLst>
              <a:gd name="connsiteX0" fmla="*/ 0 w 3743633"/>
              <a:gd name="connsiteY0" fmla="*/ 0 h 2442743"/>
              <a:gd name="connsiteX1" fmla="*/ 1871817 w 3743633"/>
              <a:gd name="connsiteY1" fmla="*/ 0 h 2442743"/>
              <a:gd name="connsiteX2" fmla="*/ 3743634 w 3743633"/>
              <a:gd name="connsiteY2" fmla="*/ 1221372 h 2442743"/>
              <a:gd name="connsiteX3" fmla="*/ 1871817 w 3743633"/>
              <a:gd name="connsiteY3" fmla="*/ 2442744 h 2442743"/>
              <a:gd name="connsiteX4" fmla="*/ 0 w 3743633"/>
              <a:gd name="connsiteY4" fmla="*/ 2442743 h 2442743"/>
              <a:gd name="connsiteX5" fmla="*/ 0 w 3743633"/>
              <a:gd name="connsiteY5" fmla="*/ 0 h 2442743"/>
              <a:gd name="connsiteX0" fmla="*/ 0 w 3486459"/>
              <a:gd name="connsiteY0" fmla="*/ 0 h 2442744"/>
              <a:gd name="connsiteX1" fmla="*/ 1871817 w 3486459"/>
              <a:gd name="connsiteY1" fmla="*/ 0 h 2442744"/>
              <a:gd name="connsiteX2" fmla="*/ 3486459 w 3486459"/>
              <a:gd name="connsiteY2" fmla="*/ 1230897 h 2442744"/>
              <a:gd name="connsiteX3" fmla="*/ 1871817 w 3486459"/>
              <a:gd name="connsiteY3" fmla="*/ 2442744 h 2442744"/>
              <a:gd name="connsiteX4" fmla="*/ 0 w 3486459"/>
              <a:gd name="connsiteY4" fmla="*/ 2442743 h 2442744"/>
              <a:gd name="connsiteX5" fmla="*/ 0 w 3486459"/>
              <a:gd name="connsiteY5" fmla="*/ 0 h 2442744"/>
              <a:gd name="connsiteX0" fmla="*/ 0 w 3334058"/>
              <a:gd name="connsiteY0" fmla="*/ 0 h 2442744"/>
              <a:gd name="connsiteX1" fmla="*/ 1871817 w 3334058"/>
              <a:gd name="connsiteY1" fmla="*/ 0 h 2442744"/>
              <a:gd name="connsiteX2" fmla="*/ 3334058 w 3334058"/>
              <a:gd name="connsiteY2" fmla="*/ 1249947 h 2442744"/>
              <a:gd name="connsiteX3" fmla="*/ 1871817 w 3334058"/>
              <a:gd name="connsiteY3" fmla="*/ 2442744 h 2442744"/>
              <a:gd name="connsiteX4" fmla="*/ 0 w 3334058"/>
              <a:gd name="connsiteY4" fmla="*/ 2442743 h 2442744"/>
              <a:gd name="connsiteX5" fmla="*/ 0 w 3334058"/>
              <a:gd name="connsiteY5" fmla="*/ 0 h 244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058" h="2442744">
                <a:moveTo>
                  <a:pt x="0" y="0"/>
                </a:moveTo>
                <a:lnTo>
                  <a:pt x="1871817" y="0"/>
                </a:lnTo>
                <a:cubicBezTo>
                  <a:pt x="2905593" y="0"/>
                  <a:pt x="3334058" y="575402"/>
                  <a:pt x="3334058" y="1249947"/>
                </a:cubicBezTo>
                <a:cubicBezTo>
                  <a:pt x="3334058" y="1924492"/>
                  <a:pt x="2905593" y="2442744"/>
                  <a:pt x="1871817" y="2442744"/>
                </a:cubicBezTo>
                <a:lnTo>
                  <a:pt x="0" y="2442743"/>
                </a:lnTo>
                <a:lnTo>
                  <a:pt x="0" y="0"/>
                </a:lnTo>
                <a:close/>
              </a:path>
            </a:pathLst>
          </a:custGeom>
          <a:solidFill>
            <a:srgbClr val="FED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 flipV="1">
            <a:off x="8492352" y="4259377"/>
            <a:ext cx="2442745" cy="1634316"/>
          </a:xfrm>
          <a:custGeom>
            <a:avLst/>
            <a:gdLst>
              <a:gd name="connsiteX0" fmla="*/ 359231 w 3017615"/>
              <a:gd name="connsiteY0" fmla="*/ 1980757 h 1982242"/>
              <a:gd name="connsiteX1" fmla="*/ 1103396 w 3017615"/>
              <a:gd name="connsiteY1" fmla="*/ 1616975 h 1982242"/>
              <a:gd name="connsiteX2" fmla="*/ 1207663 w 3017615"/>
              <a:gd name="connsiteY2" fmla="*/ 1610322 h 1982242"/>
              <a:gd name="connsiteX3" fmla="*/ 1285703 w 3017615"/>
              <a:gd name="connsiteY3" fmla="*/ 1614052 h 1982242"/>
              <a:gd name="connsiteX4" fmla="*/ 1693702 w 3017615"/>
              <a:gd name="connsiteY4" fmla="*/ 1785905 h 1982242"/>
              <a:gd name="connsiteX5" fmla="*/ 1807572 w 3017615"/>
              <a:gd name="connsiteY5" fmla="*/ 1871889 h 1982242"/>
              <a:gd name="connsiteX6" fmla="*/ 1807572 w 3017615"/>
              <a:gd name="connsiteY6" fmla="*/ 1875093 h 1982242"/>
              <a:gd name="connsiteX7" fmla="*/ 1825683 w 3017615"/>
              <a:gd name="connsiteY7" fmla="*/ 1884343 h 1982242"/>
              <a:gd name="connsiteX8" fmla="*/ 1866524 w 3017615"/>
              <a:gd name="connsiteY8" fmla="*/ 1912099 h 1982242"/>
              <a:gd name="connsiteX9" fmla="*/ 2055298 w 3017615"/>
              <a:gd name="connsiteY9" fmla="*/ 1980757 h 1982242"/>
              <a:gd name="connsiteX10" fmla="*/ 2111051 w 3017615"/>
              <a:gd name="connsiteY10" fmla="*/ 1980257 h 1982242"/>
              <a:gd name="connsiteX11" fmla="*/ 2166804 w 3017615"/>
              <a:gd name="connsiteY11" fmla="*/ 1980757 h 1982242"/>
              <a:gd name="connsiteX12" fmla="*/ 2355578 w 3017615"/>
              <a:gd name="connsiteY12" fmla="*/ 1912099 h 1982242"/>
              <a:gd name="connsiteX13" fmla="*/ 2396419 w 3017615"/>
              <a:gd name="connsiteY13" fmla="*/ 1884343 h 1982242"/>
              <a:gd name="connsiteX14" fmla="*/ 2414529 w 3017615"/>
              <a:gd name="connsiteY14" fmla="*/ 1875093 h 1982242"/>
              <a:gd name="connsiteX15" fmla="*/ 2414529 w 3017615"/>
              <a:gd name="connsiteY15" fmla="*/ 1871889 h 1982242"/>
              <a:gd name="connsiteX16" fmla="*/ 2528398 w 3017615"/>
              <a:gd name="connsiteY16" fmla="*/ 1785905 h 1982242"/>
              <a:gd name="connsiteX17" fmla="*/ 3017615 w 3017615"/>
              <a:gd name="connsiteY17" fmla="*/ 1610171 h 1982242"/>
              <a:gd name="connsiteX18" fmla="*/ 3017615 w 3017615"/>
              <a:gd name="connsiteY18" fmla="*/ 0 h 1982242"/>
              <a:gd name="connsiteX19" fmla="*/ 2414529 w 3017615"/>
              <a:gd name="connsiteY19" fmla="*/ 0 h 1982242"/>
              <a:gd name="connsiteX20" fmla="*/ 1807572 w 3017615"/>
              <a:gd name="connsiteY20" fmla="*/ 0 h 1982242"/>
              <a:gd name="connsiteX21" fmla="*/ 1210043 w 3017615"/>
              <a:gd name="connsiteY21" fmla="*/ 0 h 1982242"/>
              <a:gd name="connsiteX22" fmla="*/ 1204486 w 3017615"/>
              <a:gd name="connsiteY22" fmla="*/ 0 h 1982242"/>
              <a:gd name="connsiteX23" fmla="*/ 0 w 3017615"/>
              <a:gd name="connsiteY23" fmla="*/ 0 h 1982242"/>
              <a:gd name="connsiteX24" fmla="*/ 0 w 3017615"/>
              <a:gd name="connsiteY24" fmla="*/ 1875093 h 1982242"/>
              <a:gd name="connsiteX25" fmla="*/ 359231 w 3017615"/>
              <a:gd name="connsiteY25" fmla="*/ 1980757 h 198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17615" h="1982242">
                <a:moveTo>
                  <a:pt x="359231" y="1980757"/>
                </a:moveTo>
                <a:cubicBezTo>
                  <a:pt x="619201" y="1957391"/>
                  <a:pt x="736188" y="1665467"/>
                  <a:pt x="1103396" y="1616975"/>
                </a:cubicBezTo>
                <a:lnTo>
                  <a:pt x="1207663" y="1610322"/>
                </a:lnTo>
                <a:lnTo>
                  <a:pt x="1285703" y="1614052"/>
                </a:lnTo>
                <a:cubicBezTo>
                  <a:pt x="1466487" y="1631789"/>
                  <a:pt x="1588237" y="1707627"/>
                  <a:pt x="1693702" y="1785905"/>
                </a:cubicBezTo>
                <a:lnTo>
                  <a:pt x="1807572" y="1871889"/>
                </a:lnTo>
                <a:lnTo>
                  <a:pt x="1807572" y="1875093"/>
                </a:lnTo>
                <a:lnTo>
                  <a:pt x="1825683" y="1884343"/>
                </a:lnTo>
                <a:lnTo>
                  <a:pt x="1866524" y="1912099"/>
                </a:lnTo>
                <a:cubicBezTo>
                  <a:pt x="1924131" y="1948037"/>
                  <a:pt x="1984397" y="1974384"/>
                  <a:pt x="2055298" y="1980757"/>
                </a:cubicBezTo>
                <a:lnTo>
                  <a:pt x="2111051" y="1980257"/>
                </a:lnTo>
                <a:lnTo>
                  <a:pt x="2166804" y="1980757"/>
                </a:lnTo>
                <a:cubicBezTo>
                  <a:pt x="2237705" y="1974384"/>
                  <a:pt x="2297971" y="1948037"/>
                  <a:pt x="2355578" y="1912099"/>
                </a:cubicBezTo>
                <a:lnTo>
                  <a:pt x="2396419" y="1884343"/>
                </a:lnTo>
                <a:lnTo>
                  <a:pt x="2414529" y="1875093"/>
                </a:lnTo>
                <a:lnTo>
                  <a:pt x="2414529" y="1871889"/>
                </a:lnTo>
                <a:lnTo>
                  <a:pt x="2528398" y="1785905"/>
                </a:lnTo>
                <a:cubicBezTo>
                  <a:pt x="2648930" y="1696445"/>
                  <a:pt x="2790732" y="1610171"/>
                  <a:pt x="3017615" y="1610171"/>
                </a:cubicBezTo>
                <a:lnTo>
                  <a:pt x="3017615" y="0"/>
                </a:lnTo>
                <a:lnTo>
                  <a:pt x="2414529" y="0"/>
                </a:lnTo>
                <a:lnTo>
                  <a:pt x="1807572" y="0"/>
                </a:lnTo>
                <a:lnTo>
                  <a:pt x="1210043" y="0"/>
                </a:lnTo>
                <a:lnTo>
                  <a:pt x="1204486" y="0"/>
                </a:lnTo>
                <a:lnTo>
                  <a:pt x="0" y="0"/>
                </a:lnTo>
                <a:lnTo>
                  <a:pt x="0" y="1875093"/>
                </a:lnTo>
                <a:cubicBezTo>
                  <a:pt x="151255" y="1962239"/>
                  <a:pt x="264697" y="1989254"/>
                  <a:pt x="359231" y="19807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8647854" y="3059585"/>
            <a:ext cx="2114340" cy="912120"/>
            <a:chOff x="2891021" y="316268"/>
            <a:chExt cx="6075696" cy="2621036"/>
          </a:xfrm>
        </p:grpSpPr>
        <p:sp>
          <p:nvSpPr>
            <p:cNvPr id="43" name="자유형 42"/>
            <p:cNvSpPr/>
            <p:nvPr/>
          </p:nvSpPr>
          <p:spPr>
            <a:xfrm>
              <a:off x="3465592" y="316268"/>
              <a:ext cx="5501125" cy="2621036"/>
            </a:xfrm>
            <a:custGeom>
              <a:avLst/>
              <a:gdLst>
                <a:gd name="connsiteX0" fmla="*/ 2185988 w 3438524"/>
                <a:gd name="connsiteY0" fmla="*/ 542925 h 1638300"/>
                <a:gd name="connsiteX1" fmla="*/ 2324101 w 3438524"/>
                <a:gd name="connsiteY1" fmla="*/ 681038 h 1638300"/>
                <a:gd name="connsiteX2" fmla="*/ 2185988 w 3438524"/>
                <a:gd name="connsiteY2" fmla="*/ 819151 h 1638300"/>
                <a:gd name="connsiteX3" fmla="*/ 2047875 w 3438524"/>
                <a:gd name="connsiteY3" fmla="*/ 681038 h 1638300"/>
                <a:gd name="connsiteX4" fmla="*/ 2185988 w 3438524"/>
                <a:gd name="connsiteY4" fmla="*/ 542925 h 1638300"/>
                <a:gd name="connsiteX5" fmla="*/ 709613 w 3438524"/>
                <a:gd name="connsiteY5" fmla="*/ 542925 h 1638300"/>
                <a:gd name="connsiteX6" fmla="*/ 847726 w 3438524"/>
                <a:gd name="connsiteY6" fmla="*/ 681038 h 1638300"/>
                <a:gd name="connsiteX7" fmla="*/ 709613 w 3438524"/>
                <a:gd name="connsiteY7" fmla="*/ 819151 h 1638300"/>
                <a:gd name="connsiteX8" fmla="*/ 571500 w 3438524"/>
                <a:gd name="connsiteY8" fmla="*/ 681038 h 1638300"/>
                <a:gd name="connsiteX9" fmla="*/ 709613 w 3438524"/>
                <a:gd name="connsiteY9" fmla="*/ 542925 h 1638300"/>
                <a:gd name="connsiteX10" fmla="*/ 2247900 w 3438524"/>
                <a:gd name="connsiteY10" fmla="*/ 247564 h 1638300"/>
                <a:gd name="connsiteX11" fmla="*/ 1676314 w 3438524"/>
                <a:gd name="connsiteY11" fmla="*/ 819150 h 1638300"/>
                <a:gd name="connsiteX12" fmla="*/ 2247900 w 3438524"/>
                <a:gd name="connsiteY12" fmla="*/ 1390736 h 1638300"/>
                <a:gd name="connsiteX13" fmla="*/ 2819486 w 3438524"/>
                <a:gd name="connsiteY13" fmla="*/ 819150 h 1638300"/>
                <a:gd name="connsiteX14" fmla="*/ 2247900 w 3438524"/>
                <a:gd name="connsiteY14" fmla="*/ 247564 h 1638300"/>
                <a:gd name="connsiteX15" fmla="*/ 819150 w 3438524"/>
                <a:gd name="connsiteY15" fmla="*/ 247564 h 1638300"/>
                <a:gd name="connsiteX16" fmla="*/ 247564 w 3438524"/>
                <a:gd name="connsiteY16" fmla="*/ 819150 h 1638300"/>
                <a:gd name="connsiteX17" fmla="*/ 819150 w 3438524"/>
                <a:gd name="connsiteY17" fmla="*/ 1390736 h 1638300"/>
                <a:gd name="connsiteX18" fmla="*/ 1390736 w 3438524"/>
                <a:gd name="connsiteY18" fmla="*/ 819150 h 1638300"/>
                <a:gd name="connsiteX19" fmla="*/ 819150 w 3438524"/>
                <a:gd name="connsiteY19" fmla="*/ 247564 h 1638300"/>
                <a:gd name="connsiteX20" fmla="*/ 819150 w 3438524"/>
                <a:gd name="connsiteY20" fmla="*/ 0 h 1638300"/>
                <a:gd name="connsiteX21" fmla="*/ 1498402 w 3438524"/>
                <a:gd name="connsiteY21" fmla="*/ 361155 h 1638300"/>
                <a:gd name="connsiteX22" fmla="*/ 1533525 w 3438524"/>
                <a:gd name="connsiteY22" fmla="*/ 425864 h 1638300"/>
                <a:gd name="connsiteX23" fmla="*/ 1568648 w 3438524"/>
                <a:gd name="connsiteY23" fmla="*/ 361155 h 1638300"/>
                <a:gd name="connsiteX24" fmla="*/ 2247900 w 3438524"/>
                <a:gd name="connsiteY24" fmla="*/ 0 h 1638300"/>
                <a:gd name="connsiteX25" fmla="*/ 3050408 w 3438524"/>
                <a:gd name="connsiteY25" fmla="*/ 654063 h 1638300"/>
                <a:gd name="connsiteX26" fmla="*/ 3051258 w 3438524"/>
                <a:gd name="connsiteY26" fmla="*/ 662494 h 1638300"/>
                <a:gd name="connsiteX27" fmla="*/ 3438524 w 3438524"/>
                <a:gd name="connsiteY27" fmla="*/ 611981 h 1638300"/>
                <a:gd name="connsiteX28" fmla="*/ 3438524 w 3438524"/>
                <a:gd name="connsiteY28" fmla="*/ 1026319 h 1638300"/>
                <a:gd name="connsiteX29" fmla="*/ 3051151 w 3438524"/>
                <a:gd name="connsiteY29" fmla="*/ 976867 h 1638300"/>
                <a:gd name="connsiteX30" fmla="*/ 3050408 w 3438524"/>
                <a:gd name="connsiteY30" fmla="*/ 984238 h 1638300"/>
                <a:gd name="connsiteX31" fmla="*/ 2247900 w 3438524"/>
                <a:gd name="connsiteY31" fmla="*/ 1638300 h 1638300"/>
                <a:gd name="connsiteX32" fmla="*/ 1568648 w 3438524"/>
                <a:gd name="connsiteY32" fmla="*/ 1277145 h 1638300"/>
                <a:gd name="connsiteX33" fmla="*/ 1533525 w 3438524"/>
                <a:gd name="connsiteY33" fmla="*/ 1212436 h 1638300"/>
                <a:gd name="connsiteX34" fmla="*/ 1498402 w 3438524"/>
                <a:gd name="connsiteY34" fmla="*/ 1277145 h 1638300"/>
                <a:gd name="connsiteX35" fmla="*/ 819150 w 3438524"/>
                <a:gd name="connsiteY35" fmla="*/ 1638300 h 1638300"/>
                <a:gd name="connsiteX36" fmla="*/ 0 w 3438524"/>
                <a:gd name="connsiteY36" fmla="*/ 819150 h 1638300"/>
                <a:gd name="connsiteX37" fmla="*/ 819150 w 3438524"/>
                <a:gd name="connsiteY37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38524" h="1638300">
                  <a:moveTo>
                    <a:pt x="2185988" y="542925"/>
                  </a:moveTo>
                  <a:cubicBezTo>
                    <a:pt x="2262266" y="542925"/>
                    <a:pt x="2324101" y="604760"/>
                    <a:pt x="2324101" y="681038"/>
                  </a:cubicBezTo>
                  <a:cubicBezTo>
                    <a:pt x="2324101" y="757316"/>
                    <a:pt x="2262266" y="819151"/>
                    <a:pt x="2185988" y="819151"/>
                  </a:cubicBezTo>
                  <a:cubicBezTo>
                    <a:pt x="2109710" y="819151"/>
                    <a:pt x="2047875" y="757316"/>
                    <a:pt x="2047875" y="681038"/>
                  </a:cubicBezTo>
                  <a:cubicBezTo>
                    <a:pt x="2047875" y="604760"/>
                    <a:pt x="2109710" y="542925"/>
                    <a:pt x="2185988" y="542925"/>
                  </a:cubicBezTo>
                  <a:close/>
                  <a:moveTo>
                    <a:pt x="709613" y="542925"/>
                  </a:moveTo>
                  <a:cubicBezTo>
                    <a:pt x="785891" y="542925"/>
                    <a:pt x="847726" y="604760"/>
                    <a:pt x="847726" y="681038"/>
                  </a:cubicBezTo>
                  <a:cubicBezTo>
                    <a:pt x="847726" y="757316"/>
                    <a:pt x="785891" y="819151"/>
                    <a:pt x="709613" y="819151"/>
                  </a:cubicBezTo>
                  <a:cubicBezTo>
                    <a:pt x="633335" y="819151"/>
                    <a:pt x="571500" y="757316"/>
                    <a:pt x="571500" y="681038"/>
                  </a:cubicBezTo>
                  <a:cubicBezTo>
                    <a:pt x="571500" y="604760"/>
                    <a:pt x="633335" y="542925"/>
                    <a:pt x="709613" y="542925"/>
                  </a:cubicBezTo>
                  <a:close/>
                  <a:moveTo>
                    <a:pt x="2247900" y="247564"/>
                  </a:moveTo>
                  <a:cubicBezTo>
                    <a:pt x="1932222" y="247564"/>
                    <a:pt x="1676314" y="503472"/>
                    <a:pt x="1676314" y="819150"/>
                  </a:cubicBezTo>
                  <a:cubicBezTo>
                    <a:pt x="1676314" y="1134828"/>
                    <a:pt x="1932222" y="1390736"/>
                    <a:pt x="2247900" y="1390736"/>
                  </a:cubicBezTo>
                  <a:cubicBezTo>
                    <a:pt x="2563578" y="1390736"/>
                    <a:pt x="2819486" y="1134828"/>
                    <a:pt x="2819486" y="819150"/>
                  </a:cubicBezTo>
                  <a:cubicBezTo>
                    <a:pt x="2819486" y="503472"/>
                    <a:pt x="2563578" y="247564"/>
                    <a:pt x="2247900" y="247564"/>
                  </a:cubicBezTo>
                  <a:close/>
                  <a:moveTo>
                    <a:pt x="819150" y="247564"/>
                  </a:moveTo>
                  <a:cubicBezTo>
                    <a:pt x="503472" y="247564"/>
                    <a:pt x="247564" y="503472"/>
                    <a:pt x="247564" y="819150"/>
                  </a:cubicBezTo>
                  <a:cubicBezTo>
                    <a:pt x="247564" y="1134828"/>
                    <a:pt x="503472" y="1390736"/>
                    <a:pt x="819150" y="1390736"/>
                  </a:cubicBezTo>
                  <a:cubicBezTo>
                    <a:pt x="1134828" y="1390736"/>
                    <a:pt x="1390736" y="1134828"/>
                    <a:pt x="1390736" y="819150"/>
                  </a:cubicBezTo>
                  <a:cubicBezTo>
                    <a:pt x="1390736" y="503472"/>
                    <a:pt x="1134828" y="247564"/>
                    <a:pt x="819150" y="247564"/>
                  </a:cubicBezTo>
                  <a:close/>
                  <a:moveTo>
                    <a:pt x="819150" y="0"/>
                  </a:moveTo>
                  <a:cubicBezTo>
                    <a:pt x="1101902" y="0"/>
                    <a:pt x="1351195" y="143260"/>
                    <a:pt x="1498402" y="361155"/>
                  </a:cubicBezTo>
                  <a:lnTo>
                    <a:pt x="1533525" y="425864"/>
                  </a:lnTo>
                  <a:lnTo>
                    <a:pt x="1568648" y="361155"/>
                  </a:lnTo>
                  <a:cubicBezTo>
                    <a:pt x="1715855" y="143260"/>
                    <a:pt x="1965147" y="0"/>
                    <a:pt x="2247900" y="0"/>
                  </a:cubicBezTo>
                  <a:cubicBezTo>
                    <a:pt x="2643753" y="0"/>
                    <a:pt x="2974025" y="280790"/>
                    <a:pt x="3050408" y="654063"/>
                  </a:cubicBezTo>
                  <a:lnTo>
                    <a:pt x="3051258" y="662494"/>
                  </a:lnTo>
                  <a:lnTo>
                    <a:pt x="3438524" y="611981"/>
                  </a:lnTo>
                  <a:lnTo>
                    <a:pt x="3438524" y="1026319"/>
                  </a:lnTo>
                  <a:lnTo>
                    <a:pt x="3051151" y="976867"/>
                  </a:lnTo>
                  <a:lnTo>
                    <a:pt x="3050408" y="984238"/>
                  </a:lnTo>
                  <a:cubicBezTo>
                    <a:pt x="2974025" y="1357510"/>
                    <a:pt x="2643753" y="1638300"/>
                    <a:pt x="2247900" y="1638300"/>
                  </a:cubicBezTo>
                  <a:cubicBezTo>
                    <a:pt x="1965147" y="1638300"/>
                    <a:pt x="1715855" y="1495040"/>
                    <a:pt x="1568648" y="1277145"/>
                  </a:cubicBezTo>
                  <a:lnTo>
                    <a:pt x="1533525" y="1212436"/>
                  </a:lnTo>
                  <a:lnTo>
                    <a:pt x="1498402" y="1277145"/>
                  </a:lnTo>
                  <a:cubicBezTo>
                    <a:pt x="1351195" y="1495040"/>
                    <a:pt x="1101902" y="1638300"/>
                    <a:pt x="819150" y="1638300"/>
                  </a:cubicBezTo>
                  <a:cubicBezTo>
                    <a:pt x="366746" y="1638300"/>
                    <a:pt x="0" y="1271554"/>
                    <a:pt x="0" y="819150"/>
                  </a:cubicBezTo>
                  <a:cubicBezTo>
                    <a:pt x="0" y="366746"/>
                    <a:pt x="366746" y="0"/>
                    <a:pt x="8191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38735" y="1138335"/>
              <a:ext cx="765110" cy="606489"/>
            </a:xfrm>
            <a:prstGeom prst="rect">
              <a:avLst/>
            </a:prstGeom>
            <a:solidFill>
              <a:srgbClr val="FED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52726" y="1138335"/>
              <a:ext cx="765110" cy="606489"/>
            </a:xfrm>
            <a:prstGeom prst="rect">
              <a:avLst/>
            </a:prstGeom>
            <a:solidFill>
              <a:srgbClr val="FED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2"/>
            <p:cNvSpPr/>
            <p:nvPr/>
          </p:nvSpPr>
          <p:spPr>
            <a:xfrm rot="5400000" flipH="1">
              <a:off x="2902687" y="1302545"/>
              <a:ext cx="625150" cy="648481"/>
            </a:xfrm>
            <a:custGeom>
              <a:avLst/>
              <a:gdLst>
                <a:gd name="connsiteX0" fmla="*/ 0 w 746449"/>
                <a:gd name="connsiteY0" fmla="*/ 639148 h 639148"/>
                <a:gd name="connsiteX1" fmla="*/ 159787 w 746449"/>
                <a:gd name="connsiteY1" fmla="*/ 0 h 639148"/>
                <a:gd name="connsiteX2" fmla="*/ 586662 w 746449"/>
                <a:gd name="connsiteY2" fmla="*/ 0 h 639148"/>
                <a:gd name="connsiteX3" fmla="*/ 746449 w 746449"/>
                <a:gd name="connsiteY3" fmla="*/ 639148 h 639148"/>
                <a:gd name="connsiteX4" fmla="*/ 0 w 746449"/>
                <a:gd name="connsiteY4" fmla="*/ 639148 h 639148"/>
                <a:gd name="connsiteX0" fmla="*/ 0 w 690464"/>
                <a:gd name="connsiteY0" fmla="*/ 639148 h 648481"/>
                <a:gd name="connsiteX1" fmla="*/ 159787 w 690464"/>
                <a:gd name="connsiteY1" fmla="*/ 0 h 648481"/>
                <a:gd name="connsiteX2" fmla="*/ 586662 w 690464"/>
                <a:gd name="connsiteY2" fmla="*/ 0 h 648481"/>
                <a:gd name="connsiteX3" fmla="*/ 690464 w 690464"/>
                <a:gd name="connsiteY3" fmla="*/ 648481 h 648481"/>
                <a:gd name="connsiteX4" fmla="*/ 0 w 690464"/>
                <a:gd name="connsiteY4" fmla="*/ 639148 h 648481"/>
                <a:gd name="connsiteX0" fmla="*/ 0 w 625150"/>
                <a:gd name="connsiteY0" fmla="*/ 648481 h 648481"/>
                <a:gd name="connsiteX1" fmla="*/ 94473 w 625150"/>
                <a:gd name="connsiteY1" fmla="*/ 0 h 648481"/>
                <a:gd name="connsiteX2" fmla="*/ 521348 w 625150"/>
                <a:gd name="connsiteY2" fmla="*/ 0 h 648481"/>
                <a:gd name="connsiteX3" fmla="*/ 625150 w 625150"/>
                <a:gd name="connsiteY3" fmla="*/ 648481 h 648481"/>
                <a:gd name="connsiteX4" fmla="*/ 0 w 625150"/>
                <a:gd name="connsiteY4" fmla="*/ 648481 h 64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0" h="648481">
                  <a:moveTo>
                    <a:pt x="0" y="648481"/>
                  </a:moveTo>
                  <a:lnTo>
                    <a:pt x="94473" y="0"/>
                  </a:lnTo>
                  <a:lnTo>
                    <a:pt x="521348" y="0"/>
                  </a:lnTo>
                  <a:lnTo>
                    <a:pt x="625150" y="648481"/>
                  </a:lnTo>
                  <a:lnTo>
                    <a:pt x="0" y="6484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702629" y="1672032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6853333" y="1672033"/>
              <a:ext cx="363894" cy="3638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Picture 3" descr="C:\Users\Administrator\Desktop\speech-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8956" y="2816344"/>
            <a:ext cx="2016195" cy="15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236718" y="3178832"/>
            <a:ext cx="208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너 </a:t>
            </a:r>
            <a:r>
              <a:rPr lang="en-US" altLang="ko-KR" sz="1600" dirty="0" smtClean="0">
                <a:solidFill>
                  <a:schemeClr val="bg1"/>
                </a:solidFill>
              </a:rPr>
              <a:t>For 2</a:t>
            </a:r>
            <a:r>
              <a:rPr lang="en-US" altLang="ko-KR" sz="1600" baseline="30000" dirty="0" smtClean="0">
                <a:solidFill>
                  <a:schemeClr val="bg1"/>
                </a:solidFill>
              </a:rPr>
              <a:t>nd</a:t>
            </a:r>
            <a:r>
              <a:rPr lang="en-US" altLang="ko-KR" sz="1600" dirty="0" smtClean="0">
                <a:solidFill>
                  <a:schemeClr val="bg1"/>
                </a:solidFill>
              </a:rPr>
              <a:t> Dream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몰라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2306" y="3114568"/>
            <a:ext cx="2084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노후를 위해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치킨 집이라도 차려야 되는데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7559" y="3205139"/>
            <a:ext cx="208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요식업은 처음이라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걱정이야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C:\Users\Administrator\Desktop\dsfsdf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727" y1="74645" x2="36727" y2="74645"/>
                        <a14:foregroundMark x1="49273" y1="19149" x2="49273" y2="19149"/>
                        <a14:foregroundMark x1="50364" y1="19149" x2="50364" y2="19149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58" y="1565504"/>
            <a:ext cx="1387660" cy="1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7144" y="616387"/>
            <a:ext cx="6191524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1.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For 2nd Dream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이란</a:t>
            </a:r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?</a:t>
            </a:r>
          </a:p>
          <a:p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61" grpId="0"/>
      <p:bldP spid="61" grpId="1"/>
      <p:bldP spid="62" grpId="0"/>
      <p:bldP spid="62" grpId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5940" y="2203470"/>
            <a:ext cx="3121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Java8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Hadoop</a:t>
            </a: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MapReduce</a:t>
            </a: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Hive</a:t>
            </a: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Spring Boot</a:t>
            </a: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444" y="2203470"/>
            <a:ext cx="3121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HTML5 /CSS3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Javascript</a:t>
            </a: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Bootstrap3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JQuery</a:t>
            </a: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Daum</a:t>
            </a: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API</a:t>
            </a: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8946" y="2203470"/>
            <a:ext cx="39782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STS(Spring Tools Suite)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Maven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Github</a:t>
            </a:r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sz="2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</a:t>
            </a:r>
            <a:r>
              <a:rPr lang="en-US" altLang="ko-KR" sz="11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(https</a:t>
            </a:r>
            <a:r>
              <a:rPr lang="en-US" altLang="ko-KR" sz="11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en-US" altLang="ko-KR" sz="11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github.com/super-fishz/ForSecondDream)</a:t>
            </a:r>
          </a:p>
          <a:p>
            <a:endParaRPr lang="en-US" altLang="ko-KR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1087" y="1557139"/>
            <a:ext cx="290550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서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</a:rPr>
              <a:t>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7410" y="1557139"/>
            <a:ext cx="290550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클라이언트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8914" y="1557139"/>
            <a:ext cx="290550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공통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 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: HDFS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66880" y="1164744"/>
            <a:ext cx="2467993" cy="24679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/>
              <a:t>Hadoop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Master</a:t>
            </a:r>
            <a:endParaRPr lang="ko-KR" altLang="en-US" sz="2800" b="1" dirty="0"/>
          </a:p>
        </p:txBody>
      </p:sp>
      <p:cxnSp>
        <p:nvCxnSpPr>
          <p:cNvPr id="18" name="직선 화살표 연결선 17"/>
          <p:cNvCxnSpPr>
            <a:stCxn id="5" idx="3"/>
            <a:endCxn id="46" idx="7"/>
          </p:cNvCxnSpPr>
          <p:nvPr/>
        </p:nvCxnSpPr>
        <p:spPr>
          <a:xfrm flipH="1">
            <a:off x="3791495" y="3271308"/>
            <a:ext cx="1436814" cy="4504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5"/>
            <a:endCxn id="47" idx="1"/>
          </p:cNvCxnSpPr>
          <p:nvPr/>
        </p:nvCxnSpPr>
        <p:spPr>
          <a:xfrm>
            <a:off x="6973444" y="3271308"/>
            <a:ext cx="1444994" cy="4504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84931" y="3360373"/>
            <a:ext cx="2467993" cy="24679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/>
              <a:t>Hadoop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Slave</a:t>
            </a:r>
            <a:endParaRPr lang="ko-KR" altLang="en-US" sz="2800" b="1" dirty="0"/>
          </a:p>
        </p:txBody>
      </p:sp>
      <p:sp>
        <p:nvSpPr>
          <p:cNvPr id="47" name="타원 46"/>
          <p:cNvSpPr/>
          <p:nvPr/>
        </p:nvSpPr>
        <p:spPr>
          <a:xfrm>
            <a:off x="8057009" y="3360373"/>
            <a:ext cx="2467993" cy="24679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/>
              <a:t>Hadoop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Slave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08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88" y="2203470"/>
            <a:ext cx="343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0987" y="2460617"/>
            <a:ext cx="2602879" cy="75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전국 </a:t>
            </a:r>
            <a:r>
              <a:rPr lang="ko-KR" altLang="en-US" sz="2400" b="1" dirty="0" err="1">
                <a:solidFill>
                  <a:schemeClr val="bg1">
                    <a:lumMod val="95000"/>
                  </a:schemeClr>
                </a:solidFill>
              </a:rPr>
              <a:t>치킨집</a:t>
            </a:r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</a:rPr>
              <a:t> 정보</a:t>
            </a:r>
          </a:p>
        </p:txBody>
      </p:sp>
      <p:sp>
        <p:nvSpPr>
          <p:cNvPr id="5" name="타원 4"/>
          <p:cNvSpPr/>
          <p:nvPr/>
        </p:nvSpPr>
        <p:spPr>
          <a:xfrm>
            <a:off x="4866880" y="1617522"/>
            <a:ext cx="2467993" cy="246799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Hadoop</a:t>
            </a:r>
            <a:endParaRPr lang="en-US" altLang="ko-KR" b="1" dirty="0" smtClean="0"/>
          </a:p>
          <a:p>
            <a:pPr algn="ctr"/>
            <a:r>
              <a:rPr lang="en-US" altLang="ko-KR" b="1" dirty="0" err="1" smtClean="0"/>
              <a:t>MapReduce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Programming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4" idx="3"/>
            <a:endCxn id="5" idx="2"/>
          </p:cNvCxnSpPr>
          <p:nvPr/>
        </p:nvCxnSpPr>
        <p:spPr>
          <a:xfrm>
            <a:off x="3183866" y="2839420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828343" y="2478373"/>
            <a:ext cx="2934570" cy="75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분석된 </a:t>
            </a:r>
            <a:r>
              <a:rPr lang="ko-KR" alt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치킨집</a:t>
            </a:r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 정보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5" idx="6"/>
            <a:endCxn id="30" idx="1"/>
          </p:cNvCxnSpPr>
          <p:nvPr/>
        </p:nvCxnSpPr>
        <p:spPr>
          <a:xfrm>
            <a:off x="7334873" y="2851519"/>
            <a:ext cx="1493470" cy="565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통 21"/>
          <p:cNvSpPr/>
          <p:nvPr/>
        </p:nvSpPr>
        <p:spPr>
          <a:xfrm>
            <a:off x="5128771" y="4456590"/>
            <a:ext cx="1944209" cy="170451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Hive</a:t>
            </a:r>
            <a:endParaRPr lang="ko-KR" altLang="en-US" sz="4000" b="1" dirty="0"/>
          </a:p>
        </p:txBody>
      </p:sp>
      <p:cxnSp>
        <p:nvCxnSpPr>
          <p:cNvPr id="34" name="꺾인 연결선 33"/>
          <p:cNvCxnSpPr>
            <a:stCxn id="4" idx="2"/>
            <a:endCxn id="22" idx="2"/>
          </p:cNvCxnSpPr>
          <p:nvPr/>
        </p:nvCxnSpPr>
        <p:spPr>
          <a:xfrm rot="16200000" flipH="1">
            <a:off x="2460287" y="2640363"/>
            <a:ext cx="2090624" cy="3246344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0" idx="2"/>
            <a:endCxn id="22" idx="4"/>
          </p:cNvCxnSpPr>
          <p:nvPr/>
        </p:nvCxnSpPr>
        <p:spPr>
          <a:xfrm rot="5400000">
            <a:off x="7647870" y="2661089"/>
            <a:ext cx="2072868" cy="3222648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b="3365"/>
          <a:stretch/>
        </p:blipFill>
        <p:spPr bwMode="auto">
          <a:xfrm>
            <a:off x="259926" y="2027665"/>
            <a:ext cx="5990352" cy="355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6" idx="3"/>
          </p:cNvCxnSpPr>
          <p:nvPr/>
        </p:nvCxnSpPr>
        <p:spPr>
          <a:xfrm>
            <a:off x="6250278" y="3805860"/>
            <a:ext cx="6299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613" y="1079482"/>
            <a:ext cx="5031153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데이터 분석</a:t>
            </a:r>
            <a:endParaRPr lang="en-US" altLang="ko-KR" sz="2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맵리듀스</a:t>
            </a:r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</a:rPr>
              <a:t> 프로그래밍</a:t>
            </a:r>
            <a:endParaRPr lang="en-US" altLang="ko-KR" sz="2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8" r="76011" b="4135"/>
          <a:stretch/>
        </p:blipFill>
        <p:spPr bwMode="auto">
          <a:xfrm>
            <a:off x="6880193" y="2027665"/>
            <a:ext cx="2616231" cy="358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수동 입력 14"/>
          <p:cNvSpPr/>
          <p:nvPr/>
        </p:nvSpPr>
        <p:spPr>
          <a:xfrm flipV="1">
            <a:off x="0" y="0"/>
            <a:ext cx="12201754" cy="280035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8"/>
              <a:gd name="connsiteY0" fmla="*/ 378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3786 h 10000"/>
              <a:gd name="connsiteX0" fmla="*/ 0 w 10008"/>
              <a:gd name="connsiteY0" fmla="*/ 6822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6822 h 13036"/>
              <a:gd name="connsiteX0" fmla="*/ 0 w 10008"/>
              <a:gd name="connsiteY0" fmla="*/ 3483 h 13036"/>
              <a:gd name="connsiteX1" fmla="*/ 10008 w 10008"/>
              <a:gd name="connsiteY1" fmla="*/ 0 h 13036"/>
              <a:gd name="connsiteX2" fmla="*/ 10008 w 10008"/>
              <a:gd name="connsiteY2" fmla="*/ 13036 h 13036"/>
              <a:gd name="connsiteX3" fmla="*/ 8 w 10008"/>
              <a:gd name="connsiteY3" fmla="*/ 13036 h 13036"/>
              <a:gd name="connsiteX4" fmla="*/ 0 w 10008"/>
              <a:gd name="connsiteY4" fmla="*/ 3483 h 13036"/>
              <a:gd name="connsiteX0" fmla="*/ 0 w 10008"/>
              <a:gd name="connsiteY0" fmla="*/ 2879 h 12432"/>
              <a:gd name="connsiteX1" fmla="*/ 10008 w 10008"/>
              <a:gd name="connsiteY1" fmla="*/ 0 h 12432"/>
              <a:gd name="connsiteX2" fmla="*/ 10008 w 10008"/>
              <a:gd name="connsiteY2" fmla="*/ 12432 h 12432"/>
              <a:gd name="connsiteX3" fmla="*/ 8 w 10008"/>
              <a:gd name="connsiteY3" fmla="*/ 12432 h 12432"/>
              <a:gd name="connsiteX4" fmla="*/ 0 w 10008"/>
              <a:gd name="connsiteY4" fmla="*/ 2879 h 12432"/>
              <a:gd name="connsiteX0" fmla="*/ 0 w 10008"/>
              <a:gd name="connsiteY0" fmla="*/ 2477 h 12030"/>
              <a:gd name="connsiteX1" fmla="*/ 10008 w 10008"/>
              <a:gd name="connsiteY1" fmla="*/ 0 h 12030"/>
              <a:gd name="connsiteX2" fmla="*/ 10008 w 10008"/>
              <a:gd name="connsiteY2" fmla="*/ 12030 h 12030"/>
              <a:gd name="connsiteX3" fmla="*/ 8 w 10008"/>
              <a:gd name="connsiteY3" fmla="*/ 12030 h 12030"/>
              <a:gd name="connsiteX4" fmla="*/ 0 w 10008"/>
              <a:gd name="connsiteY4" fmla="*/ 2477 h 1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2030">
                <a:moveTo>
                  <a:pt x="0" y="2477"/>
                </a:moveTo>
                <a:lnTo>
                  <a:pt x="10008" y="0"/>
                </a:lnTo>
                <a:lnTo>
                  <a:pt x="10008" y="12030"/>
                </a:lnTo>
                <a:lnTo>
                  <a:pt x="8" y="12030"/>
                </a:lnTo>
                <a:cubicBezTo>
                  <a:pt x="5" y="9959"/>
                  <a:pt x="3" y="4548"/>
                  <a:pt x="0" y="2477"/>
                </a:cubicBezTo>
                <a:close/>
              </a:path>
            </a:pathLst>
          </a:custGeom>
          <a:solidFill>
            <a:srgbClr val="42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 rot="191249" flipH="1">
            <a:off x="-2305061" y="1027800"/>
            <a:ext cx="14611350" cy="1777281"/>
          </a:xfrm>
          <a:custGeom>
            <a:avLst/>
            <a:gdLst>
              <a:gd name="connsiteX0" fmla="*/ 14611350 w 14611350"/>
              <a:gd name="connsiteY0" fmla="*/ 2 h 1777281"/>
              <a:gd name="connsiteX1" fmla="*/ 10439400 w 14611350"/>
              <a:gd name="connsiteY1" fmla="*/ 2 h 1777281"/>
              <a:gd name="connsiteX2" fmla="*/ 10439400 w 14611350"/>
              <a:gd name="connsiteY2" fmla="*/ 1443683 h 1777281"/>
              <a:gd name="connsiteX3" fmla="*/ 14611350 w 14611350"/>
              <a:gd name="connsiteY3" fmla="*/ 1681212 h 1777281"/>
              <a:gd name="connsiteX4" fmla="*/ 4171950 w 14611350"/>
              <a:gd name="connsiteY4" fmla="*/ 0 h 1777281"/>
              <a:gd name="connsiteX5" fmla="*/ 0 w 14611350"/>
              <a:gd name="connsiteY5" fmla="*/ 0 h 1777281"/>
              <a:gd name="connsiteX6" fmla="*/ 0 w 14611350"/>
              <a:gd name="connsiteY6" fmla="*/ 1681210 h 1777281"/>
              <a:gd name="connsiteX7" fmla="*/ 4171950 w 14611350"/>
              <a:gd name="connsiteY7" fmla="*/ 1443681 h 1777281"/>
              <a:gd name="connsiteX8" fmla="*/ 4171950 w 14611350"/>
              <a:gd name="connsiteY8" fmla="*/ 1443682 h 1777281"/>
              <a:gd name="connsiteX9" fmla="*/ 7105352 w 14611350"/>
              <a:gd name="connsiteY9" fmla="*/ 1775950 h 1777281"/>
              <a:gd name="connsiteX10" fmla="*/ 7305459 w 14611350"/>
              <a:gd name="connsiteY10" fmla="*/ 1775483 h 1777281"/>
              <a:gd name="connsiteX11" fmla="*/ 7505998 w 14611350"/>
              <a:gd name="connsiteY11" fmla="*/ 1775951 h 1777281"/>
              <a:gd name="connsiteX12" fmla="*/ 10439400 w 14611350"/>
              <a:gd name="connsiteY12" fmla="*/ 1443683 h 1777281"/>
              <a:gd name="connsiteX13" fmla="*/ 10439400 w 14611350"/>
              <a:gd name="connsiteY13" fmla="*/ 2 h 1777281"/>
              <a:gd name="connsiteX14" fmla="*/ 8343900 w 14611350"/>
              <a:gd name="connsiteY14" fmla="*/ 2 h 1777281"/>
              <a:gd name="connsiteX15" fmla="*/ 8343900 w 14611350"/>
              <a:gd name="connsiteY15" fmla="*/ 1 h 1777281"/>
              <a:gd name="connsiteX16" fmla="*/ 4171950 w 14611350"/>
              <a:gd name="connsiteY16" fmla="*/ 1 h 17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11350" h="1777281">
                <a:moveTo>
                  <a:pt x="14611350" y="2"/>
                </a:moveTo>
                <a:lnTo>
                  <a:pt x="10439400" y="2"/>
                </a:lnTo>
                <a:lnTo>
                  <a:pt x="10439400" y="1443683"/>
                </a:lnTo>
                <a:cubicBezTo>
                  <a:pt x="12525375" y="1443683"/>
                  <a:pt x="12525375" y="1993751"/>
                  <a:pt x="14611350" y="1681212"/>
                </a:cubicBezTo>
                <a:close/>
                <a:moveTo>
                  <a:pt x="4171950" y="0"/>
                </a:moveTo>
                <a:lnTo>
                  <a:pt x="0" y="0"/>
                </a:lnTo>
                <a:lnTo>
                  <a:pt x="0" y="1681210"/>
                </a:lnTo>
                <a:cubicBezTo>
                  <a:pt x="2085975" y="1993749"/>
                  <a:pt x="2085975" y="1443681"/>
                  <a:pt x="4171950" y="1443681"/>
                </a:cubicBezTo>
                <a:lnTo>
                  <a:pt x="4171950" y="1443682"/>
                </a:lnTo>
                <a:cubicBezTo>
                  <a:pt x="5736431" y="1443682"/>
                  <a:pt x="6127551" y="1753095"/>
                  <a:pt x="7105352" y="1775950"/>
                </a:cubicBezTo>
                <a:lnTo>
                  <a:pt x="7305459" y="1775483"/>
                </a:lnTo>
                <a:lnTo>
                  <a:pt x="7505998" y="1775951"/>
                </a:lnTo>
                <a:cubicBezTo>
                  <a:pt x="8483798" y="1753096"/>
                  <a:pt x="8874918" y="1443683"/>
                  <a:pt x="10439400" y="1443683"/>
                </a:cubicBezTo>
                <a:lnTo>
                  <a:pt x="10439400" y="2"/>
                </a:lnTo>
                <a:lnTo>
                  <a:pt x="8343900" y="2"/>
                </a:lnTo>
                <a:lnTo>
                  <a:pt x="8343900" y="1"/>
                </a:lnTo>
                <a:lnTo>
                  <a:pt x="4171950" y="1"/>
                </a:lnTo>
                <a:close/>
              </a:path>
            </a:pathLst>
          </a:custGeom>
          <a:solidFill>
            <a:srgbClr val="42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9496425" y="5503495"/>
            <a:ext cx="2057154" cy="980141"/>
          </a:xfrm>
          <a:custGeom>
            <a:avLst/>
            <a:gdLst>
              <a:gd name="connsiteX0" fmla="*/ 2185988 w 3438524"/>
              <a:gd name="connsiteY0" fmla="*/ 542925 h 1638300"/>
              <a:gd name="connsiteX1" fmla="*/ 2324101 w 3438524"/>
              <a:gd name="connsiteY1" fmla="*/ 681038 h 1638300"/>
              <a:gd name="connsiteX2" fmla="*/ 2185988 w 3438524"/>
              <a:gd name="connsiteY2" fmla="*/ 819151 h 1638300"/>
              <a:gd name="connsiteX3" fmla="*/ 2047875 w 3438524"/>
              <a:gd name="connsiteY3" fmla="*/ 681038 h 1638300"/>
              <a:gd name="connsiteX4" fmla="*/ 2185988 w 3438524"/>
              <a:gd name="connsiteY4" fmla="*/ 542925 h 1638300"/>
              <a:gd name="connsiteX5" fmla="*/ 709613 w 3438524"/>
              <a:gd name="connsiteY5" fmla="*/ 542925 h 1638300"/>
              <a:gd name="connsiteX6" fmla="*/ 847726 w 3438524"/>
              <a:gd name="connsiteY6" fmla="*/ 681038 h 1638300"/>
              <a:gd name="connsiteX7" fmla="*/ 709613 w 3438524"/>
              <a:gd name="connsiteY7" fmla="*/ 819151 h 1638300"/>
              <a:gd name="connsiteX8" fmla="*/ 571500 w 3438524"/>
              <a:gd name="connsiteY8" fmla="*/ 681038 h 1638300"/>
              <a:gd name="connsiteX9" fmla="*/ 709613 w 3438524"/>
              <a:gd name="connsiteY9" fmla="*/ 542925 h 1638300"/>
              <a:gd name="connsiteX10" fmla="*/ 2247900 w 3438524"/>
              <a:gd name="connsiteY10" fmla="*/ 247564 h 1638300"/>
              <a:gd name="connsiteX11" fmla="*/ 1676314 w 3438524"/>
              <a:gd name="connsiteY11" fmla="*/ 819150 h 1638300"/>
              <a:gd name="connsiteX12" fmla="*/ 2247900 w 3438524"/>
              <a:gd name="connsiteY12" fmla="*/ 1390736 h 1638300"/>
              <a:gd name="connsiteX13" fmla="*/ 2819486 w 3438524"/>
              <a:gd name="connsiteY13" fmla="*/ 819150 h 1638300"/>
              <a:gd name="connsiteX14" fmla="*/ 2247900 w 3438524"/>
              <a:gd name="connsiteY14" fmla="*/ 247564 h 1638300"/>
              <a:gd name="connsiteX15" fmla="*/ 819150 w 3438524"/>
              <a:gd name="connsiteY15" fmla="*/ 247564 h 1638300"/>
              <a:gd name="connsiteX16" fmla="*/ 247564 w 3438524"/>
              <a:gd name="connsiteY16" fmla="*/ 819150 h 1638300"/>
              <a:gd name="connsiteX17" fmla="*/ 819150 w 3438524"/>
              <a:gd name="connsiteY17" fmla="*/ 1390736 h 1638300"/>
              <a:gd name="connsiteX18" fmla="*/ 1390736 w 3438524"/>
              <a:gd name="connsiteY18" fmla="*/ 819150 h 1638300"/>
              <a:gd name="connsiteX19" fmla="*/ 819150 w 3438524"/>
              <a:gd name="connsiteY19" fmla="*/ 247564 h 1638300"/>
              <a:gd name="connsiteX20" fmla="*/ 819150 w 3438524"/>
              <a:gd name="connsiteY20" fmla="*/ 0 h 1638300"/>
              <a:gd name="connsiteX21" fmla="*/ 1498402 w 3438524"/>
              <a:gd name="connsiteY21" fmla="*/ 361155 h 1638300"/>
              <a:gd name="connsiteX22" fmla="*/ 1533525 w 3438524"/>
              <a:gd name="connsiteY22" fmla="*/ 425864 h 1638300"/>
              <a:gd name="connsiteX23" fmla="*/ 1568648 w 3438524"/>
              <a:gd name="connsiteY23" fmla="*/ 361155 h 1638300"/>
              <a:gd name="connsiteX24" fmla="*/ 2247900 w 3438524"/>
              <a:gd name="connsiteY24" fmla="*/ 0 h 1638300"/>
              <a:gd name="connsiteX25" fmla="*/ 3050408 w 3438524"/>
              <a:gd name="connsiteY25" fmla="*/ 654063 h 1638300"/>
              <a:gd name="connsiteX26" fmla="*/ 3051258 w 3438524"/>
              <a:gd name="connsiteY26" fmla="*/ 662494 h 1638300"/>
              <a:gd name="connsiteX27" fmla="*/ 3438524 w 3438524"/>
              <a:gd name="connsiteY27" fmla="*/ 611981 h 1638300"/>
              <a:gd name="connsiteX28" fmla="*/ 3438524 w 3438524"/>
              <a:gd name="connsiteY28" fmla="*/ 1026319 h 1638300"/>
              <a:gd name="connsiteX29" fmla="*/ 3051151 w 3438524"/>
              <a:gd name="connsiteY29" fmla="*/ 976867 h 1638300"/>
              <a:gd name="connsiteX30" fmla="*/ 3050408 w 3438524"/>
              <a:gd name="connsiteY30" fmla="*/ 984238 h 1638300"/>
              <a:gd name="connsiteX31" fmla="*/ 2247900 w 3438524"/>
              <a:gd name="connsiteY31" fmla="*/ 1638300 h 1638300"/>
              <a:gd name="connsiteX32" fmla="*/ 1568648 w 3438524"/>
              <a:gd name="connsiteY32" fmla="*/ 1277145 h 1638300"/>
              <a:gd name="connsiteX33" fmla="*/ 1533525 w 3438524"/>
              <a:gd name="connsiteY33" fmla="*/ 1212436 h 1638300"/>
              <a:gd name="connsiteX34" fmla="*/ 1498402 w 3438524"/>
              <a:gd name="connsiteY34" fmla="*/ 1277145 h 1638300"/>
              <a:gd name="connsiteX35" fmla="*/ 819150 w 3438524"/>
              <a:gd name="connsiteY35" fmla="*/ 1638300 h 1638300"/>
              <a:gd name="connsiteX36" fmla="*/ 0 w 3438524"/>
              <a:gd name="connsiteY36" fmla="*/ 819150 h 1638300"/>
              <a:gd name="connsiteX37" fmla="*/ 819150 w 3438524"/>
              <a:gd name="connsiteY37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438524" h="1638300">
                <a:moveTo>
                  <a:pt x="2185988" y="542925"/>
                </a:moveTo>
                <a:cubicBezTo>
                  <a:pt x="2262266" y="542925"/>
                  <a:pt x="2324101" y="604760"/>
                  <a:pt x="2324101" y="681038"/>
                </a:cubicBezTo>
                <a:cubicBezTo>
                  <a:pt x="2324101" y="757316"/>
                  <a:pt x="2262266" y="819151"/>
                  <a:pt x="2185988" y="819151"/>
                </a:cubicBezTo>
                <a:cubicBezTo>
                  <a:pt x="2109710" y="819151"/>
                  <a:pt x="2047875" y="757316"/>
                  <a:pt x="2047875" y="681038"/>
                </a:cubicBezTo>
                <a:cubicBezTo>
                  <a:pt x="2047875" y="604760"/>
                  <a:pt x="2109710" y="542925"/>
                  <a:pt x="2185988" y="542925"/>
                </a:cubicBezTo>
                <a:close/>
                <a:moveTo>
                  <a:pt x="709613" y="542925"/>
                </a:moveTo>
                <a:cubicBezTo>
                  <a:pt x="785891" y="542925"/>
                  <a:pt x="847726" y="604760"/>
                  <a:pt x="847726" y="681038"/>
                </a:cubicBezTo>
                <a:cubicBezTo>
                  <a:pt x="847726" y="757316"/>
                  <a:pt x="785891" y="819151"/>
                  <a:pt x="709613" y="819151"/>
                </a:cubicBezTo>
                <a:cubicBezTo>
                  <a:pt x="633335" y="819151"/>
                  <a:pt x="571500" y="757316"/>
                  <a:pt x="571500" y="681038"/>
                </a:cubicBezTo>
                <a:cubicBezTo>
                  <a:pt x="571500" y="604760"/>
                  <a:pt x="633335" y="542925"/>
                  <a:pt x="709613" y="542925"/>
                </a:cubicBezTo>
                <a:close/>
                <a:moveTo>
                  <a:pt x="2247900" y="247564"/>
                </a:moveTo>
                <a:cubicBezTo>
                  <a:pt x="1932222" y="247564"/>
                  <a:pt x="1676314" y="503472"/>
                  <a:pt x="1676314" y="819150"/>
                </a:cubicBezTo>
                <a:cubicBezTo>
                  <a:pt x="1676314" y="1134828"/>
                  <a:pt x="1932222" y="1390736"/>
                  <a:pt x="2247900" y="1390736"/>
                </a:cubicBezTo>
                <a:cubicBezTo>
                  <a:pt x="2563578" y="1390736"/>
                  <a:pt x="2819486" y="1134828"/>
                  <a:pt x="2819486" y="819150"/>
                </a:cubicBezTo>
                <a:cubicBezTo>
                  <a:pt x="2819486" y="503472"/>
                  <a:pt x="2563578" y="247564"/>
                  <a:pt x="2247900" y="247564"/>
                </a:cubicBezTo>
                <a:close/>
                <a:moveTo>
                  <a:pt x="819150" y="247564"/>
                </a:moveTo>
                <a:cubicBezTo>
                  <a:pt x="503472" y="247564"/>
                  <a:pt x="247564" y="503472"/>
                  <a:pt x="247564" y="819150"/>
                </a:cubicBezTo>
                <a:cubicBezTo>
                  <a:pt x="247564" y="1134828"/>
                  <a:pt x="503472" y="1390736"/>
                  <a:pt x="819150" y="1390736"/>
                </a:cubicBezTo>
                <a:cubicBezTo>
                  <a:pt x="1134828" y="1390736"/>
                  <a:pt x="1390736" y="1134828"/>
                  <a:pt x="1390736" y="819150"/>
                </a:cubicBezTo>
                <a:cubicBezTo>
                  <a:pt x="1390736" y="503472"/>
                  <a:pt x="1134828" y="247564"/>
                  <a:pt x="819150" y="247564"/>
                </a:cubicBezTo>
                <a:close/>
                <a:moveTo>
                  <a:pt x="819150" y="0"/>
                </a:moveTo>
                <a:cubicBezTo>
                  <a:pt x="1101902" y="0"/>
                  <a:pt x="1351195" y="143260"/>
                  <a:pt x="1498402" y="361155"/>
                </a:cubicBezTo>
                <a:lnTo>
                  <a:pt x="1533525" y="425864"/>
                </a:lnTo>
                <a:lnTo>
                  <a:pt x="1568648" y="361155"/>
                </a:lnTo>
                <a:cubicBezTo>
                  <a:pt x="1715855" y="143260"/>
                  <a:pt x="1965147" y="0"/>
                  <a:pt x="2247900" y="0"/>
                </a:cubicBezTo>
                <a:cubicBezTo>
                  <a:pt x="2643753" y="0"/>
                  <a:pt x="2974025" y="280790"/>
                  <a:pt x="3050408" y="654063"/>
                </a:cubicBezTo>
                <a:lnTo>
                  <a:pt x="3051258" y="662494"/>
                </a:lnTo>
                <a:lnTo>
                  <a:pt x="3438524" y="611981"/>
                </a:lnTo>
                <a:lnTo>
                  <a:pt x="3438524" y="1026319"/>
                </a:lnTo>
                <a:lnTo>
                  <a:pt x="3051151" y="976867"/>
                </a:lnTo>
                <a:lnTo>
                  <a:pt x="3050408" y="984238"/>
                </a:lnTo>
                <a:cubicBezTo>
                  <a:pt x="2974025" y="1357510"/>
                  <a:pt x="2643753" y="1638300"/>
                  <a:pt x="2247900" y="1638300"/>
                </a:cubicBezTo>
                <a:cubicBezTo>
                  <a:pt x="1965147" y="1638300"/>
                  <a:pt x="1715855" y="1495040"/>
                  <a:pt x="1568648" y="1277145"/>
                </a:cubicBezTo>
                <a:lnTo>
                  <a:pt x="1533525" y="1212436"/>
                </a:lnTo>
                <a:lnTo>
                  <a:pt x="1498402" y="1277145"/>
                </a:lnTo>
                <a:cubicBezTo>
                  <a:pt x="1351195" y="1495040"/>
                  <a:pt x="1101902" y="1638300"/>
                  <a:pt x="819150" y="1638300"/>
                </a:cubicBezTo>
                <a:cubicBezTo>
                  <a:pt x="366746" y="1638300"/>
                  <a:pt x="0" y="1271554"/>
                  <a:pt x="0" y="819150"/>
                </a:cubicBezTo>
                <a:cubicBezTo>
                  <a:pt x="0" y="366746"/>
                  <a:pt x="366746" y="0"/>
                  <a:pt x="8191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17143" y="616387"/>
            <a:ext cx="44759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2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.</a:t>
            </a: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  <a:latin typeface="HY궁서B" pitchFamily="18" charset="-127"/>
                <a:ea typeface="HY궁서B" pitchFamily="18" charset="-127"/>
              </a:rPr>
              <a:t> 사용 기술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04"/>
          <a:stretch/>
        </p:blipFill>
        <p:spPr>
          <a:xfrm>
            <a:off x="-250809" y="6281144"/>
            <a:ext cx="5011346" cy="5743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551086" y="6352640"/>
            <a:ext cx="662682" cy="344185"/>
          </a:xfrm>
          <a:prstGeom prst="rect">
            <a:avLst/>
          </a:prstGeom>
          <a:solidFill>
            <a:srgbClr val="F7B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97176" y="6342788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GTFM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8388" y="2203470"/>
            <a:ext cx="343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ko-KR" alt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ko-KR" sz="24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196" y="2460617"/>
            <a:ext cx="1707239" cy="3042878"/>
          </a:xfrm>
          <a:prstGeom prst="roundRect">
            <a:avLst/>
          </a:prstGeom>
          <a:solidFill>
            <a:srgbClr val="039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Client</a:t>
            </a: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JQuery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Daum</a:t>
            </a:r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 API</a:t>
            </a: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70103" y="2460617"/>
            <a:ext cx="1707239" cy="3042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pPr algn="ctr"/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Spring Boot</a:t>
            </a:r>
          </a:p>
          <a:p>
            <a:pPr algn="ctr"/>
            <a:endParaRPr lang="en-US" altLang="ko-KR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Mapping</a:t>
            </a:r>
          </a:p>
          <a:p>
            <a:pPr algn="ctr"/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</a:rPr>
              <a:t>Session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38009" y="2460617"/>
            <a:ext cx="1707239" cy="30428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Hive</a:t>
            </a:r>
          </a:p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</a:rPr>
              <a:t>HDFS</a:t>
            </a:r>
          </a:p>
          <a:p>
            <a:pPr algn="ctr"/>
            <a:r>
              <a:rPr lang="en-US" altLang="ko-KR" b="1" dirty="0" err="1" smtClean="0">
                <a:solidFill>
                  <a:schemeClr val="bg1">
                    <a:lumMod val="95000"/>
                  </a:schemeClr>
                </a:solidFill>
              </a:rPr>
              <a:t>MapReduce</a:t>
            </a:r>
            <a:endParaRPr lang="en-US" altLang="ko-KR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388060" y="3061370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78816" y="3075256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388060" y="4757005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178816" y="4770891"/>
            <a:ext cx="1683014" cy="1209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21240" y="4680266"/>
            <a:ext cx="1349787" cy="727112"/>
            <a:chOff x="1684931" y="1164744"/>
            <a:chExt cx="8840071" cy="4663622"/>
          </a:xfrm>
        </p:grpSpPr>
        <p:sp>
          <p:nvSpPr>
            <p:cNvPr id="33" name="타원 32"/>
            <p:cNvSpPr/>
            <p:nvPr/>
          </p:nvSpPr>
          <p:spPr>
            <a:xfrm>
              <a:off x="4866880" y="1164744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/>
            </a:p>
          </p:txBody>
        </p:sp>
        <p:cxnSp>
          <p:nvCxnSpPr>
            <p:cNvPr id="35" name="직선 화살표 연결선 34"/>
            <p:cNvCxnSpPr>
              <a:stCxn id="33" idx="3"/>
              <a:endCxn id="39" idx="7"/>
            </p:cNvCxnSpPr>
            <p:nvPr/>
          </p:nvCxnSpPr>
          <p:spPr>
            <a:xfrm flipH="1">
              <a:off x="3791495" y="3271308"/>
              <a:ext cx="143681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5"/>
              <a:endCxn id="40" idx="1"/>
            </p:cNvCxnSpPr>
            <p:nvPr/>
          </p:nvCxnSpPr>
          <p:spPr>
            <a:xfrm>
              <a:off x="6973444" y="3271308"/>
              <a:ext cx="1444994" cy="450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1684931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8057009" y="3360373"/>
              <a:ext cx="2467993" cy="246799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</p:grpSp>
      <p:sp>
        <p:nvSpPr>
          <p:cNvPr id="41" name="원통 40"/>
          <p:cNvSpPr/>
          <p:nvPr/>
        </p:nvSpPr>
        <p:spPr>
          <a:xfrm>
            <a:off x="9544138" y="4017700"/>
            <a:ext cx="694980" cy="609298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03191" y="2030653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Request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GET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3191" y="3742482"/>
            <a:ext cx="145275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HTTP Response</a:t>
            </a:r>
          </a:p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JSON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8718" y="2323627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HiveQL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58718" y="4043968"/>
            <a:ext cx="145275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</a:rPr>
              <a:t>Hive-JDBC</a:t>
            </a:r>
          </a:p>
          <a:p>
            <a:r>
              <a:rPr lang="en-US" altLang="ko-KR" sz="2000" b="1" dirty="0" err="1" smtClean="0">
                <a:solidFill>
                  <a:schemeClr val="bg1">
                    <a:lumMod val="95000"/>
                  </a:schemeClr>
                </a:solidFill>
              </a:rPr>
              <a:t>ResultSet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413</Words>
  <Application>Microsoft Office PowerPoint</Application>
  <PresentationFormat>사용자 지정</PresentationFormat>
  <Paragraphs>190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Arial</vt:lpstr>
      <vt:lpstr>Aharoni</vt:lpstr>
      <vt:lpstr>HY견명조</vt:lpstr>
      <vt:lpstr>HY궁서B</vt:lpstr>
      <vt:lpstr>나눔고딕</vt:lpstr>
      <vt:lpstr>Bauhaus 93</vt:lpstr>
      <vt:lpstr>맑은 고딕</vt:lpstr>
      <vt:lpstr>나눔고딕 ExtraBold</vt:lpstr>
      <vt:lpstr>HY견고딕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Registered User</cp:lastModifiedBy>
  <cp:revision>45</cp:revision>
  <dcterms:created xsi:type="dcterms:W3CDTF">2015-08-01T09:43:34Z</dcterms:created>
  <dcterms:modified xsi:type="dcterms:W3CDTF">2015-08-20T19:33:33Z</dcterms:modified>
</cp:coreProperties>
</file>