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289" autoAdjust="0"/>
  </p:normalViewPr>
  <p:slideViewPr>
    <p:cSldViewPr>
      <p:cViewPr varScale="1">
        <p:scale>
          <a:sx n="102" d="100"/>
          <a:sy n="102" d="100"/>
        </p:scale>
        <p:origin x="-6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5FEE7-8003-4598-8EC4-83CBFAD2E89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0B881-84EA-4742-9562-4A1CDA084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쇼</a:t>
            </a: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그림은 로컬 네트워크를 간단히 표현한 예제이다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라우터와</a:t>
            </a:r>
            <a:r>
              <a:rPr lang="ko-KR" altLang="en-US" baseline="0" dirty="0" smtClean="0"/>
              <a:t> 스위치에서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대역폭을 가지고 </a:t>
            </a:r>
            <a:r>
              <a:rPr lang="ko-KR" altLang="en-US" baseline="0" dirty="0" err="1" smtClean="0"/>
              <a:t>엔드</a:t>
            </a:r>
            <a:r>
              <a:rPr lang="ko-KR" altLang="en-US" baseline="0" dirty="0" smtClean="0"/>
              <a:t> 유저에게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를 할당하고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우리 실습실에서 보면 여기 앞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강의실 앞 스위치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스위치가 있는데 여기서 각각 실습 컴퓨터로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를 할당하고 인터넷을 가능케 하고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보는 바와 같이 이 스위치에는 모니터도 없기에 보통 텔넷을 사용해서 접속해 스위치에 있는 각종 설정을 변경하게 된다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B881-84EA-4742-9562-4A1CDA0843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5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실습실만 보면 간단하지만 대학 전체로 시야를 넓혀 보면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관리는 만만한 일이 아니게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예로 소개 하자면 위와 같이 엑셀로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그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에 매칭되는 장소를</a:t>
            </a:r>
            <a:r>
              <a:rPr lang="ko-KR" altLang="en-US" baseline="0" dirty="0" smtClean="0"/>
              <a:t> 저장해 관리하게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 작업은 매우 번거로운 방식이고 관리의 어려움이 많이 따른다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B881-84EA-4742-9562-4A1CDA0843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설정에서의 큰 문제점은 커맨드</a:t>
            </a:r>
            <a:r>
              <a:rPr lang="ko-KR" altLang="en-US" baseline="0" dirty="0" smtClean="0"/>
              <a:t> 방식이 많다라는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위에 보여주는 사진들을 보면 대부분 커맨드로 명령어를 주기 때문에 일반적인 사람들이 접근하기 어렵고 명령어의 잘못된 사용에 노출되어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방식을 우리는 웹을 베이스로 해서 간단한 입력과 버튼 클릭으로 쉽게 네트워크 자원을 관리 할 수 있게 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B881-84EA-4742-9562-4A1CDA0843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쇼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기본적으로 </a:t>
            </a:r>
            <a:r>
              <a:rPr lang="ko-KR" altLang="en-US" dirty="0" err="1" smtClean="0"/>
              <a:t>구글과</a:t>
            </a:r>
            <a:r>
              <a:rPr lang="ko-KR" altLang="en-US" dirty="0" smtClean="0"/>
              <a:t> 같은 깔끔한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라우터나</a:t>
            </a:r>
            <a:r>
              <a:rPr lang="ko-KR" altLang="en-US" dirty="0" smtClean="0"/>
              <a:t> 스위치로 연결 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적어주면 설정 하게 되는 페이지로 들어가게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쇼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우리 실습실 스위치로 접속을 하게 된다면 위에 원소기호 그림을 </a:t>
            </a:r>
            <a:r>
              <a:rPr lang="ko-KR" altLang="en-US" dirty="0" err="1" smtClean="0"/>
              <a:t>보는거와</a:t>
            </a:r>
            <a:r>
              <a:rPr lang="ko-KR" altLang="en-US" dirty="0" smtClean="0"/>
              <a:t> 같이 실습실 자리가 나오고 해당 자리를 클릭하게 되면 간단히 네트워크 설정을 변경할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B881-84EA-4742-9562-4A1CDA0843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0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B881-84EA-4742-9562-4A1CDA0843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1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8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6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7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0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5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0605-7267-431A-9D66-81B441255DBB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DC18-991E-4B14-88E8-E54731C8F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GTFM</a:t>
            </a:r>
            <a:br>
              <a:rPr lang="en-US" altLang="ko-KR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smtClean="0"/>
              <a:t>GIANT THUNDER FLASH MAN</a:t>
            </a:r>
            <a:r>
              <a:rPr lang="en-US" altLang="ko-KR" sz="2400" dirty="0" smtClean="0"/>
              <a:t>)</a:t>
            </a:r>
            <a:endParaRPr lang="ko-KR" altLang="en-US" sz="1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 기반</a:t>
            </a:r>
            <a:endParaRPr lang="en-US" altLang="ko-KR" dirty="0" smtClean="0"/>
          </a:p>
          <a:p>
            <a:r>
              <a:rPr lang="ko-KR" altLang="en-US" dirty="0" smtClean="0"/>
              <a:t>네트워크 자원 관리 솔루션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98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1209523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509120"/>
            <a:ext cx="1944216" cy="1070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22824"/>
            <a:ext cx="1944216" cy="1070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30534"/>
            <a:ext cx="1944216" cy="1070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6632"/>
            <a:ext cx="935242" cy="15121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41" y="1669626"/>
            <a:ext cx="935242" cy="15121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429000"/>
            <a:ext cx="935242" cy="15121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41" y="5085184"/>
            <a:ext cx="935242" cy="1512168"/>
          </a:xfrm>
          <a:prstGeom prst="rect">
            <a:avLst/>
          </a:prstGeom>
        </p:spPr>
      </p:pic>
      <p:cxnSp>
        <p:nvCxnSpPr>
          <p:cNvPr id="14" name="구부러진 연결선 13"/>
          <p:cNvCxnSpPr>
            <a:stCxn id="5" idx="0"/>
            <a:endCxn id="8" idx="1"/>
          </p:cNvCxnSpPr>
          <p:nvPr/>
        </p:nvCxnSpPr>
        <p:spPr>
          <a:xfrm rot="5400000" flipH="1" flipV="1">
            <a:off x="1508491" y="1301595"/>
            <a:ext cx="1187164" cy="1915518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2"/>
            <a:endCxn id="6" idx="1"/>
          </p:cNvCxnSpPr>
          <p:nvPr/>
        </p:nvCxnSpPr>
        <p:spPr>
          <a:xfrm rot="16200000" flipH="1">
            <a:off x="1510418" y="3494944"/>
            <a:ext cx="1183310" cy="1915518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7" idx="1"/>
          </p:cNvCxnSpPr>
          <p:nvPr/>
        </p:nvCxnSpPr>
        <p:spPr>
          <a:xfrm>
            <a:off x="1749075" y="3356992"/>
            <a:ext cx="1310757" cy="1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 flipV="1">
            <a:off x="5004048" y="872716"/>
            <a:ext cx="1656184" cy="793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3"/>
            <a:endCxn id="10" idx="1"/>
          </p:cNvCxnSpPr>
          <p:nvPr/>
        </p:nvCxnSpPr>
        <p:spPr>
          <a:xfrm>
            <a:off x="5004048" y="1665772"/>
            <a:ext cx="1656793" cy="7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11" idx="1"/>
          </p:cNvCxnSpPr>
          <p:nvPr/>
        </p:nvCxnSpPr>
        <p:spPr>
          <a:xfrm>
            <a:off x="5004048" y="3358062"/>
            <a:ext cx="1656184" cy="82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3"/>
            <a:endCxn id="10" idx="1"/>
          </p:cNvCxnSpPr>
          <p:nvPr/>
        </p:nvCxnSpPr>
        <p:spPr>
          <a:xfrm flipV="1">
            <a:off x="5004048" y="2425710"/>
            <a:ext cx="1656793" cy="9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  <a:endCxn id="11" idx="1"/>
          </p:cNvCxnSpPr>
          <p:nvPr/>
        </p:nvCxnSpPr>
        <p:spPr>
          <a:xfrm flipV="1">
            <a:off x="5004048" y="4185084"/>
            <a:ext cx="1656184" cy="8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3"/>
            <a:endCxn id="12" idx="1"/>
          </p:cNvCxnSpPr>
          <p:nvPr/>
        </p:nvCxnSpPr>
        <p:spPr>
          <a:xfrm>
            <a:off x="5004048" y="5044358"/>
            <a:ext cx="1656793" cy="79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구름 모양 설명선 43"/>
          <p:cNvSpPr/>
          <p:nvPr/>
        </p:nvSpPr>
        <p:spPr>
          <a:xfrm>
            <a:off x="319875" y="1130534"/>
            <a:ext cx="1648877" cy="143437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 </a:t>
            </a:r>
            <a:r>
              <a:rPr lang="ko-KR" altLang="en-US" sz="1600" dirty="0" err="1" smtClean="0"/>
              <a:t>라우터</a:t>
            </a:r>
            <a:endParaRPr lang="ko-KR" altLang="en-US" sz="1600" dirty="0"/>
          </a:p>
        </p:txBody>
      </p:sp>
      <p:cxnSp>
        <p:nvCxnSpPr>
          <p:cNvPr id="50" name="구부러진 연결선 49"/>
          <p:cNvCxnSpPr>
            <a:endCxn id="51" idx="1"/>
          </p:cNvCxnSpPr>
          <p:nvPr/>
        </p:nvCxnSpPr>
        <p:spPr>
          <a:xfrm rot="16200000" flipH="1">
            <a:off x="-191356" y="4820680"/>
            <a:ext cx="2044231" cy="13766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대체 처리 50"/>
          <p:cNvSpPr/>
          <p:nvPr/>
        </p:nvSpPr>
        <p:spPr>
          <a:xfrm>
            <a:off x="899592" y="5585946"/>
            <a:ext cx="1656184" cy="65136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텔넷 접속</a:t>
            </a:r>
            <a:endParaRPr lang="ko-KR" altLang="en-US" dirty="0"/>
          </a:p>
        </p:txBody>
      </p:sp>
      <p:cxnSp>
        <p:nvCxnSpPr>
          <p:cNvPr id="53" name="구부러진 연결선 52"/>
          <p:cNvCxnSpPr>
            <a:endCxn id="54" idx="1"/>
          </p:cNvCxnSpPr>
          <p:nvPr/>
        </p:nvCxnSpPr>
        <p:spPr>
          <a:xfrm rot="16200000" flipH="1">
            <a:off x="3362881" y="5719006"/>
            <a:ext cx="621214" cy="688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대체 처리 53"/>
          <p:cNvSpPr/>
          <p:nvPr/>
        </p:nvSpPr>
        <p:spPr>
          <a:xfrm>
            <a:off x="3707904" y="5738346"/>
            <a:ext cx="1656184" cy="65136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텔넷 접속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flipH="1">
            <a:off x="-243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로컬 네트워크 환경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-36512" y="744760"/>
            <a:ext cx="23799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23" y="1354379"/>
            <a:ext cx="457200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452" y="522920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엑셀 파일로 관리되는</a:t>
            </a:r>
            <a:r>
              <a:rPr lang="en-US" altLang="ko-KR" dirty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-243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현재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IP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관리법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36512" y="744760"/>
            <a:ext cx="23799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1" y="1196752"/>
            <a:ext cx="2976331" cy="22322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flipH="1">
            <a:off x="6804248" y="2805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         달라지는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770168" y="692696"/>
            <a:ext cx="23799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60748"/>
            <a:ext cx="3199955" cy="23042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83" y="3933056"/>
            <a:ext cx="47739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804248" y="2805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         달라지는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168" y="692696"/>
            <a:ext cx="23799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r="21078"/>
          <a:stretch/>
        </p:blipFill>
        <p:spPr>
          <a:xfrm>
            <a:off x="1846984" y="1844824"/>
            <a:ext cx="5109882" cy="3147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84" y="2227686"/>
            <a:ext cx="5256479" cy="27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084168" y="3233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         개발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배포 환경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168" y="692696"/>
            <a:ext cx="23799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5816" y="15567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JAVA 1.8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JSP / Spring 4.x.x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Linux server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Windows 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STS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Postgresql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9.x.x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배포 환경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Windows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Java 1.8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Spring 4.x.x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275</Words>
  <Application>Microsoft Office PowerPoint</Application>
  <PresentationFormat>화면 슬라이드 쇼(4:3)</PresentationFormat>
  <Paragraphs>35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GTFM (GIANT THUNDER FLASH MAN)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8</cp:revision>
  <dcterms:created xsi:type="dcterms:W3CDTF">2015-07-16T06:27:48Z</dcterms:created>
  <dcterms:modified xsi:type="dcterms:W3CDTF">2015-07-16T07:46:40Z</dcterms:modified>
</cp:coreProperties>
</file>