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2" r:id="rId3"/>
    <p:sldId id="293" r:id="rId4"/>
    <p:sldId id="307" r:id="rId5"/>
    <p:sldId id="308" r:id="rId6"/>
    <p:sldId id="294" r:id="rId7"/>
    <p:sldId id="304" r:id="rId8"/>
    <p:sldId id="309" r:id="rId9"/>
    <p:sldId id="295" r:id="rId10"/>
    <p:sldId id="305" r:id="rId11"/>
    <p:sldId id="296" r:id="rId12"/>
    <p:sldId id="297" r:id="rId13"/>
    <p:sldId id="298" r:id="rId14"/>
    <p:sldId id="300" r:id="rId15"/>
    <p:sldId id="301" r:id="rId16"/>
    <p:sldId id="303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51CB"/>
    <a:srgbClr val="5B7088"/>
    <a:srgbClr val="27BBDB"/>
    <a:srgbClr val="6C849E"/>
    <a:srgbClr val="AA71D5"/>
    <a:srgbClr val="14ACB4"/>
    <a:srgbClr val="E25100"/>
    <a:srgbClr val="A6BD1D"/>
    <a:srgbClr val="C7E037"/>
    <a:srgbClr val="17C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90" y="-3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9EEEC-9BBA-473D-9EA8-38F2F24B9D50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11F0-F0CF-485B-A494-25F4B4E23FB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43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7411B-AF74-4A6A-828D-4081770C56F7}" type="datetimeFigureOut">
              <a:rPr lang="ko-KR" altLang="en-US" smtClean="0"/>
              <a:t>2015-07-22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581C1-67A7-4642-B311-BD7E94224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581C1-67A7-4642-B311-BD7E94224B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88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0DB1-174C-4FB2-8C0A-91A13C3E3E61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0DB1-174C-4FB2-8C0A-91A13C3E3E61}" type="datetimeFigureOut">
              <a:rPr lang="ko-KR" altLang="en-US" smtClean="0"/>
              <a:pPr/>
              <a:t>2015-07-22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24669-074B-44E3-B93C-25BCC1318E9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" y="0"/>
            <a:ext cx="9142413" cy="514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3" y="-20538"/>
            <a:ext cx="9142413" cy="514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-108520" y="2518172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GTFM</a:t>
            </a:r>
            <a:endParaRPr lang="en-US" altLang="ko-KR" sz="4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(Great Thunder Flash Man)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15140" y="4812941"/>
            <a:ext cx="2428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+mn-ea"/>
              </a:rPr>
              <a:t>2015.07.22</a:t>
            </a:r>
            <a:endParaRPr lang="ko-KR" altLang="en-US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382508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한승수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김지훈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나혜운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서경원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김민성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현규섭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9-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2" y="0"/>
            <a:ext cx="1516380" cy="2508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538" y="535785"/>
            <a:ext cx="8572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ko-KR" altLang="en-US" sz="3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589345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err="1" smtClean="0">
                <a:solidFill>
                  <a:schemeClr val="accent4"/>
                </a:solidFill>
                <a:latin typeface="+mj-ea"/>
                <a:ea typeface="+mj-ea"/>
              </a:rPr>
              <a:t>DataBase</a:t>
            </a:r>
            <a:r>
              <a:rPr lang="ko-KR" altLang="en-US" sz="3000" b="1" dirty="0" smtClean="0">
                <a:solidFill>
                  <a:schemeClr val="accent4"/>
                </a:solidFill>
                <a:latin typeface="+mj-ea"/>
                <a:ea typeface="+mj-ea"/>
              </a:rPr>
              <a:t>를 봅시다</a:t>
            </a:r>
            <a:endParaRPr lang="ko-KR" altLang="en-US" sz="30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219" y="1254442"/>
            <a:ext cx="4359194" cy="35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85918" y="589345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4"/>
                </a:solidFill>
                <a:latin typeface="+mj-ea"/>
                <a:ea typeface="+mj-ea"/>
              </a:rPr>
              <a:t>관리 페이지를 봅시다</a:t>
            </a:r>
            <a:endParaRPr lang="ko-KR" altLang="en-US" sz="30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28" y="1254442"/>
            <a:ext cx="5698976" cy="3561860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 flipV="1">
            <a:off x="1979712" y="1851670"/>
            <a:ext cx="180020" cy="144016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9-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62" y="0"/>
            <a:ext cx="1516380" cy="25088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9538" y="535785"/>
            <a:ext cx="8572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ko-KR" altLang="en-US" sz="3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411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5918" y="589345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4"/>
                </a:solidFill>
                <a:latin typeface="+mj-ea"/>
                <a:ea typeface="+mj-ea"/>
              </a:rPr>
              <a:t>관리 페이지를 봅시다</a:t>
            </a:r>
            <a:endParaRPr lang="ko-KR" altLang="en-US" sz="30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04" y="1256763"/>
            <a:ext cx="5698800" cy="3561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39" y="1256763"/>
            <a:ext cx="5698799" cy="3561750"/>
          </a:xfrm>
          <a:prstGeom prst="rect">
            <a:avLst/>
          </a:prstGeom>
        </p:spPr>
      </p:pic>
      <p:pic>
        <p:nvPicPr>
          <p:cNvPr id="9" name="그림 8" descr="9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62" y="0"/>
            <a:ext cx="1516380" cy="25088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538" y="535785"/>
            <a:ext cx="8572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ko-KR" altLang="en-US" sz="35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54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5918" y="589345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4"/>
                </a:solidFill>
                <a:latin typeface="+mj-ea"/>
                <a:ea typeface="+mj-ea"/>
              </a:rPr>
              <a:t>관리 페이지를 봅시다</a:t>
            </a:r>
            <a:endParaRPr lang="ko-KR" altLang="en-US" sz="30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39" y="1256763"/>
            <a:ext cx="5698799" cy="3561749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 flipV="1">
            <a:off x="1979712" y="2027585"/>
            <a:ext cx="180020" cy="158418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39" y="1260301"/>
            <a:ext cx="5698798" cy="3561749"/>
          </a:xfrm>
          <a:prstGeom prst="rect">
            <a:avLst/>
          </a:prstGeom>
        </p:spPr>
      </p:pic>
      <p:pic>
        <p:nvPicPr>
          <p:cNvPr id="10" name="그림 9" descr="9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62" y="0"/>
            <a:ext cx="1516380" cy="25088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9538" y="535785"/>
            <a:ext cx="8572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ko-KR" altLang="en-US" sz="35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580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5918" y="589345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4"/>
                </a:solidFill>
                <a:latin typeface="+mj-ea"/>
                <a:ea typeface="+mj-ea"/>
              </a:rPr>
              <a:t>관리 페이지를 봅시다</a:t>
            </a:r>
            <a:endParaRPr lang="ko-KR" altLang="en-US" sz="3000" b="1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28" y="1254442"/>
            <a:ext cx="5698976" cy="356186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 flipV="1">
            <a:off x="2447764" y="1563638"/>
            <a:ext cx="180020" cy="144016"/>
          </a:xfrm>
          <a:prstGeom prst="straightConnector1">
            <a:avLst/>
          </a:prstGeom>
          <a:ln w="381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328" y="1247347"/>
            <a:ext cx="5698975" cy="3561860"/>
          </a:xfrm>
          <a:prstGeom prst="rect">
            <a:avLst/>
          </a:prstGeom>
        </p:spPr>
      </p:pic>
      <p:pic>
        <p:nvPicPr>
          <p:cNvPr id="12" name="그림 11" descr="9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62" y="0"/>
            <a:ext cx="1516380" cy="25088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69538" y="535785"/>
            <a:ext cx="8572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ko-KR" altLang="en-US" sz="35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861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5918" y="589345"/>
            <a:ext cx="67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5"/>
                </a:solidFill>
                <a:latin typeface="+mj-ea"/>
                <a:ea typeface="+mj-ea"/>
              </a:rPr>
              <a:t>질의 응답 합니다</a:t>
            </a:r>
            <a:r>
              <a:rPr lang="en-US" altLang="ko-KR" sz="3000" b="1" dirty="0" smtClean="0">
                <a:solidFill>
                  <a:schemeClr val="accent5"/>
                </a:solidFill>
                <a:latin typeface="+mj-ea"/>
                <a:ea typeface="+mj-ea"/>
              </a:rPr>
              <a:t>.</a:t>
            </a:r>
            <a:endParaRPr lang="ko-KR" altLang="en-US" sz="30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5896" y="1275606"/>
            <a:ext cx="142406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900" b="1" dirty="0" smtClean="0">
                <a:solidFill>
                  <a:schemeClr val="accent5"/>
                </a:solidFill>
                <a:latin typeface="+mj-ea"/>
                <a:ea typeface="+mj-ea"/>
              </a:rPr>
              <a:t>?</a:t>
            </a:r>
            <a:endParaRPr lang="ko-KR" altLang="en-US" sz="199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pic>
        <p:nvPicPr>
          <p:cNvPr id="8" name="그림 7" descr="9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2" y="0"/>
            <a:ext cx="1516380" cy="25088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9538" y="535785"/>
            <a:ext cx="8572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ko-KR" altLang="en-US" sz="35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133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79712" y="2211710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smtClean="0">
                <a:solidFill>
                  <a:schemeClr val="accent5"/>
                </a:solidFill>
                <a:latin typeface="+mj-ea"/>
                <a:ea typeface="+mj-ea"/>
              </a:rPr>
              <a:t>감사합니다</a:t>
            </a:r>
            <a:r>
              <a:rPr lang="en-US" altLang="ko-KR" sz="7200" b="1" dirty="0" smtClean="0">
                <a:solidFill>
                  <a:schemeClr val="accent5"/>
                </a:solidFill>
                <a:latin typeface="+mj-ea"/>
                <a:ea typeface="+mj-ea"/>
              </a:rPr>
              <a:t>.</a:t>
            </a:r>
            <a:endParaRPr lang="ko-KR" altLang="en-US" sz="30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823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flipV="1">
            <a:off x="0" y="0"/>
            <a:ext cx="9144000" cy="1071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그림 4" descr="9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2" y="1500180"/>
            <a:ext cx="1516380" cy="2508885"/>
          </a:xfrm>
          <a:prstGeom prst="rect">
            <a:avLst/>
          </a:prstGeom>
        </p:spPr>
      </p:pic>
      <p:pic>
        <p:nvPicPr>
          <p:cNvPr id="6" name="그림 5" descr="9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64" y="1500180"/>
            <a:ext cx="1516380" cy="2508885"/>
          </a:xfrm>
          <a:prstGeom prst="rect">
            <a:avLst/>
          </a:prstGeom>
        </p:spPr>
      </p:pic>
      <p:pic>
        <p:nvPicPr>
          <p:cNvPr id="7" name="그림 6" descr="9-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76" y="1500180"/>
            <a:ext cx="1516380" cy="2508885"/>
          </a:xfrm>
          <a:prstGeom prst="rect">
            <a:avLst/>
          </a:prstGeom>
        </p:spPr>
      </p:pic>
      <p:pic>
        <p:nvPicPr>
          <p:cNvPr id="8" name="그림 7" descr="9-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88" y="1500180"/>
            <a:ext cx="1516380" cy="2508885"/>
          </a:xfrm>
          <a:prstGeom prst="rect">
            <a:avLst/>
          </a:prstGeom>
        </p:spPr>
      </p:pic>
      <p:pic>
        <p:nvPicPr>
          <p:cNvPr id="9" name="그림 8" descr="9-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800" y="1500180"/>
            <a:ext cx="1516380" cy="25088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5720" y="482188"/>
            <a:ext cx="4305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CONTENTS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321453"/>
            <a:ext cx="2571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GTFM</a:t>
            </a:r>
            <a:endParaRPr lang="ko-KR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7454" y="2903809"/>
            <a:ext cx="1500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시스템 전체 구성도를 봅시다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86478" y="2903809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자세히 살펴 봅시다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942" y="2903809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주제를 소개합니다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1966" y="2903809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사용 기술들을 봅시다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628" y="2035965"/>
            <a:ext cx="8572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35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3140" y="2035965"/>
            <a:ext cx="8572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35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7652" y="2035965"/>
            <a:ext cx="8572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ko-KR" altLang="en-US" sz="3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72164" y="2035965"/>
            <a:ext cx="8572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ko-KR" altLang="en-US" sz="35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86676" y="2035965"/>
            <a:ext cx="8572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ko-KR" altLang="en-US" sz="3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00958" y="2903809"/>
            <a:ext cx="150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질의 응답합니다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36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9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2" y="0"/>
            <a:ext cx="1516380" cy="2508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538" y="535785"/>
            <a:ext cx="8572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3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589345"/>
            <a:ext cx="5929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1"/>
                </a:solidFill>
                <a:latin typeface="+mj-ea"/>
                <a:ea typeface="+mj-ea"/>
              </a:rPr>
              <a:t>주제</a:t>
            </a:r>
            <a:r>
              <a:rPr lang="ko-KR" altLang="en-US" sz="3000" b="1" dirty="0" smtClean="0">
                <a:solidFill>
                  <a:schemeClr val="accent1"/>
                </a:solidFill>
                <a:latin typeface="+mj-ea"/>
                <a:ea typeface="+mj-ea"/>
              </a:rPr>
              <a:t>를 소개합니다</a:t>
            </a:r>
            <a:endParaRPr lang="ko-KR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964" y="3347334"/>
            <a:ext cx="2559381" cy="84459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15" y="1973349"/>
            <a:ext cx="2101232" cy="155518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336" y="1398461"/>
            <a:ext cx="1822223" cy="12285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831731" y="1599642"/>
            <a:ext cx="1277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관리하기 </a:t>
            </a:r>
            <a:endParaRPr lang="en-US" altLang="ko-KR" sz="1400" dirty="0" smtClean="0"/>
          </a:p>
          <a:p>
            <a:r>
              <a:rPr lang="ko-KR" altLang="en-US" sz="1400" dirty="0" smtClean="0"/>
              <a:t>너무 어려워</a:t>
            </a:r>
            <a:r>
              <a:rPr lang="en-US" altLang="ko-KR" sz="1400" dirty="0" smtClean="0"/>
              <a:t>…</a:t>
            </a:r>
            <a:endParaRPr lang="ko-KR" altLang="en-US" sz="1400" dirty="0"/>
          </a:p>
        </p:txBody>
      </p:sp>
      <p:cxnSp>
        <p:nvCxnSpPr>
          <p:cNvPr id="23" name="꺾인 연결선 22"/>
          <p:cNvCxnSpPr>
            <a:stCxn id="15" idx="3"/>
            <a:endCxn id="7" idx="1"/>
          </p:cNvCxnSpPr>
          <p:nvPr/>
        </p:nvCxnSpPr>
        <p:spPr>
          <a:xfrm>
            <a:off x="3523047" y="2750943"/>
            <a:ext cx="1585917" cy="1018689"/>
          </a:xfrm>
          <a:prstGeom prst="bentConnector3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4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9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2" y="0"/>
            <a:ext cx="1516380" cy="2508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538" y="535785"/>
            <a:ext cx="8572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3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589345"/>
            <a:ext cx="5929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1"/>
                </a:solidFill>
                <a:latin typeface="+mj-ea"/>
                <a:ea typeface="+mj-ea"/>
              </a:rPr>
              <a:t>주제</a:t>
            </a:r>
            <a:r>
              <a:rPr lang="ko-KR" altLang="en-US" sz="3000" b="1" dirty="0" smtClean="0">
                <a:solidFill>
                  <a:schemeClr val="accent1"/>
                </a:solidFill>
                <a:latin typeface="+mj-ea"/>
                <a:ea typeface="+mj-ea"/>
              </a:rPr>
              <a:t>를 소개합니다</a:t>
            </a:r>
            <a:endParaRPr lang="ko-KR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42" y="1254442"/>
            <a:ext cx="5590779" cy="35617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995936" y="1635646"/>
            <a:ext cx="1027742" cy="4633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KKU Virtual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Network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7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9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2" y="0"/>
            <a:ext cx="1516380" cy="2508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538" y="535785"/>
            <a:ext cx="8572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3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589345"/>
            <a:ext cx="5929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1"/>
                </a:solidFill>
                <a:latin typeface="+mj-ea"/>
                <a:ea typeface="+mj-ea"/>
              </a:rPr>
              <a:t>주제</a:t>
            </a:r>
            <a:r>
              <a:rPr lang="ko-KR" altLang="en-US" sz="3000" b="1" dirty="0" smtClean="0">
                <a:solidFill>
                  <a:schemeClr val="accent1"/>
                </a:solidFill>
                <a:latin typeface="+mj-ea"/>
                <a:ea typeface="+mj-ea"/>
              </a:rPr>
              <a:t>를 소개합니다</a:t>
            </a:r>
            <a:endParaRPr lang="ko-KR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042" y="1277659"/>
            <a:ext cx="5590779" cy="35153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17" y="1815860"/>
            <a:ext cx="5590779" cy="245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5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9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2" y="0"/>
            <a:ext cx="1516380" cy="2508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538" y="535785"/>
            <a:ext cx="8572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3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589345"/>
            <a:ext cx="59293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1"/>
                </a:solidFill>
                <a:latin typeface="+mj-ea"/>
                <a:ea typeface="+mj-ea"/>
              </a:rPr>
              <a:t>주제</a:t>
            </a:r>
            <a:r>
              <a:rPr lang="ko-KR" altLang="en-US" sz="3000" b="1" dirty="0" smtClean="0">
                <a:solidFill>
                  <a:schemeClr val="accent1"/>
                </a:solidFill>
                <a:latin typeface="+mj-ea"/>
                <a:ea typeface="+mj-ea"/>
              </a:rPr>
              <a:t>를 소개합니다</a:t>
            </a:r>
            <a:endParaRPr lang="ko-KR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262938"/>
            <a:ext cx="3809524" cy="16571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29032"/>
            <a:ext cx="2664296" cy="17963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68708" y="1491631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웹에서 한번에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관리하니 편하네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077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9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2" y="0"/>
            <a:ext cx="1516380" cy="2508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538" y="535785"/>
            <a:ext cx="8572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3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589345"/>
            <a:ext cx="6572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2"/>
                </a:solidFill>
                <a:latin typeface="+mj-ea"/>
                <a:ea typeface="+mj-ea"/>
              </a:rPr>
              <a:t>시스템 전체 구성도를 봅시다</a:t>
            </a:r>
            <a:endParaRPr lang="ko-KR" altLang="en-US" sz="30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84" y="2355726"/>
            <a:ext cx="1751761" cy="16700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14" y="2143677"/>
            <a:ext cx="1368152" cy="20941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80" y="2768434"/>
            <a:ext cx="2559381" cy="844596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7" idx="3"/>
            <a:endCxn id="8" idx="1"/>
          </p:cNvCxnSpPr>
          <p:nvPr/>
        </p:nvCxnSpPr>
        <p:spPr>
          <a:xfrm>
            <a:off x="2407045" y="3190732"/>
            <a:ext cx="1296869" cy="0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3"/>
            <a:endCxn id="9" idx="1"/>
          </p:cNvCxnSpPr>
          <p:nvPr/>
        </p:nvCxnSpPr>
        <p:spPr>
          <a:xfrm>
            <a:off x="5072066" y="3190732"/>
            <a:ext cx="1065114" cy="0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31657" y="202704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+mn-ea"/>
              </a:rPr>
              <a:t>&lt;</a:t>
            </a:r>
            <a:r>
              <a:rPr lang="ko-KR" altLang="en-US" b="1" dirty="0" smtClean="0">
                <a:solidFill>
                  <a:schemeClr val="accent2"/>
                </a:solidFill>
                <a:latin typeface="+mn-ea"/>
              </a:rPr>
              <a:t>웹</a:t>
            </a:r>
            <a:r>
              <a:rPr lang="en-US" altLang="ko-KR" b="1" dirty="0" smtClean="0">
                <a:solidFill>
                  <a:schemeClr val="accent2"/>
                </a:solidFill>
                <a:latin typeface="+mn-ea"/>
              </a:rPr>
              <a:t>&gt;</a:t>
            </a:r>
            <a:endParaRPr lang="ko-KR" altLang="en-US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28569" y="169836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+mn-ea"/>
              </a:rPr>
              <a:t>&lt;</a:t>
            </a:r>
            <a:r>
              <a:rPr lang="ko-KR" altLang="en-US" b="1" dirty="0" smtClean="0">
                <a:solidFill>
                  <a:schemeClr val="accent2"/>
                </a:solidFill>
                <a:latin typeface="+mn-ea"/>
              </a:rPr>
              <a:t>서</a:t>
            </a:r>
            <a:r>
              <a:rPr lang="ko-KR" altLang="en-US" b="1" dirty="0">
                <a:solidFill>
                  <a:schemeClr val="accent2"/>
                </a:solidFill>
                <a:latin typeface="+mn-ea"/>
              </a:rPr>
              <a:t>버</a:t>
            </a:r>
            <a:r>
              <a:rPr lang="en-US" altLang="ko-KR" b="1" dirty="0" smtClean="0">
                <a:solidFill>
                  <a:schemeClr val="accent2"/>
                </a:solidFill>
                <a:latin typeface="+mn-ea"/>
              </a:rPr>
              <a:t>&gt;</a:t>
            </a:r>
            <a:endParaRPr lang="ko-KR" altLang="en-US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4437" y="222580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+mn-ea"/>
              </a:rPr>
              <a:t>&lt;</a:t>
            </a:r>
            <a:r>
              <a:rPr lang="ko-KR" altLang="en-US" b="1" dirty="0" err="1" smtClean="0">
                <a:solidFill>
                  <a:schemeClr val="accent2"/>
                </a:solidFill>
                <a:latin typeface="+mn-ea"/>
              </a:rPr>
              <a:t>라우터</a:t>
            </a:r>
            <a:r>
              <a:rPr lang="en-US" altLang="ko-KR" b="1" dirty="0" smtClean="0">
                <a:solidFill>
                  <a:schemeClr val="accent2"/>
                </a:solidFill>
                <a:latin typeface="+mn-ea"/>
              </a:rPr>
              <a:t>&gt;</a:t>
            </a:r>
            <a:endParaRPr lang="ko-KR" altLang="en-US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12265" y="4371950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+mn-ea"/>
              </a:rPr>
              <a:t>&lt;</a:t>
            </a:r>
            <a:r>
              <a:rPr lang="en-US" altLang="ko-KR" b="1" dirty="0" err="1" smtClean="0">
                <a:solidFill>
                  <a:schemeClr val="accent2"/>
                </a:solidFill>
                <a:latin typeface="+mn-ea"/>
              </a:rPr>
              <a:t>DB,Daemon,WebServer</a:t>
            </a:r>
            <a:r>
              <a:rPr lang="en-US" altLang="ko-KR" b="1" dirty="0" smtClean="0">
                <a:solidFill>
                  <a:schemeClr val="accent2"/>
                </a:solidFill>
                <a:latin typeface="+mn-ea"/>
              </a:rPr>
              <a:t>&gt;</a:t>
            </a:r>
            <a:endParaRPr lang="ko-KR" altLang="en-US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52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9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2" y="0"/>
            <a:ext cx="1516380" cy="2508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538" y="535785"/>
            <a:ext cx="8572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35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589345"/>
            <a:ext cx="6572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2"/>
                </a:solidFill>
                <a:latin typeface="+mj-ea"/>
                <a:ea typeface="+mj-ea"/>
              </a:rPr>
              <a:t>시스템 전체 구성도를 봅시다</a:t>
            </a:r>
            <a:endParaRPr lang="ko-KR" altLang="en-US" sz="30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52" y="1272856"/>
            <a:ext cx="5976664" cy="3361872"/>
          </a:xfrm>
          <a:prstGeom prst="rect">
            <a:avLst/>
          </a:prstGeom>
        </p:spPr>
      </p:pic>
      <p:cxnSp>
        <p:nvCxnSpPr>
          <p:cNvPr id="9" name="구부러진 연결선 8"/>
          <p:cNvCxnSpPr/>
          <p:nvPr/>
        </p:nvCxnSpPr>
        <p:spPr>
          <a:xfrm flipV="1">
            <a:off x="6948264" y="1707654"/>
            <a:ext cx="1409950" cy="1152128"/>
          </a:xfrm>
          <a:prstGeom prst="curvedConnector3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40352" y="2508885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accent2"/>
                </a:solidFill>
              </a:rPr>
              <a:t>라우터로</a:t>
            </a:r>
            <a:r>
              <a:rPr lang="en-US" altLang="ko-KR" sz="1600" dirty="0" smtClean="0">
                <a:solidFill>
                  <a:schemeClr val="accent2"/>
                </a:solidFill>
              </a:rPr>
              <a:t>~</a:t>
            </a:r>
            <a:endParaRPr lang="ko-KR" alt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6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5918" y="589345"/>
            <a:ext cx="6572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chemeClr val="accent3"/>
                </a:solidFill>
                <a:latin typeface="+mj-ea"/>
                <a:ea typeface="+mj-ea"/>
              </a:rPr>
              <a:t>사용 기술들을 봅시다</a:t>
            </a:r>
            <a:endParaRPr lang="ko-KR" altLang="en-US" sz="3000" b="1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7043" y="1664677"/>
            <a:ext cx="25922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accent3"/>
                </a:solidFill>
              </a:rPr>
              <a:t>개발 환경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accent3"/>
                </a:solidFill>
              </a:rPr>
              <a:t>JAVA 1.8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accent3"/>
                </a:solidFill>
              </a:rPr>
              <a:t>JSP / Spring 4.x.x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accent3"/>
                </a:solidFill>
              </a:rPr>
              <a:t>Linux server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accent3"/>
                </a:solidFill>
              </a:rPr>
              <a:t>Windows X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accent3"/>
                </a:solidFill>
              </a:rPr>
              <a:t>STS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 err="1" smtClean="0">
                <a:solidFill>
                  <a:schemeClr val="accent3"/>
                </a:solidFill>
              </a:rPr>
              <a:t>Postgresql</a:t>
            </a:r>
            <a:r>
              <a:rPr lang="en-US" altLang="ko-KR" dirty="0" smtClean="0">
                <a:solidFill>
                  <a:schemeClr val="accent3"/>
                </a:solidFill>
              </a:rPr>
              <a:t> 9.x.x</a:t>
            </a:r>
          </a:p>
          <a:p>
            <a:endParaRPr lang="en-US" altLang="ko-KR" dirty="0" smtClean="0">
              <a:solidFill>
                <a:schemeClr val="accent3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>
              <a:solidFill>
                <a:schemeClr val="accent3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75781" y="1685002"/>
            <a:ext cx="21339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>
                <a:solidFill>
                  <a:schemeClr val="accent3"/>
                </a:solidFill>
              </a:rPr>
              <a:t>배포 환경</a:t>
            </a:r>
            <a:endParaRPr lang="en-US" altLang="ko-KR" dirty="0">
              <a:solidFill>
                <a:schemeClr val="accent3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schemeClr val="accent3"/>
                </a:solidFill>
              </a:rPr>
              <a:t>Windows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schemeClr val="accent3"/>
                </a:solidFill>
              </a:rPr>
              <a:t>Java 1.8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ko-KR" dirty="0">
                <a:solidFill>
                  <a:schemeClr val="accent3"/>
                </a:solidFill>
              </a:rPr>
              <a:t>Spring 4.x.x</a:t>
            </a:r>
          </a:p>
          <a:p>
            <a:endParaRPr lang="ko-KR" altLang="en-US" dirty="0">
              <a:solidFill>
                <a:schemeClr val="accent3"/>
              </a:solidFill>
            </a:endParaRPr>
          </a:p>
        </p:txBody>
      </p:sp>
      <p:pic>
        <p:nvPicPr>
          <p:cNvPr id="14" name="그림 13" descr="9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62" y="0"/>
            <a:ext cx="1516380" cy="25088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9538" y="535785"/>
            <a:ext cx="8572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smtClean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ko-KR" altLang="en-US" sz="35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385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V009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E22D3A"/>
      </a:accent1>
      <a:accent2>
        <a:srgbClr val="5DB9C1"/>
      </a:accent2>
      <a:accent3>
        <a:srgbClr val="36AA45"/>
      </a:accent3>
      <a:accent4>
        <a:srgbClr val="E9A336"/>
      </a:accent4>
      <a:accent5>
        <a:srgbClr val="AA8FB8"/>
      </a:accent5>
      <a:accent6>
        <a:srgbClr val="1AB39F"/>
      </a:accent6>
      <a:hlink>
        <a:srgbClr val="0070C0"/>
      </a:hlink>
      <a:folHlink>
        <a:srgbClr val="5F7791"/>
      </a:folHlink>
    </a:clrScheme>
    <a:fontScheme name="사용자 지정 2">
      <a:majorFont>
        <a:latin typeface="맑은 고딕"/>
        <a:ea typeface="나눔고딕 ExtraBold"/>
        <a:cs typeface=""/>
      </a:majorFont>
      <a:minorFont>
        <a:latin typeface="맑은 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141</Words>
  <Application>Microsoft Office PowerPoint</Application>
  <PresentationFormat>화면 슬라이드 쇼(16:9)</PresentationFormat>
  <Paragraphs>67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luizek</dc:creator>
  <cp:lastModifiedBy>Registered User</cp:lastModifiedBy>
  <cp:revision>189</cp:revision>
  <dcterms:created xsi:type="dcterms:W3CDTF">2015-01-07T09:44:23Z</dcterms:created>
  <dcterms:modified xsi:type="dcterms:W3CDTF">2015-07-22T06:31:00Z</dcterms:modified>
</cp:coreProperties>
</file>