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10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1.xml" ContentType="application/vnd.openxmlformats-officedocument.presentationml.tags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9" r:id="rId4"/>
    <p:sldId id="325" r:id="rId5"/>
    <p:sldId id="333" r:id="rId6"/>
    <p:sldId id="334" r:id="rId7"/>
    <p:sldId id="335" r:id="rId8"/>
    <p:sldId id="326" r:id="rId9"/>
    <p:sldId id="338" r:id="rId10"/>
    <p:sldId id="339" r:id="rId11"/>
    <p:sldId id="315" r:id="rId12"/>
    <p:sldId id="340" r:id="rId13"/>
    <p:sldId id="342" r:id="rId14"/>
    <p:sldId id="336" r:id="rId15"/>
    <p:sldId id="341" r:id="rId16"/>
    <p:sldId id="346" r:id="rId17"/>
    <p:sldId id="343" r:id="rId18"/>
    <p:sldId id="345" r:id="rId19"/>
    <p:sldId id="347" r:id="rId20"/>
    <p:sldId id="344" r:id="rId21"/>
    <p:sldId id="285" r:id="rId2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908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7DEB"/>
    <a:srgbClr val="7356DD"/>
    <a:srgbClr val="EFE1F8"/>
    <a:srgbClr val="6956D7"/>
    <a:srgbClr val="E2E2E2"/>
    <a:srgbClr val="7154DB"/>
    <a:srgbClr val="000000"/>
    <a:srgbClr val="90B160"/>
    <a:srgbClr val="C51A16"/>
    <a:srgbClr val="1037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77" autoAdjust="0"/>
    <p:restoredTop sz="80095"/>
  </p:normalViewPr>
  <p:slideViewPr>
    <p:cSldViewPr snapToGrid="0" showGuides="1">
      <p:cViewPr varScale="1">
        <p:scale>
          <a:sx n="87" d="100"/>
          <a:sy n="87" d="100"/>
        </p:scale>
        <p:origin x="80" y="120"/>
      </p:cViewPr>
      <p:guideLst>
        <p:guide pos="3908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152" d="100"/>
          <a:sy n="152" d="100"/>
        </p:scale>
        <p:origin x="5648" y="184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31390C-4018-594E-9F6E-AE023EC5A3A1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BA82018-58F5-3949-B8EC-217B3CBC910D}">
      <dgm:prSet phldrT="[文本]"/>
      <dgm:spPr>
        <a:solidFill>
          <a:srgbClr val="7154DB"/>
        </a:solidFill>
      </dgm:spPr>
      <dgm:t>
        <a:bodyPr/>
        <a:lstStyle/>
        <a:p>
          <a:r>
            <a:rPr lang="en-US" altLang="zh-CN" dirty="0"/>
            <a:t>1.</a:t>
          </a:r>
          <a:r>
            <a:rPr lang="zh-CN" altLang="en-US" dirty="0"/>
            <a:t> 前端科普</a:t>
          </a:r>
        </a:p>
      </dgm:t>
    </dgm:pt>
    <dgm:pt modelId="{832AF051-95AA-A044-A5F6-B3BEC0089F28}" type="parTrans" cxnId="{3D7A6EC5-1541-FF48-9638-22D567E1BE36}">
      <dgm:prSet/>
      <dgm:spPr/>
      <dgm:t>
        <a:bodyPr/>
        <a:lstStyle/>
        <a:p>
          <a:endParaRPr lang="zh-CN" altLang="en-US"/>
        </a:p>
      </dgm:t>
    </dgm:pt>
    <dgm:pt modelId="{8C446D7A-5CCD-D244-A810-80464C065A1F}" type="sibTrans" cxnId="{3D7A6EC5-1541-FF48-9638-22D567E1BE36}">
      <dgm:prSet/>
      <dgm:spPr/>
      <dgm:t>
        <a:bodyPr/>
        <a:lstStyle/>
        <a:p>
          <a:endParaRPr lang="zh-CN" altLang="en-US"/>
        </a:p>
      </dgm:t>
    </dgm:pt>
    <dgm:pt modelId="{CA315E63-FBA5-B24C-BF6F-A5D2695D1C4F}">
      <dgm:prSet phldrT="[文本]"/>
      <dgm:spPr/>
      <dgm:t>
        <a:bodyPr/>
        <a:lstStyle/>
        <a:p>
          <a:r>
            <a:rPr lang="zh-CN" altLang="en-US" dirty="0"/>
            <a:t>啥是前端？</a:t>
          </a:r>
        </a:p>
      </dgm:t>
    </dgm:pt>
    <dgm:pt modelId="{55DEFD22-5C16-204A-9B43-9C68897D8DC5}" type="parTrans" cxnId="{8495CDD1-33EC-094D-A99F-76A6FC84C27A}">
      <dgm:prSet/>
      <dgm:spPr/>
      <dgm:t>
        <a:bodyPr/>
        <a:lstStyle/>
        <a:p>
          <a:endParaRPr lang="zh-CN" altLang="en-US"/>
        </a:p>
      </dgm:t>
    </dgm:pt>
    <dgm:pt modelId="{A0E4A1FB-C57A-0048-9FBF-0759DC4BE4A7}" type="sibTrans" cxnId="{8495CDD1-33EC-094D-A99F-76A6FC84C27A}">
      <dgm:prSet/>
      <dgm:spPr/>
      <dgm:t>
        <a:bodyPr/>
        <a:lstStyle/>
        <a:p>
          <a:endParaRPr lang="zh-CN" altLang="en-US"/>
        </a:p>
      </dgm:t>
    </dgm:pt>
    <dgm:pt modelId="{5BA59F02-3922-654D-8315-410C3D4B36EA}">
      <dgm:prSet phldrT="[文本]"/>
      <dgm:spPr/>
      <dgm:t>
        <a:bodyPr/>
        <a:lstStyle/>
        <a:p>
          <a:r>
            <a:rPr lang="zh-CN" altLang="en-US" dirty="0"/>
            <a:t>前端都学什么？</a:t>
          </a:r>
        </a:p>
      </dgm:t>
    </dgm:pt>
    <dgm:pt modelId="{081EFC4D-FE32-3048-A1FF-212BA4A5B00E}" type="parTrans" cxnId="{67F07EF0-6792-6A4C-B7DA-403136A9FBFC}">
      <dgm:prSet/>
      <dgm:spPr/>
      <dgm:t>
        <a:bodyPr/>
        <a:lstStyle/>
        <a:p>
          <a:endParaRPr lang="zh-CN" altLang="en-US"/>
        </a:p>
      </dgm:t>
    </dgm:pt>
    <dgm:pt modelId="{9990F9E3-C9B5-EF41-9746-24F1CD0D117D}" type="sibTrans" cxnId="{67F07EF0-6792-6A4C-B7DA-403136A9FBFC}">
      <dgm:prSet/>
      <dgm:spPr/>
      <dgm:t>
        <a:bodyPr/>
        <a:lstStyle/>
        <a:p>
          <a:endParaRPr lang="zh-CN" altLang="en-US"/>
        </a:p>
      </dgm:t>
    </dgm:pt>
    <dgm:pt modelId="{B16B6A17-DCD3-9E40-A29B-6F06E51D1BE2}">
      <dgm:prSet phldrT="[文本]"/>
      <dgm:spPr>
        <a:solidFill>
          <a:srgbClr val="7154DB"/>
        </a:solidFill>
      </dgm:spPr>
      <dgm:t>
        <a:bodyPr/>
        <a:lstStyle/>
        <a:p>
          <a:r>
            <a:rPr lang="en-US" altLang="zh-CN" dirty="0"/>
            <a:t>2.</a:t>
          </a:r>
          <a:r>
            <a:rPr lang="zh-CN" altLang="en-US" dirty="0"/>
            <a:t>如何学</a:t>
          </a:r>
        </a:p>
      </dgm:t>
    </dgm:pt>
    <dgm:pt modelId="{31C256BE-C5C8-4241-815E-9F2526C4089E}" type="parTrans" cxnId="{BC4F2CCC-A1B2-6142-BB67-D83719932322}">
      <dgm:prSet/>
      <dgm:spPr/>
      <dgm:t>
        <a:bodyPr/>
        <a:lstStyle/>
        <a:p>
          <a:endParaRPr lang="zh-CN" altLang="en-US"/>
        </a:p>
      </dgm:t>
    </dgm:pt>
    <dgm:pt modelId="{C7624D4F-75F4-F143-B9A5-3A3776DC8E95}" type="sibTrans" cxnId="{BC4F2CCC-A1B2-6142-BB67-D83719932322}">
      <dgm:prSet/>
      <dgm:spPr/>
      <dgm:t>
        <a:bodyPr/>
        <a:lstStyle/>
        <a:p>
          <a:endParaRPr lang="zh-CN" altLang="en-US"/>
        </a:p>
      </dgm:t>
    </dgm:pt>
    <dgm:pt modelId="{B1EA3E5D-189B-F749-8213-603AE6E6276A}">
      <dgm:prSet phldrT="[文本]"/>
      <dgm:spPr/>
      <dgm:t>
        <a:bodyPr/>
        <a:lstStyle/>
        <a:p>
          <a:r>
            <a:rPr lang="zh-CN" altLang="en-US" dirty="0"/>
            <a:t>教材与参考书</a:t>
          </a:r>
        </a:p>
      </dgm:t>
    </dgm:pt>
    <dgm:pt modelId="{D4130F89-57DA-F542-84DB-151D3F2951EA}" type="parTrans" cxnId="{50922F77-9BC1-1E4A-A48C-D0F5B59437A0}">
      <dgm:prSet/>
      <dgm:spPr/>
      <dgm:t>
        <a:bodyPr/>
        <a:lstStyle/>
        <a:p>
          <a:endParaRPr lang="zh-CN" altLang="en-US"/>
        </a:p>
      </dgm:t>
    </dgm:pt>
    <dgm:pt modelId="{4A3E7881-0618-B84A-9447-A5EE8D9B4FAD}" type="sibTrans" cxnId="{50922F77-9BC1-1E4A-A48C-D0F5B59437A0}">
      <dgm:prSet/>
      <dgm:spPr/>
      <dgm:t>
        <a:bodyPr/>
        <a:lstStyle/>
        <a:p>
          <a:endParaRPr lang="zh-CN" altLang="en-US"/>
        </a:p>
      </dgm:t>
    </dgm:pt>
    <dgm:pt modelId="{DA050901-A569-F648-A100-1B465F7ACBCA}">
      <dgm:prSet phldrT="[文本]"/>
      <dgm:spPr>
        <a:solidFill>
          <a:srgbClr val="7356DD"/>
        </a:solidFill>
      </dgm:spPr>
      <dgm:t>
        <a:bodyPr/>
        <a:lstStyle/>
        <a:p>
          <a:r>
            <a:rPr lang="en-US" altLang="zh-CN" dirty="0"/>
            <a:t>4.</a:t>
          </a:r>
          <a:r>
            <a:rPr lang="zh-CN" altLang="en-US" dirty="0"/>
            <a:t>搭建前端开发环境</a:t>
          </a:r>
        </a:p>
      </dgm:t>
    </dgm:pt>
    <dgm:pt modelId="{C34DF622-E1A2-5743-A71E-08B8EF2A4F01}" type="parTrans" cxnId="{F8EC568E-BD2C-3A47-B719-2E10A5528851}">
      <dgm:prSet/>
      <dgm:spPr/>
      <dgm:t>
        <a:bodyPr/>
        <a:lstStyle/>
        <a:p>
          <a:endParaRPr lang="zh-CN" altLang="en-US"/>
        </a:p>
      </dgm:t>
    </dgm:pt>
    <dgm:pt modelId="{E096A970-CE6F-6043-BCF6-F9DB411A8D47}" type="sibTrans" cxnId="{F8EC568E-BD2C-3A47-B719-2E10A5528851}">
      <dgm:prSet/>
      <dgm:spPr/>
      <dgm:t>
        <a:bodyPr/>
        <a:lstStyle/>
        <a:p>
          <a:endParaRPr lang="zh-CN" altLang="en-US"/>
        </a:p>
      </dgm:t>
    </dgm:pt>
    <dgm:pt modelId="{DF600B11-8C00-E34C-B517-4242987373B2}">
      <dgm:prSet phldrT="[文本]"/>
      <dgm:spPr/>
      <dgm:t>
        <a:bodyPr/>
        <a:lstStyle/>
        <a:p>
          <a:r>
            <a:rPr lang="zh-CN" altLang="en-US" dirty="0"/>
            <a:t>浏览器</a:t>
          </a:r>
        </a:p>
      </dgm:t>
    </dgm:pt>
    <dgm:pt modelId="{FBD56CDA-90D9-6242-9BFB-6C515E1949F4}" type="parTrans" cxnId="{1D17AE09-6B10-8D4E-A819-9A3648D3FD98}">
      <dgm:prSet/>
      <dgm:spPr/>
      <dgm:t>
        <a:bodyPr/>
        <a:lstStyle/>
        <a:p>
          <a:endParaRPr lang="zh-CN" altLang="en-US"/>
        </a:p>
      </dgm:t>
    </dgm:pt>
    <dgm:pt modelId="{B0E527A6-C42F-3249-AC5F-3AFC605E0DA0}" type="sibTrans" cxnId="{1D17AE09-6B10-8D4E-A819-9A3648D3FD98}">
      <dgm:prSet/>
      <dgm:spPr/>
      <dgm:t>
        <a:bodyPr/>
        <a:lstStyle/>
        <a:p>
          <a:endParaRPr lang="zh-CN" altLang="en-US"/>
        </a:p>
      </dgm:t>
    </dgm:pt>
    <dgm:pt modelId="{3905938C-476B-7346-BA14-977529632385}">
      <dgm:prSet/>
      <dgm:spPr>
        <a:solidFill>
          <a:srgbClr val="7356DD"/>
        </a:solidFill>
      </dgm:spPr>
      <dgm:t>
        <a:bodyPr/>
        <a:lstStyle/>
        <a:p>
          <a:r>
            <a:rPr lang="en-US" altLang="zh-CN" dirty="0"/>
            <a:t>3.</a:t>
          </a:r>
          <a:r>
            <a:rPr lang="zh-CN" altLang="en-US" dirty="0"/>
            <a:t>教学安排</a:t>
          </a:r>
        </a:p>
      </dgm:t>
    </dgm:pt>
    <dgm:pt modelId="{58924D57-A9D4-7641-A444-8898209CB7A9}" type="parTrans" cxnId="{803313AD-884E-E44E-A906-A7E065D181F6}">
      <dgm:prSet/>
      <dgm:spPr/>
      <dgm:t>
        <a:bodyPr/>
        <a:lstStyle/>
        <a:p>
          <a:endParaRPr lang="zh-CN" altLang="en-US"/>
        </a:p>
      </dgm:t>
    </dgm:pt>
    <dgm:pt modelId="{69B8EFC2-A3A8-E541-88CD-F8B6745C6E40}" type="sibTrans" cxnId="{803313AD-884E-E44E-A906-A7E065D181F6}">
      <dgm:prSet/>
      <dgm:spPr/>
      <dgm:t>
        <a:bodyPr/>
        <a:lstStyle/>
        <a:p>
          <a:endParaRPr lang="zh-CN" altLang="en-US"/>
        </a:p>
      </dgm:t>
    </dgm:pt>
    <dgm:pt modelId="{AA451257-F570-774B-B4BA-187EF4D13524}">
      <dgm:prSet custT="1"/>
      <dgm:spPr/>
      <dgm:t>
        <a:bodyPr/>
        <a:lstStyle/>
        <a:p>
          <a:r>
            <a:rPr lang="zh-CN" altLang="en-US" sz="1500" dirty="0"/>
            <a:t>教学内容</a:t>
          </a:r>
        </a:p>
      </dgm:t>
    </dgm:pt>
    <dgm:pt modelId="{26C333DE-DFFA-1C48-BF70-AFA7A87232B8}" type="parTrans" cxnId="{90E4BD8B-E250-3049-87F4-5AD0D72EA0DE}">
      <dgm:prSet/>
      <dgm:spPr/>
      <dgm:t>
        <a:bodyPr/>
        <a:lstStyle/>
        <a:p>
          <a:endParaRPr lang="zh-CN" altLang="en-US"/>
        </a:p>
      </dgm:t>
    </dgm:pt>
    <dgm:pt modelId="{D8166AC7-4973-7E42-A2C9-9D38CC17616C}" type="sibTrans" cxnId="{90E4BD8B-E250-3049-87F4-5AD0D72EA0DE}">
      <dgm:prSet/>
      <dgm:spPr/>
      <dgm:t>
        <a:bodyPr/>
        <a:lstStyle/>
        <a:p>
          <a:endParaRPr lang="zh-CN" altLang="en-US"/>
        </a:p>
      </dgm:t>
    </dgm:pt>
    <dgm:pt modelId="{CF0FC1DB-01F6-6B48-932B-E1327517E63C}">
      <dgm:prSet phldrT="[文本]"/>
      <dgm:spPr/>
      <dgm:t>
        <a:bodyPr/>
        <a:lstStyle/>
        <a:p>
          <a:endParaRPr lang="zh-CN" altLang="en-US" dirty="0"/>
        </a:p>
      </dgm:t>
    </dgm:pt>
    <dgm:pt modelId="{1B435055-9593-494C-A25E-3E540174B0CA}" type="parTrans" cxnId="{29C74FEF-97F4-2143-A4F4-9F267D70C2B9}">
      <dgm:prSet/>
      <dgm:spPr/>
      <dgm:t>
        <a:bodyPr/>
        <a:lstStyle/>
        <a:p>
          <a:endParaRPr lang="zh-CN" altLang="en-US"/>
        </a:p>
      </dgm:t>
    </dgm:pt>
    <dgm:pt modelId="{FA24A687-E2BA-5442-AD89-76C8AA2B6C49}" type="sibTrans" cxnId="{29C74FEF-97F4-2143-A4F4-9F267D70C2B9}">
      <dgm:prSet/>
      <dgm:spPr/>
      <dgm:t>
        <a:bodyPr/>
        <a:lstStyle/>
        <a:p>
          <a:endParaRPr lang="zh-CN" altLang="en-US"/>
        </a:p>
      </dgm:t>
    </dgm:pt>
    <dgm:pt modelId="{38659DE8-CB51-B447-B94A-AA2369BD9BB7}">
      <dgm:prSet phldrT="[文本]"/>
      <dgm:spPr/>
      <dgm:t>
        <a:bodyPr/>
        <a:lstStyle/>
        <a:p>
          <a:r>
            <a:rPr lang="zh-CN" altLang="en-US" dirty="0"/>
            <a:t>学了能做什么？</a:t>
          </a:r>
        </a:p>
      </dgm:t>
    </dgm:pt>
    <dgm:pt modelId="{DD6BC7BA-70F3-D349-A1DA-6A1CD3114AA9}" type="parTrans" cxnId="{0538D091-F4A0-5344-9EE8-88AF28C339BF}">
      <dgm:prSet/>
      <dgm:spPr/>
      <dgm:t>
        <a:bodyPr/>
        <a:lstStyle/>
        <a:p>
          <a:endParaRPr lang="zh-CN" altLang="en-US"/>
        </a:p>
      </dgm:t>
    </dgm:pt>
    <dgm:pt modelId="{E3FA0A5F-1161-E549-9BD6-492F19852499}" type="sibTrans" cxnId="{0538D091-F4A0-5344-9EE8-88AF28C339BF}">
      <dgm:prSet/>
      <dgm:spPr/>
      <dgm:t>
        <a:bodyPr/>
        <a:lstStyle/>
        <a:p>
          <a:endParaRPr lang="zh-CN" altLang="en-US"/>
        </a:p>
      </dgm:t>
    </dgm:pt>
    <dgm:pt modelId="{E86AD2BB-5382-2443-971C-6FB580BBD0F4}">
      <dgm:prSet phldrT="[文本]"/>
      <dgm:spPr/>
      <dgm:t>
        <a:bodyPr/>
        <a:lstStyle/>
        <a:p>
          <a:r>
            <a:rPr lang="zh-CN" altLang="en-US" dirty="0"/>
            <a:t>前途与钱途</a:t>
          </a:r>
        </a:p>
      </dgm:t>
    </dgm:pt>
    <dgm:pt modelId="{1AB301DA-333B-2045-9A3E-65C458A141F6}" type="parTrans" cxnId="{3E562BCF-6E65-644E-A3EC-CD4A346E89C6}">
      <dgm:prSet/>
      <dgm:spPr/>
      <dgm:t>
        <a:bodyPr/>
        <a:lstStyle/>
        <a:p>
          <a:endParaRPr lang="zh-CN" altLang="en-US"/>
        </a:p>
      </dgm:t>
    </dgm:pt>
    <dgm:pt modelId="{5EAFE447-8290-A14A-97DF-F25B34F9D205}" type="sibTrans" cxnId="{3E562BCF-6E65-644E-A3EC-CD4A346E89C6}">
      <dgm:prSet/>
      <dgm:spPr/>
      <dgm:t>
        <a:bodyPr/>
        <a:lstStyle/>
        <a:p>
          <a:endParaRPr lang="zh-CN" altLang="en-US"/>
        </a:p>
      </dgm:t>
    </dgm:pt>
    <dgm:pt modelId="{7154547D-BFCD-824E-AFB0-4B888BF1BC15}">
      <dgm:prSet phldrT="[文本]"/>
      <dgm:spPr/>
      <dgm:t>
        <a:bodyPr/>
        <a:lstStyle/>
        <a:p>
          <a:r>
            <a:rPr lang="zh-CN" altLang="en-US" dirty="0"/>
            <a:t>编辑器</a:t>
          </a:r>
        </a:p>
      </dgm:t>
    </dgm:pt>
    <dgm:pt modelId="{F1F48D77-C6A8-034F-AFBA-3E1ACCB51EE8}" type="parTrans" cxnId="{56195E0A-4921-7947-8B0A-AF5AA4C6D405}">
      <dgm:prSet/>
      <dgm:spPr/>
      <dgm:t>
        <a:bodyPr/>
        <a:lstStyle/>
        <a:p>
          <a:endParaRPr lang="zh-CN" altLang="en-US"/>
        </a:p>
      </dgm:t>
    </dgm:pt>
    <dgm:pt modelId="{EF0C7E37-3D8A-BF4B-8D3C-3D47BEBAC89F}" type="sibTrans" cxnId="{56195E0A-4921-7947-8B0A-AF5AA4C6D405}">
      <dgm:prSet/>
      <dgm:spPr/>
      <dgm:t>
        <a:bodyPr/>
        <a:lstStyle/>
        <a:p>
          <a:endParaRPr lang="zh-CN" altLang="en-US"/>
        </a:p>
      </dgm:t>
    </dgm:pt>
    <dgm:pt modelId="{0B058A8C-9F3B-0745-9225-CCD303CF73D3}">
      <dgm:prSet phldrT="[文本]"/>
      <dgm:spPr/>
      <dgm:t>
        <a:bodyPr/>
        <a:lstStyle/>
        <a:p>
          <a:endParaRPr lang="zh-CN" altLang="en-US" dirty="0"/>
        </a:p>
      </dgm:t>
    </dgm:pt>
    <dgm:pt modelId="{4C79D882-D125-C54B-A2F6-E96CD0FCC3F9}" type="parTrans" cxnId="{EF281C1C-AC5C-124F-BFFA-1726B5C7504A}">
      <dgm:prSet/>
      <dgm:spPr/>
      <dgm:t>
        <a:bodyPr/>
        <a:lstStyle/>
        <a:p>
          <a:endParaRPr lang="zh-CN" altLang="en-US"/>
        </a:p>
      </dgm:t>
    </dgm:pt>
    <dgm:pt modelId="{5C1BBCF0-7AFB-2140-BE24-99E18D57B1CD}" type="sibTrans" cxnId="{EF281C1C-AC5C-124F-BFFA-1726B5C7504A}">
      <dgm:prSet/>
      <dgm:spPr/>
      <dgm:t>
        <a:bodyPr/>
        <a:lstStyle/>
        <a:p>
          <a:endParaRPr lang="zh-CN" altLang="en-US"/>
        </a:p>
      </dgm:t>
    </dgm:pt>
    <dgm:pt modelId="{5B7F628E-D006-2F48-974F-B33CD80AA9AD}">
      <dgm:prSet phldrT="[文本]"/>
      <dgm:spPr/>
      <dgm:t>
        <a:bodyPr/>
        <a:lstStyle/>
        <a:p>
          <a:endParaRPr lang="zh-CN" altLang="en-US" dirty="0"/>
        </a:p>
      </dgm:t>
    </dgm:pt>
    <dgm:pt modelId="{C4B83F69-7C4F-144F-AEC5-127FC9EBFC73}" type="parTrans" cxnId="{CD3F5EB9-0EB1-824A-A509-CAA8D70206E1}">
      <dgm:prSet/>
      <dgm:spPr/>
      <dgm:t>
        <a:bodyPr/>
        <a:lstStyle/>
        <a:p>
          <a:endParaRPr lang="zh-CN" altLang="en-US"/>
        </a:p>
      </dgm:t>
    </dgm:pt>
    <dgm:pt modelId="{D203AA40-858C-1344-BDB0-C6C0C662A770}" type="sibTrans" cxnId="{CD3F5EB9-0EB1-824A-A509-CAA8D70206E1}">
      <dgm:prSet/>
      <dgm:spPr/>
      <dgm:t>
        <a:bodyPr/>
        <a:lstStyle/>
        <a:p>
          <a:endParaRPr lang="zh-CN" altLang="en-US"/>
        </a:p>
      </dgm:t>
    </dgm:pt>
    <dgm:pt modelId="{D34028F6-CEAF-B044-BC42-E3FCF160B487}">
      <dgm:prSet custT="1"/>
      <dgm:spPr/>
      <dgm:t>
        <a:bodyPr/>
        <a:lstStyle/>
        <a:p>
          <a:r>
            <a:rPr lang="zh-CN" altLang="en-US" sz="1500" dirty="0"/>
            <a:t>教学进度</a:t>
          </a:r>
        </a:p>
      </dgm:t>
    </dgm:pt>
    <dgm:pt modelId="{5EFA338E-BF92-0246-9739-37D04D0BFDF5}" type="sibTrans" cxnId="{D975145D-B93E-BA4A-BBDC-E44F4B1A07AD}">
      <dgm:prSet/>
      <dgm:spPr/>
      <dgm:t>
        <a:bodyPr/>
        <a:lstStyle/>
        <a:p>
          <a:endParaRPr lang="zh-CN" altLang="en-US"/>
        </a:p>
      </dgm:t>
    </dgm:pt>
    <dgm:pt modelId="{F8BF78F4-9C0A-8E40-88C8-AF2D7CF1CD80}" type="parTrans" cxnId="{D975145D-B93E-BA4A-BBDC-E44F4B1A07AD}">
      <dgm:prSet/>
      <dgm:spPr/>
      <dgm:t>
        <a:bodyPr/>
        <a:lstStyle/>
        <a:p>
          <a:endParaRPr lang="zh-CN" altLang="en-US"/>
        </a:p>
      </dgm:t>
    </dgm:pt>
    <dgm:pt modelId="{DCF371FB-F69C-434E-A45E-52F762215E90}">
      <dgm:prSet phldrT="[文本]"/>
      <dgm:spPr/>
      <dgm:t>
        <a:bodyPr/>
        <a:lstStyle/>
        <a:p>
          <a:r>
            <a:rPr lang="zh-CN" altLang="en-US" dirty="0"/>
            <a:t>学习资源</a:t>
          </a:r>
        </a:p>
      </dgm:t>
    </dgm:pt>
    <dgm:pt modelId="{B8D805B9-021E-924B-9FD0-4A89FAAC49BE}" type="parTrans" cxnId="{3FAAD023-702D-924C-9DA0-B76286D0E5A0}">
      <dgm:prSet/>
      <dgm:spPr/>
      <dgm:t>
        <a:bodyPr/>
        <a:lstStyle/>
        <a:p>
          <a:endParaRPr lang="zh-CN" altLang="en-US"/>
        </a:p>
      </dgm:t>
    </dgm:pt>
    <dgm:pt modelId="{BA1590CB-6F05-EE42-A5DD-BF4C2C9FC326}" type="sibTrans" cxnId="{3FAAD023-702D-924C-9DA0-B76286D0E5A0}">
      <dgm:prSet/>
      <dgm:spPr/>
      <dgm:t>
        <a:bodyPr/>
        <a:lstStyle/>
        <a:p>
          <a:endParaRPr lang="zh-CN" altLang="en-US"/>
        </a:p>
      </dgm:t>
    </dgm:pt>
    <dgm:pt modelId="{E46FC4F4-FE06-A349-BF7D-46F579C7ACB5}">
      <dgm:prSet phldrT="[文本]"/>
      <dgm:spPr/>
      <dgm:t>
        <a:bodyPr/>
        <a:lstStyle/>
        <a:p>
          <a:endParaRPr lang="zh-CN" altLang="en-US" dirty="0"/>
        </a:p>
      </dgm:t>
    </dgm:pt>
    <dgm:pt modelId="{DF71D660-8592-4F4B-B9D4-B7CDB39301B8}" type="parTrans" cxnId="{5D54A76D-81E1-624F-8D5F-3858263E42D2}">
      <dgm:prSet/>
      <dgm:spPr/>
      <dgm:t>
        <a:bodyPr/>
        <a:lstStyle/>
        <a:p>
          <a:endParaRPr lang="zh-CN" altLang="en-US"/>
        </a:p>
      </dgm:t>
    </dgm:pt>
    <dgm:pt modelId="{3F6AEEA1-E610-064E-A08E-2E875CA43159}" type="sibTrans" cxnId="{5D54A76D-81E1-624F-8D5F-3858263E42D2}">
      <dgm:prSet/>
      <dgm:spPr/>
      <dgm:t>
        <a:bodyPr/>
        <a:lstStyle/>
        <a:p>
          <a:endParaRPr lang="zh-CN" altLang="en-US"/>
        </a:p>
      </dgm:t>
    </dgm:pt>
    <dgm:pt modelId="{8AB925F5-3048-3D4B-8579-498BEBCDBE30}">
      <dgm:prSet phldrT="[文本]"/>
      <dgm:spPr/>
      <dgm:t>
        <a:bodyPr/>
        <a:lstStyle/>
        <a:p>
          <a:r>
            <a:rPr lang="zh-CN" altLang="en-US" dirty="0"/>
            <a:t>其他工具</a:t>
          </a:r>
        </a:p>
      </dgm:t>
    </dgm:pt>
    <dgm:pt modelId="{64B32E65-E927-C44C-883E-18D6F44CF950}" type="parTrans" cxnId="{C63C32F1-5140-544A-91B8-2F2E63BDE33E}">
      <dgm:prSet/>
      <dgm:spPr/>
      <dgm:t>
        <a:bodyPr/>
        <a:lstStyle/>
        <a:p>
          <a:endParaRPr lang="zh-CN" altLang="en-US"/>
        </a:p>
      </dgm:t>
    </dgm:pt>
    <dgm:pt modelId="{7996186A-1757-234C-91F5-59EFD73B610C}" type="sibTrans" cxnId="{C63C32F1-5140-544A-91B8-2F2E63BDE33E}">
      <dgm:prSet/>
      <dgm:spPr/>
      <dgm:t>
        <a:bodyPr/>
        <a:lstStyle/>
        <a:p>
          <a:endParaRPr lang="zh-CN" altLang="en-US"/>
        </a:p>
      </dgm:t>
    </dgm:pt>
    <dgm:pt modelId="{4EDC31C9-20D0-BF42-92D9-2340DE315FA3}">
      <dgm:prSet phldrT="[文本]"/>
      <dgm:spPr/>
      <dgm:t>
        <a:bodyPr/>
        <a:lstStyle/>
        <a:p>
          <a:r>
            <a:rPr lang="zh-CN" altLang="en-US" dirty="0"/>
            <a:t>源代码版本控制</a:t>
          </a:r>
        </a:p>
      </dgm:t>
    </dgm:pt>
    <dgm:pt modelId="{00B2E8B0-8C6C-8D45-8403-12D43CC29064}" type="parTrans" cxnId="{FDED9382-BDF1-D947-A1B3-113759BCA2FA}">
      <dgm:prSet/>
      <dgm:spPr/>
      <dgm:t>
        <a:bodyPr/>
        <a:lstStyle/>
        <a:p>
          <a:endParaRPr lang="zh-CN" altLang="en-US"/>
        </a:p>
      </dgm:t>
    </dgm:pt>
    <dgm:pt modelId="{4C74B704-F2FA-C747-84DF-9E8A425B6DF0}" type="sibTrans" cxnId="{FDED9382-BDF1-D947-A1B3-113759BCA2FA}">
      <dgm:prSet/>
      <dgm:spPr/>
      <dgm:t>
        <a:bodyPr/>
        <a:lstStyle/>
        <a:p>
          <a:endParaRPr lang="zh-CN" altLang="en-US"/>
        </a:p>
      </dgm:t>
    </dgm:pt>
    <dgm:pt modelId="{4209B3B9-7648-A64D-A767-E534426CF2CE}" type="pres">
      <dgm:prSet presAssocID="{2631390C-4018-594E-9F6E-AE023EC5A3A1}" presName="Name0" presStyleCnt="0">
        <dgm:presLayoutVars>
          <dgm:dir/>
          <dgm:animLvl val="lvl"/>
          <dgm:resizeHandles val="exact"/>
        </dgm:presLayoutVars>
      </dgm:prSet>
      <dgm:spPr/>
    </dgm:pt>
    <dgm:pt modelId="{EA798A36-0052-FB4C-9E92-3B01D1D1367D}" type="pres">
      <dgm:prSet presAssocID="{1BA82018-58F5-3949-B8EC-217B3CBC910D}" presName="composite" presStyleCnt="0"/>
      <dgm:spPr/>
    </dgm:pt>
    <dgm:pt modelId="{DEB8B1F2-9248-1D4E-B8C9-654F91A3D904}" type="pres">
      <dgm:prSet presAssocID="{1BA82018-58F5-3949-B8EC-217B3CBC910D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C8F33F06-14AD-AC4F-AE61-7A687D58B078}" type="pres">
      <dgm:prSet presAssocID="{1BA82018-58F5-3949-B8EC-217B3CBC910D}" presName="desTx" presStyleLbl="alignAccFollowNode1" presStyleIdx="0" presStyleCnt="4">
        <dgm:presLayoutVars>
          <dgm:bulletEnabled val="1"/>
        </dgm:presLayoutVars>
      </dgm:prSet>
      <dgm:spPr/>
    </dgm:pt>
    <dgm:pt modelId="{963576C8-8733-3F46-9A4C-B789CF545DBB}" type="pres">
      <dgm:prSet presAssocID="{8C446D7A-5CCD-D244-A810-80464C065A1F}" presName="space" presStyleCnt="0"/>
      <dgm:spPr/>
    </dgm:pt>
    <dgm:pt modelId="{F6988B25-914F-0340-974A-79B11456EF35}" type="pres">
      <dgm:prSet presAssocID="{B16B6A17-DCD3-9E40-A29B-6F06E51D1BE2}" presName="composite" presStyleCnt="0"/>
      <dgm:spPr/>
    </dgm:pt>
    <dgm:pt modelId="{CCC40D40-9E39-8742-8DD8-1E8D9F1747AE}" type="pres">
      <dgm:prSet presAssocID="{B16B6A17-DCD3-9E40-A29B-6F06E51D1BE2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D7C3A7B8-8CED-8546-93DA-F5F2DA5B620E}" type="pres">
      <dgm:prSet presAssocID="{B16B6A17-DCD3-9E40-A29B-6F06E51D1BE2}" presName="desTx" presStyleLbl="alignAccFollowNode1" presStyleIdx="1" presStyleCnt="4">
        <dgm:presLayoutVars>
          <dgm:bulletEnabled val="1"/>
        </dgm:presLayoutVars>
      </dgm:prSet>
      <dgm:spPr/>
    </dgm:pt>
    <dgm:pt modelId="{B9454BB8-1E03-3743-9D94-BD507F12BEC8}" type="pres">
      <dgm:prSet presAssocID="{C7624D4F-75F4-F143-B9A5-3A3776DC8E95}" presName="space" presStyleCnt="0"/>
      <dgm:spPr/>
    </dgm:pt>
    <dgm:pt modelId="{0A747AAF-8C7F-F148-A25F-467F15A18AF3}" type="pres">
      <dgm:prSet presAssocID="{3905938C-476B-7346-BA14-977529632385}" presName="composite" presStyleCnt="0"/>
      <dgm:spPr/>
    </dgm:pt>
    <dgm:pt modelId="{D730D6E5-0F62-A142-BC3C-71DFF4F70CA0}" type="pres">
      <dgm:prSet presAssocID="{3905938C-476B-7346-BA14-977529632385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D586F78B-AF17-DB42-96E7-202F364BB873}" type="pres">
      <dgm:prSet presAssocID="{3905938C-476B-7346-BA14-977529632385}" presName="desTx" presStyleLbl="alignAccFollowNode1" presStyleIdx="2" presStyleCnt="4">
        <dgm:presLayoutVars>
          <dgm:bulletEnabled val="1"/>
        </dgm:presLayoutVars>
      </dgm:prSet>
      <dgm:spPr/>
    </dgm:pt>
    <dgm:pt modelId="{F69C48CC-D3D7-9A46-A0EC-1FC5AD7B96A5}" type="pres">
      <dgm:prSet presAssocID="{69B8EFC2-A3A8-E541-88CD-F8B6745C6E40}" presName="space" presStyleCnt="0"/>
      <dgm:spPr/>
    </dgm:pt>
    <dgm:pt modelId="{193BC98F-7F4D-1F4D-AD69-3921BC6B6C40}" type="pres">
      <dgm:prSet presAssocID="{DA050901-A569-F648-A100-1B465F7ACBCA}" presName="composite" presStyleCnt="0"/>
      <dgm:spPr/>
    </dgm:pt>
    <dgm:pt modelId="{2A2FBFC8-AC1D-C84A-8BBD-2E7A8BEFED0C}" type="pres">
      <dgm:prSet presAssocID="{DA050901-A569-F648-A100-1B465F7ACBCA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9BF534F9-691B-7A4C-A935-0D305BF690DC}" type="pres">
      <dgm:prSet presAssocID="{DA050901-A569-F648-A100-1B465F7ACBCA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5262BC01-5BC9-8844-A77D-DD66384D9955}" type="presOf" srcId="{2631390C-4018-594E-9F6E-AE023EC5A3A1}" destId="{4209B3B9-7648-A64D-A767-E534426CF2CE}" srcOrd="0" destOrd="0" presId="urn:microsoft.com/office/officeart/2005/8/layout/hList1"/>
    <dgm:cxn modelId="{1D17AE09-6B10-8D4E-A819-9A3648D3FD98}" srcId="{DA050901-A569-F648-A100-1B465F7ACBCA}" destId="{DF600B11-8C00-E34C-B517-4242987373B2}" srcOrd="0" destOrd="0" parTransId="{FBD56CDA-90D9-6242-9BFB-6C515E1949F4}" sibTransId="{B0E527A6-C42F-3249-AC5F-3AFC605E0DA0}"/>
    <dgm:cxn modelId="{C5B7DC09-5DA2-D44F-B8B3-D46E50CD827F}" type="presOf" srcId="{DCF371FB-F69C-434E-A45E-52F762215E90}" destId="{D7C3A7B8-8CED-8546-93DA-F5F2DA5B620E}" srcOrd="0" destOrd="1" presId="urn:microsoft.com/office/officeart/2005/8/layout/hList1"/>
    <dgm:cxn modelId="{56195E0A-4921-7947-8B0A-AF5AA4C6D405}" srcId="{DA050901-A569-F648-A100-1B465F7ACBCA}" destId="{7154547D-BFCD-824E-AFB0-4B888BF1BC15}" srcOrd="1" destOrd="0" parTransId="{F1F48D77-C6A8-034F-AFBA-3E1ACCB51EE8}" sibTransId="{EF0C7E37-3D8A-BF4B-8D3C-3D47BEBAC89F}"/>
    <dgm:cxn modelId="{EF281C1C-AC5C-124F-BFFA-1726B5C7504A}" srcId="{DA050901-A569-F648-A100-1B465F7ACBCA}" destId="{0B058A8C-9F3B-0745-9225-CCD303CF73D3}" srcOrd="4" destOrd="0" parTransId="{4C79D882-D125-C54B-A2F6-E96CD0FCC3F9}" sibTransId="{5C1BBCF0-7AFB-2140-BE24-99E18D57B1CD}"/>
    <dgm:cxn modelId="{3FAAD023-702D-924C-9DA0-B76286D0E5A0}" srcId="{B16B6A17-DCD3-9E40-A29B-6F06E51D1BE2}" destId="{DCF371FB-F69C-434E-A45E-52F762215E90}" srcOrd="1" destOrd="0" parTransId="{B8D805B9-021E-924B-9FD0-4A89FAAC49BE}" sibTransId="{BA1590CB-6F05-EE42-A5DD-BF4C2C9FC326}"/>
    <dgm:cxn modelId="{A34E6B34-8927-7243-B951-5E7F050785A6}" type="presOf" srcId="{CF0FC1DB-01F6-6B48-932B-E1327517E63C}" destId="{D7C3A7B8-8CED-8546-93DA-F5F2DA5B620E}" srcOrd="0" destOrd="3" presId="urn:microsoft.com/office/officeart/2005/8/layout/hList1"/>
    <dgm:cxn modelId="{C53D4C3A-1D74-4E4A-B10D-559A83E31A6A}" type="presOf" srcId="{DA050901-A569-F648-A100-1B465F7ACBCA}" destId="{2A2FBFC8-AC1D-C84A-8BBD-2E7A8BEFED0C}" srcOrd="0" destOrd="0" presId="urn:microsoft.com/office/officeart/2005/8/layout/hList1"/>
    <dgm:cxn modelId="{D92C063F-8278-6F46-916F-4960EC340200}" type="presOf" srcId="{E86AD2BB-5382-2443-971C-6FB580BBD0F4}" destId="{C8F33F06-14AD-AC4F-AE61-7A687D58B078}" srcOrd="0" destOrd="3" presId="urn:microsoft.com/office/officeart/2005/8/layout/hList1"/>
    <dgm:cxn modelId="{8503B53F-BD5D-E040-AFF2-C3D5BEE65DC8}" type="presOf" srcId="{D34028F6-CEAF-B044-BC42-E3FCF160B487}" destId="{D586F78B-AF17-DB42-96E7-202F364BB873}" srcOrd="0" destOrd="1" presId="urn:microsoft.com/office/officeart/2005/8/layout/hList1"/>
    <dgm:cxn modelId="{5733325C-37C1-044E-A8AA-2CAFBA9D3614}" type="presOf" srcId="{3905938C-476B-7346-BA14-977529632385}" destId="{D730D6E5-0F62-A142-BC3C-71DFF4F70CA0}" srcOrd="0" destOrd="0" presId="urn:microsoft.com/office/officeart/2005/8/layout/hList1"/>
    <dgm:cxn modelId="{D975145D-B93E-BA4A-BBDC-E44F4B1A07AD}" srcId="{3905938C-476B-7346-BA14-977529632385}" destId="{D34028F6-CEAF-B044-BC42-E3FCF160B487}" srcOrd="1" destOrd="0" parTransId="{F8BF78F4-9C0A-8E40-88C8-AF2D7CF1CD80}" sibTransId="{5EFA338E-BF92-0246-9739-37D04D0BFDF5}"/>
    <dgm:cxn modelId="{F11CC26C-3AFF-5447-B4B5-2E3FDED55097}" type="presOf" srcId="{B1EA3E5D-189B-F749-8213-603AE6E6276A}" destId="{D7C3A7B8-8CED-8546-93DA-F5F2DA5B620E}" srcOrd="0" destOrd="0" presId="urn:microsoft.com/office/officeart/2005/8/layout/hList1"/>
    <dgm:cxn modelId="{5D54A76D-81E1-624F-8D5F-3858263E42D2}" srcId="{B16B6A17-DCD3-9E40-A29B-6F06E51D1BE2}" destId="{E46FC4F4-FE06-A349-BF7D-46F579C7ACB5}" srcOrd="2" destOrd="0" parTransId="{DF71D660-8592-4F4B-B9D4-B7CDB39301B8}" sibTransId="{3F6AEEA1-E610-064E-A08E-2E875CA43159}"/>
    <dgm:cxn modelId="{415EEA4E-B55A-3B47-9C31-88BD3BE4A647}" type="presOf" srcId="{B16B6A17-DCD3-9E40-A29B-6F06E51D1BE2}" destId="{CCC40D40-9E39-8742-8DD8-1E8D9F1747AE}" srcOrd="0" destOrd="0" presId="urn:microsoft.com/office/officeart/2005/8/layout/hList1"/>
    <dgm:cxn modelId="{17667C72-A7FD-E343-A885-2C3500F09AE4}" type="presOf" srcId="{E46FC4F4-FE06-A349-BF7D-46F579C7ACB5}" destId="{D7C3A7B8-8CED-8546-93DA-F5F2DA5B620E}" srcOrd="0" destOrd="2" presId="urn:microsoft.com/office/officeart/2005/8/layout/hList1"/>
    <dgm:cxn modelId="{50922F77-9BC1-1E4A-A48C-D0F5B59437A0}" srcId="{B16B6A17-DCD3-9E40-A29B-6F06E51D1BE2}" destId="{B1EA3E5D-189B-F749-8213-603AE6E6276A}" srcOrd="0" destOrd="0" parTransId="{D4130F89-57DA-F542-84DB-151D3F2951EA}" sibTransId="{4A3E7881-0618-B84A-9447-A5EE8D9B4FAD}"/>
    <dgm:cxn modelId="{7335637F-D81E-624E-A45F-7ED92B0A71AF}" type="presOf" srcId="{AA451257-F570-774B-B4BA-187EF4D13524}" destId="{D586F78B-AF17-DB42-96E7-202F364BB873}" srcOrd="0" destOrd="0" presId="urn:microsoft.com/office/officeart/2005/8/layout/hList1"/>
    <dgm:cxn modelId="{797F6A7F-EB7E-624B-BF63-85B1E5489330}" type="presOf" srcId="{CA315E63-FBA5-B24C-BF6F-A5D2695D1C4F}" destId="{C8F33F06-14AD-AC4F-AE61-7A687D58B078}" srcOrd="0" destOrd="0" presId="urn:microsoft.com/office/officeart/2005/8/layout/hList1"/>
    <dgm:cxn modelId="{3C73C67F-8C1E-1348-86B9-E3B11BF41431}" type="presOf" srcId="{38659DE8-CB51-B447-B94A-AA2369BD9BB7}" destId="{C8F33F06-14AD-AC4F-AE61-7A687D58B078}" srcOrd="0" destOrd="2" presId="urn:microsoft.com/office/officeart/2005/8/layout/hList1"/>
    <dgm:cxn modelId="{FDED9382-BDF1-D947-A1B3-113759BCA2FA}" srcId="{DA050901-A569-F648-A100-1B465F7ACBCA}" destId="{4EDC31C9-20D0-BF42-92D9-2340DE315FA3}" srcOrd="2" destOrd="0" parTransId="{00B2E8B0-8C6C-8D45-8403-12D43CC29064}" sibTransId="{4C74B704-F2FA-C747-84DF-9E8A425B6DF0}"/>
    <dgm:cxn modelId="{90E4BD8B-E250-3049-87F4-5AD0D72EA0DE}" srcId="{3905938C-476B-7346-BA14-977529632385}" destId="{AA451257-F570-774B-B4BA-187EF4D13524}" srcOrd="0" destOrd="0" parTransId="{26C333DE-DFFA-1C48-BF70-AFA7A87232B8}" sibTransId="{D8166AC7-4973-7E42-A2C9-9D38CC17616C}"/>
    <dgm:cxn modelId="{F8EC568E-BD2C-3A47-B719-2E10A5528851}" srcId="{2631390C-4018-594E-9F6E-AE023EC5A3A1}" destId="{DA050901-A569-F648-A100-1B465F7ACBCA}" srcOrd="3" destOrd="0" parTransId="{C34DF622-E1A2-5743-A71E-08B8EF2A4F01}" sibTransId="{E096A970-CE6F-6043-BCF6-F9DB411A8D47}"/>
    <dgm:cxn modelId="{0538D091-F4A0-5344-9EE8-88AF28C339BF}" srcId="{1BA82018-58F5-3949-B8EC-217B3CBC910D}" destId="{38659DE8-CB51-B447-B94A-AA2369BD9BB7}" srcOrd="2" destOrd="0" parTransId="{DD6BC7BA-70F3-D349-A1DA-6A1CD3114AA9}" sibTransId="{E3FA0A5F-1161-E549-9BD6-492F19852499}"/>
    <dgm:cxn modelId="{7EE99294-2763-7E4F-A0E8-DFC24D62189D}" type="presOf" srcId="{8AB925F5-3048-3D4B-8579-498BEBCDBE30}" destId="{9BF534F9-691B-7A4C-A935-0D305BF690DC}" srcOrd="0" destOrd="3" presId="urn:microsoft.com/office/officeart/2005/8/layout/hList1"/>
    <dgm:cxn modelId="{803313AD-884E-E44E-A906-A7E065D181F6}" srcId="{2631390C-4018-594E-9F6E-AE023EC5A3A1}" destId="{3905938C-476B-7346-BA14-977529632385}" srcOrd="2" destOrd="0" parTransId="{58924D57-A9D4-7641-A444-8898209CB7A9}" sibTransId="{69B8EFC2-A3A8-E541-88CD-F8B6745C6E40}"/>
    <dgm:cxn modelId="{228A83B5-0F77-1F43-8237-025692B3768A}" type="presOf" srcId="{1BA82018-58F5-3949-B8EC-217B3CBC910D}" destId="{DEB8B1F2-9248-1D4E-B8C9-654F91A3D904}" srcOrd="0" destOrd="0" presId="urn:microsoft.com/office/officeart/2005/8/layout/hList1"/>
    <dgm:cxn modelId="{CD3F5EB9-0EB1-824A-A509-CAA8D70206E1}" srcId="{DA050901-A569-F648-A100-1B465F7ACBCA}" destId="{5B7F628E-D006-2F48-974F-B33CD80AA9AD}" srcOrd="5" destOrd="0" parTransId="{C4B83F69-7C4F-144F-AEC5-127FC9EBFC73}" sibTransId="{D203AA40-858C-1344-BDB0-C6C0C662A770}"/>
    <dgm:cxn modelId="{1795C0BF-95FB-1648-90AD-6F188A7C6DAE}" type="presOf" srcId="{0B058A8C-9F3B-0745-9225-CCD303CF73D3}" destId="{9BF534F9-691B-7A4C-A935-0D305BF690DC}" srcOrd="0" destOrd="4" presId="urn:microsoft.com/office/officeart/2005/8/layout/hList1"/>
    <dgm:cxn modelId="{3D7A6EC5-1541-FF48-9638-22D567E1BE36}" srcId="{2631390C-4018-594E-9F6E-AE023EC5A3A1}" destId="{1BA82018-58F5-3949-B8EC-217B3CBC910D}" srcOrd="0" destOrd="0" parTransId="{832AF051-95AA-A044-A5F6-B3BEC0089F28}" sibTransId="{8C446D7A-5CCD-D244-A810-80464C065A1F}"/>
    <dgm:cxn modelId="{BC4F2CCC-A1B2-6142-BB67-D83719932322}" srcId="{2631390C-4018-594E-9F6E-AE023EC5A3A1}" destId="{B16B6A17-DCD3-9E40-A29B-6F06E51D1BE2}" srcOrd="1" destOrd="0" parTransId="{31C256BE-C5C8-4241-815E-9F2526C4089E}" sibTransId="{C7624D4F-75F4-F143-B9A5-3A3776DC8E95}"/>
    <dgm:cxn modelId="{3E562BCF-6E65-644E-A3EC-CD4A346E89C6}" srcId="{1BA82018-58F5-3949-B8EC-217B3CBC910D}" destId="{E86AD2BB-5382-2443-971C-6FB580BBD0F4}" srcOrd="3" destOrd="0" parTransId="{1AB301DA-333B-2045-9A3E-65C458A141F6}" sibTransId="{5EAFE447-8290-A14A-97DF-F25B34F9D205}"/>
    <dgm:cxn modelId="{016A4BCF-54B0-1542-B613-2BA7099A85FE}" type="presOf" srcId="{7154547D-BFCD-824E-AFB0-4B888BF1BC15}" destId="{9BF534F9-691B-7A4C-A935-0D305BF690DC}" srcOrd="0" destOrd="1" presId="urn:microsoft.com/office/officeart/2005/8/layout/hList1"/>
    <dgm:cxn modelId="{845EE8CF-D0C0-394A-8D3F-17BC989C1620}" type="presOf" srcId="{5BA59F02-3922-654D-8315-410C3D4B36EA}" destId="{C8F33F06-14AD-AC4F-AE61-7A687D58B078}" srcOrd="0" destOrd="1" presId="urn:microsoft.com/office/officeart/2005/8/layout/hList1"/>
    <dgm:cxn modelId="{8495CDD1-33EC-094D-A99F-76A6FC84C27A}" srcId="{1BA82018-58F5-3949-B8EC-217B3CBC910D}" destId="{CA315E63-FBA5-B24C-BF6F-A5D2695D1C4F}" srcOrd="0" destOrd="0" parTransId="{55DEFD22-5C16-204A-9B43-9C68897D8DC5}" sibTransId="{A0E4A1FB-C57A-0048-9FBF-0759DC4BE4A7}"/>
    <dgm:cxn modelId="{3B513DD2-6BB0-024F-A87B-BF20C90E0C0B}" type="presOf" srcId="{4EDC31C9-20D0-BF42-92D9-2340DE315FA3}" destId="{9BF534F9-691B-7A4C-A935-0D305BF690DC}" srcOrd="0" destOrd="2" presId="urn:microsoft.com/office/officeart/2005/8/layout/hList1"/>
    <dgm:cxn modelId="{C464FFE3-783A-8642-8FD6-47FB4469149E}" type="presOf" srcId="{5B7F628E-D006-2F48-974F-B33CD80AA9AD}" destId="{9BF534F9-691B-7A4C-A935-0D305BF690DC}" srcOrd="0" destOrd="5" presId="urn:microsoft.com/office/officeart/2005/8/layout/hList1"/>
    <dgm:cxn modelId="{1AC29DEC-B96E-8948-93DC-7912C5CF6938}" type="presOf" srcId="{DF600B11-8C00-E34C-B517-4242987373B2}" destId="{9BF534F9-691B-7A4C-A935-0D305BF690DC}" srcOrd="0" destOrd="0" presId="urn:microsoft.com/office/officeart/2005/8/layout/hList1"/>
    <dgm:cxn modelId="{29C74FEF-97F4-2143-A4F4-9F267D70C2B9}" srcId="{B16B6A17-DCD3-9E40-A29B-6F06E51D1BE2}" destId="{CF0FC1DB-01F6-6B48-932B-E1327517E63C}" srcOrd="3" destOrd="0" parTransId="{1B435055-9593-494C-A25E-3E540174B0CA}" sibTransId="{FA24A687-E2BA-5442-AD89-76C8AA2B6C49}"/>
    <dgm:cxn modelId="{67F07EF0-6792-6A4C-B7DA-403136A9FBFC}" srcId="{1BA82018-58F5-3949-B8EC-217B3CBC910D}" destId="{5BA59F02-3922-654D-8315-410C3D4B36EA}" srcOrd="1" destOrd="0" parTransId="{081EFC4D-FE32-3048-A1FF-212BA4A5B00E}" sibTransId="{9990F9E3-C9B5-EF41-9746-24F1CD0D117D}"/>
    <dgm:cxn modelId="{C63C32F1-5140-544A-91B8-2F2E63BDE33E}" srcId="{DA050901-A569-F648-A100-1B465F7ACBCA}" destId="{8AB925F5-3048-3D4B-8579-498BEBCDBE30}" srcOrd="3" destOrd="0" parTransId="{64B32E65-E927-C44C-883E-18D6F44CF950}" sibTransId="{7996186A-1757-234C-91F5-59EFD73B610C}"/>
    <dgm:cxn modelId="{8C15B130-A744-BC49-B588-93F4E768289E}" type="presParOf" srcId="{4209B3B9-7648-A64D-A767-E534426CF2CE}" destId="{EA798A36-0052-FB4C-9E92-3B01D1D1367D}" srcOrd="0" destOrd="0" presId="urn:microsoft.com/office/officeart/2005/8/layout/hList1"/>
    <dgm:cxn modelId="{8FAEF8F1-564B-EA4D-8D0B-6193F75E7FEA}" type="presParOf" srcId="{EA798A36-0052-FB4C-9E92-3B01D1D1367D}" destId="{DEB8B1F2-9248-1D4E-B8C9-654F91A3D904}" srcOrd="0" destOrd="0" presId="urn:microsoft.com/office/officeart/2005/8/layout/hList1"/>
    <dgm:cxn modelId="{AD2B1700-4E94-BE4A-9D69-D7858679B5CF}" type="presParOf" srcId="{EA798A36-0052-FB4C-9E92-3B01D1D1367D}" destId="{C8F33F06-14AD-AC4F-AE61-7A687D58B078}" srcOrd="1" destOrd="0" presId="urn:microsoft.com/office/officeart/2005/8/layout/hList1"/>
    <dgm:cxn modelId="{C2CBBE8D-4A7F-EA4C-ADA8-351B333238AE}" type="presParOf" srcId="{4209B3B9-7648-A64D-A767-E534426CF2CE}" destId="{963576C8-8733-3F46-9A4C-B789CF545DBB}" srcOrd="1" destOrd="0" presId="urn:microsoft.com/office/officeart/2005/8/layout/hList1"/>
    <dgm:cxn modelId="{0EF8094E-524E-9346-8599-F37D299D2F06}" type="presParOf" srcId="{4209B3B9-7648-A64D-A767-E534426CF2CE}" destId="{F6988B25-914F-0340-974A-79B11456EF35}" srcOrd="2" destOrd="0" presId="urn:microsoft.com/office/officeart/2005/8/layout/hList1"/>
    <dgm:cxn modelId="{8625D815-E0AF-DF49-A859-866E712DB6CA}" type="presParOf" srcId="{F6988B25-914F-0340-974A-79B11456EF35}" destId="{CCC40D40-9E39-8742-8DD8-1E8D9F1747AE}" srcOrd="0" destOrd="0" presId="urn:microsoft.com/office/officeart/2005/8/layout/hList1"/>
    <dgm:cxn modelId="{5025EA2F-0BB1-0541-97B9-130CE6A57C70}" type="presParOf" srcId="{F6988B25-914F-0340-974A-79B11456EF35}" destId="{D7C3A7B8-8CED-8546-93DA-F5F2DA5B620E}" srcOrd="1" destOrd="0" presId="urn:microsoft.com/office/officeart/2005/8/layout/hList1"/>
    <dgm:cxn modelId="{FC045B35-4843-0A45-9E78-5EED02397F47}" type="presParOf" srcId="{4209B3B9-7648-A64D-A767-E534426CF2CE}" destId="{B9454BB8-1E03-3743-9D94-BD507F12BEC8}" srcOrd="3" destOrd="0" presId="urn:microsoft.com/office/officeart/2005/8/layout/hList1"/>
    <dgm:cxn modelId="{2BF56AC2-AD94-914E-9A4E-7E4D8B0050E1}" type="presParOf" srcId="{4209B3B9-7648-A64D-A767-E534426CF2CE}" destId="{0A747AAF-8C7F-F148-A25F-467F15A18AF3}" srcOrd="4" destOrd="0" presId="urn:microsoft.com/office/officeart/2005/8/layout/hList1"/>
    <dgm:cxn modelId="{74A761BE-714D-5F47-9D28-8A6C25C7C093}" type="presParOf" srcId="{0A747AAF-8C7F-F148-A25F-467F15A18AF3}" destId="{D730D6E5-0F62-A142-BC3C-71DFF4F70CA0}" srcOrd="0" destOrd="0" presId="urn:microsoft.com/office/officeart/2005/8/layout/hList1"/>
    <dgm:cxn modelId="{EEE98913-1F40-5C4B-88C0-EE02658D4638}" type="presParOf" srcId="{0A747AAF-8C7F-F148-A25F-467F15A18AF3}" destId="{D586F78B-AF17-DB42-96E7-202F364BB873}" srcOrd="1" destOrd="0" presId="urn:microsoft.com/office/officeart/2005/8/layout/hList1"/>
    <dgm:cxn modelId="{B150D842-EC4E-234D-A991-28D0172ABB71}" type="presParOf" srcId="{4209B3B9-7648-A64D-A767-E534426CF2CE}" destId="{F69C48CC-D3D7-9A46-A0EC-1FC5AD7B96A5}" srcOrd="5" destOrd="0" presId="urn:microsoft.com/office/officeart/2005/8/layout/hList1"/>
    <dgm:cxn modelId="{32693A69-99C2-8346-A5AA-CBBCCCC80B4F}" type="presParOf" srcId="{4209B3B9-7648-A64D-A767-E534426CF2CE}" destId="{193BC98F-7F4D-1F4D-AD69-3921BC6B6C40}" srcOrd="6" destOrd="0" presId="urn:microsoft.com/office/officeart/2005/8/layout/hList1"/>
    <dgm:cxn modelId="{F8273AAA-F01C-3F4D-948D-5C16E429F751}" type="presParOf" srcId="{193BC98F-7F4D-1F4D-AD69-3921BC6B6C40}" destId="{2A2FBFC8-AC1D-C84A-8BBD-2E7A8BEFED0C}" srcOrd="0" destOrd="0" presId="urn:microsoft.com/office/officeart/2005/8/layout/hList1"/>
    <dgm:cxn modelId="{59EC2186-70CC-C64B-9B1F-11C455662CAD}" type="presParOf" srcId="{193BC98F-7F4D-1F4D-AD69-3921BC6B6C40}" destId="{9BF534F9-691B-7A4C-A935-0D305BF690D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DF54C6-28F0-2148-B584-6E64F972D43E}" type="doc">
      <dgm:prSet loTypeId="urn:microsoft.com/office/officeart/2008/layout/VerticalCurvedList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420FAD1-BA4C-EF4A-B073-E16AA53A9CAD}">
      <dgm:prSet phldrT="[文本]"/>
      <dgm:spPr/>
      <dgm:t>
        <a:bodyPr/>
        <a:lstStyle/>
        <a:p>
          <a:r>
            <a:rPr lang="zh-CN" altLang="en-US" dirty="0"/>
            <a:t> </a:t>
          </a:r>
          <a:r>
            <a:rPr lang="en-US" altLang="zh-CN" dirty="0"/>
            <a:t>JavaScript</a:t>
          </a:r>
          <a:r>
            <a:rPr lang="zh-CN" altLang="en-US" dirty="0"/>
            <a:t>语言基础</a:t>
          </a:r>
        </a:p>
      </dgm:t>
    </dgm:pt>
    <dgm:pt modelId="{27C21BCE-F840-5343-8FC8-27D51C74E707}" type="parTrans" cxnId="{E4B3D222-C25F-B74C-9850-EA5B2DB200FE}">
      <dgm:prSet/>
      <dgm:spPr/>
      <dgm:t>
        <a:bodyPr/>
        <a:lstStyle/>
        <a:p>
          <a:endParaRPr lang="zh-CN" altLang="en-US"/>
        </a:p>
      </dgm:t>
    </dgm:pt>
    <dgm:pt modelId="{9BEC9DCE-7ACF-C841-BCA8-B9693B3DFC05}" type="sibTrans" cxnId="{E4B3D222-C25F-B74C-9850-EA5B2DB200FE}">
      <dgm:prSet/>
      <dgm:spPr/>
      <dgm:t>
        <a:bodyPr/>
        <a:lstStyle/>
        <a:p>
          <a:endParaRPr lang="zh-CN" altLang="en-US"/>
        </a:p>
      </dgm:t>
    </dgm:pt>
    <dgm:pt modelId="{54339420-3768-E34E-B3FE-255913851EC6}">
      <dgm:prSet phldrT="[文本]"/>
      <dgm:spPr/>
      <dgm:t>
        <a:bodyPr/>
        <a:lstStyle/>
        <a:p>
          <a:r>
            <a:rPr lang="zh-CN" altLang="en-US" dirty="0"/>
            <a:t> 低层原理</a:t>
          </a:r>
        </a:p>
      </dgm:t>
    </dgm:pt>
    <dgm:pt modelId="{D19AEB01-B879-EC4C-AFC8-4E40B7D38E54}" type="parTrans" cxnId="{E9C59794-8D55-2449-9E66-07B034FF92DF}">
      <dgm:prSet/>
      <dgm:spPr/>
      <dgm:t>
        <a:bodyPr/>
        <a:lstStyle/>
        <a:p>
          <a:endParaRPr lang="zh-CN" altLang="en-US"/>
        </a:p>
      </dgm:t>
    </dgm:pt>
    <dgm:pt modelId="{8AC628E1-E951-AD45-849B-72BD8AD50D55}" type="sibTrans" cxnId="{E9C59794-8D55-2449-9E66-07B034FF92DF}">
      <dgm:prSet/>
      <dgm:spPr/>
      <dgm:t>
        <a:bodyPr/>
        <a:lstStyle/>
        <a:p>
          <a:endParaRPr lang="zh-CN" altLang="en-US"/>
        </a:p>
      </dgm:t>
    </dgm:pt>
    <dgm:pt modelId="{A5209479-4578-F749-A5B5-2B2C31D117BB}">
      <dgm:prSet phldrT="[文本]"/>
      <dgm:spPr/>
      <dgm:t>
        <a:bodyPr/>
        <a:lstStyle/>
        <a:p>
          <a:r>
            <a:rPr lang="zh-CN" altLang="en-US" dirty="0"/>
            <a:t> </a:t>
          </a:r>
          <a:r>
            <a:rPr lang="en-US" altLang="zh-CN" dirty="0"/>
            <a:t>DOM</a:t>
          </a:r>
          <a:r>
            <a:rPr lang="zh-CN" altLang="en-US" dirty="0"/>
            <a:t>、事件、</a:t>
          </a:r>
          <a:r>
            <a:rPr lang="en-US" altLang="zh-CN" dirty="0"/>
            <a:t>BOM</a:t>
          </a:r>
          <a:endParaRPr lang="zh-CN" altLang="en-US" dirty="0"/>
        </a:p>
      </dgm:t>
    </dgm:pt>
    <dgm:pt modelId="{EA32D1F3-746C-DE40-86EB-02D0932E49C9}" type="parTrans" cxnId="{20A075DE-5986-264C-A5E0-1E493E667802}">
      <dgm:prSet/>
      <dgm:spPr/>
      <dgm:t>
        <a:bodyPr/>
        <a:lstStyle/>
        <a:p>
          <a:endParaRPr lang="zh-CN" altLang="en-US"/>
        </a:p>
      </dgm:t>
    </dgm:pt>
    <dgm:pt modelId="{F73F1627-666A-2F4E-B483-E56ED53D4A68}" type="sibTrans" cxnId="{20A075DE-5986-264C-A5E0-1E493E667802}">
      <dgm:prSet/>
      <dgm:spPr/>
      <dgm:t>
        <a:bodyPr/>
        <a:lstStyle/>
        <a:p>
          <a:endParaRPr lang="zh-CN" altLang="en-US"/>
        </a:p>
      </dgm:t>
    </dgm:pt>
    <dgm:pt modelId="{ACEDA990-B8D9-1F4C-AC8C-C3DF43DAA65E}">
      <dgm:prSet/>
      <dgm:sp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dirty="0"/>
            <a:t>对象与函数高级</a:t>
          </a:r>
        </a:p>
      </dgm:t>
    </dgm:pt>
    <dgm:pt modelId="{385D57FD-FC9B-E148-97EA-B45A01419189}" type="parTrans" cxnId="{87BAE7DC-AA1D-D84F-BA4A-A395E1B3E545}">
      <dgm:prSet/>
      <dgm:spPr/>
      <dgm:t>
        <a:bodyPr/>
        <a:lstStyle/>
        <a:p>
          <a:endParaRPr lang="zh-CN" altLang="en-US"/>
        </a:p>
      </dgm:t>
    </dgm:pt>
    <dgm:pt modelId="{741B4427-2EA6-764E-8EDE-E92795550CA0}" type="sibTrans" cxnId="{87BAE7DC-AA1D-D84F-BA4A-A395E1B3E545}">
      <dgm:prSet/>
      <dgm:spPr/>
      <dgm:t>
        <a:bodyPr/>
        <a:lstStyle/>
        <a:p>
          <a:endParaRPr lang="zh-CN" altLang="en-US"/>
        </a:p>
      </dgm:t>
    </dgm:pt>
    <dgm:pt modelId="{C1EE1DEF-227D-FF45-BFD0-AD18161428CA}">
      <dgm:prSet/>
      <dgm:sp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dirty="0"/>
            <a:t>现代</a:t>
          </a:r>
          <a:r>
            <a:rPr lang="en-US" altLang="zh-CN" dirty="0"/>
            <a:t>JavaScript</a:t>
          </a:r>
          <a:r>
            <a:rPr lang="zh-CN" altLang="en-US" dirty="0"/>
            <a:t>应用程序开发</a:t>
          </a:r>
        </a:p>
      </dgm:t>
    </dgm:pt>
    <dgm:pt modelId="{9A227C84-BA6A-0149-8EF4-3A8224D742A8}" type="parTrans" cxnId="{93520542-582F-CD46-AEAE-FC3F77BCC3B7}">
      <dgm:prSet/>
      <dgm:spPr/>
      <dgm:t>
        <a:bodyPr/>
        <a:lstStyle/>
        <a:p>
          <a:endParaRPr lang="zh-CN" altLang="en-US"/>
        </a:p>
      </dgm:t>
    </dgm:pt>
    <dgm:pt modelId="{09C2922D-7512-5D44-84C4-E9EB3D816320}" type="sibTrans" cxnId="{93520542-582F-CD46-AEAE-FC3F77BCC3B7}">
      <dgm:prSet/>
      <dgm:spPr/>
      <dgm:t>
        <a:bodyPr/>
        <a:lstStyle/>
        <a:p>
          <a:endParaRPr lang="zh-CN" altLang="en-US"/>
        </a:p>
      </dgm:t>
    </dgm:pt>
    <dgm:pt modelId="{EF79311F-FA28-D342-BA8D-DEAF4399C578}">
      <dgm:prSet/>
      <dgm:sp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dirty="0"/>
            <a:t>异步编程</a:t>
          </a:r>
        </a:p>
      </dgm:t>
    </dgm:pt>
    <dgm:pt modelId="{834ABF29-9F32-2749-A170-90763D7F7DC8}" type="parTrans" cxnId="{1D32F1D0-30BC-3942-A55F-8FEC6025F06B}">
      <dgm:prSet/>
      <dgm:spPr/>
      <dgm:t>
        <a:bodyPr/>
        <a:lstStyle/>
        <a:p>
          <a:endParaRPr lang="zh-CN" altLang="en-US"/>
        </a:p>
      </dgm:t>
    </dgm:pt>
    <dgm:pt modelId="{927E9F8D-9B33-FD4A-8102-605B272E2855}" type="sibTrans" cxnId="{1D32F1D0-30BC-3942-A55F-8FEC6025F06B}">
      <dgm:prSet/>
      <dgm:spPr/>
      <dgm:t>
        <a:bodyPr/>
        <a:lstStyle/>
        <a:p>
          <a:endParaRPr lang="zh-CN" altLang="en-US"/>
        </a:p>
      </dgm:t>
    </dgm:pt>
    <dgm:pt modelId="{9DE47439-EB6C-9F44-B2BD-7837DD566E82}">
      <dgm:prSet/>
      <dgm:sp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dirty="0"/>
            <a:t>模块化编程</a:t>
          </a:r>
        </a:p>
      </dgm:t>
    </dgm:pt>
    <dgm:pt modelId="{E645BD0B-D5F4-0047-B5CC-5CD741171B32}" type="parTrans" cxnId="{6D7ED70F-A861-9A43-98EB-40F506FB42D5}">
      <dgm:prSet/>
      <dgm:spPr/>
      <dgm:t>
        <a:bodyPr/>
        <a:lstStyle/>
        <a:p>
          <a:endParaRPr lang="zh-CN" altLang="en-US"/>
        </a:p>
      </dgm:t>
    </dgm:pt>
    <dgm:pt modelId="{BF5F9885-A931-834D-AE74-A3AAE44D8D12}" type="sibTrans" cxnId="{6D7ED70F-A861-9A43-98EB-40F506FB42D5}">
      <dgm:prSet/>
      <dgm:spPr/>
      <dgm:t>
        <a:bodyPr/>
        <a:lstStyle/>
        <a:p>
          <a:endParaRPr lang="zh-CN" altLang="en-US"/>
        </a:p>
      </dgm:t>
    </dgm:pt>
    <dgm:pt modelId="{3EB6159E-466E-594C-9BAC-266F8A311CE6}" type="pres">
      <dgm:prSet presAssocID="{61DF54C6-28F0-2148-B584-6E64F972D43E}" presName="Name0" presStyleCnt="0">
        <dgm:presLayoutVars>
          <dgm:chMax val="7"/>
          <dgm:chPref val="7"/>
          <dgm:dir/>
        </dgm:presLayoutVars>
      </dgm:prSet>
      <dgm:spPr/>
    </dgm:pt>
    <dgm:pt modelId="{27BD4FCD-F7A9-8C4B-9AA1-E91D86C227B0}" type="pres">
      <dgm:prSet presAssocID="{61DF54C6-28F0-2148-B584-6E64F972D43E}" presName="Name1" presStyleCnt="0"/>
      <dgm:spPr/>
    </dgm:pt>
    <dgm:pt modelId="{7E02041E-326F-624A-85EF-524E12063860}" type="pres">
      <dgm:prSet presAssocID="{61DF54C6-28F0-2148-B584-6E64F972D43E}" presName="cycle" presStyleCnt="0"/>
      <dgm:spPr/>
    </dgm:pt>
    <dgm:pt modelId="{893EA0D3-2306-F44E-AE43-19006319CD24}" type="pres">
      <dgm:prSet presAssocID="{61DF54C6-28F0-2148-B584-6E64F972D43E}" presName="srcNode" presStyleLbl="node1" presStyleIdx="0" presStyleCnt="7"/>
      <dgm:spPr/>
    </dgm:pt>
    <dgm:pt modelId="{18FF4928-9EE9-D945-B32E-30AD70783E8A}" type="pres">
      <dgm:prSet presAssocID="{61DF54C6-28F0-2148-B584-6E64F972D43E}" presName="conn" presStyleLbl="parChTrans1D2" presStyleIdx="0" presStyleCnt="1"/>
      <dgm:spPr/>
    </dgm:pt>
    <dgm:pt modelId="{8D411D3F-E6F5-B14A-B7FF-C712EC76912B}" type="pres">
      <dgm:prSet presAssocID="{61DF54C6-28F0-2148-B584-6E64F972D43E}" presName="extraNode" presStyleLbl="node1" presStyleIdx="0" presStyleCnt="7"/>
      <dgm:spPr/>
    </dgm:pt>
    <dgm:pt modelId="{3669A0AA-D141-374A-856B-473AB0A1BFAE}" type="pres">
      <dgm:prSet presAssocID="{61DF54C6-28F0-2148-B584-6E64F972D43E}" presName="dstNode" presStyleLbl="node1" presStyleIdx="0" presStyleCnt="7"/>
      <dgm:spPr/>
    </dgm:pt>
    <dgm:pt modelId="{286ACB33-8A48-3646-A0AE-04BE3C321E52}" type="pres">
      <dgm:prSet presAssocID="{D420FAD1-BA4C-EF4A-B073-E16AA53A9CAD}" presName="text_1" presStyleLbl="node1" presStyleIdx="0" presStyleCnt="7">
        <dgm:presLayoutVars>
          <dgm:bulletEnabled val="1"/>
        </dgm:presLayoutVars>
      </dgm:prSet>
      <dgm:spPr/>
    </dgm:pt>
    <dgm:pt modelId="{886B21B6-C4ED-D642-AA13-70DA0003A67B}" type="pres">
      <dgm:prSet presAssocID="{D420FAD1-BA4C-EF4A-B073-E16AA53A9CAD}" presName="accent_1" presStyleCnt="0"/>
      <dgm:spPr/>
    </dgm:pt>
    <dgm:pt modelId="{EFE25847-CBD2-7148-A741-8D7D0C66C997}" type="pres">
      <dgm:prSet presAssocID="{D420FAD1-BA4C-EF4A-B073-E16AA53A9CAD}" presName="accentRepeatNode" presStyleLbl="solidFgAcc1" presStyleIdx="0" presStyleCnt="7"/>
      <dgm:spPr/>
    </dgm:pt>
    <dgm:pt modelId="{F838E8B9-CFA3-7545-87FC-4BD077FE6F40}" type="pres">
      <dgm:prSet presAssocID="{54339420-3768-E34E-B3FE-255913851EC6}" presName="text_2" presStyleLbl="node1" presStyleIdx="1" presStyleCnt="7">
        <dgm:presLayoutVars>
          <dgm:bulletEnabled val="1"/>
        </dgm:presLayoutVars>
      </dgm:prSet>
      <dgm:spPr/>
    </dgm:pt>
    <dgm:pt modelId="{FAFEB279-DFC2-DE43-8E85-5ABBC4A808CF}" type="pres">
      <dgm:prSet presAssocID="{54339420-3768-E34E-B3FE-255913851EC6}" presName="accent_2" presStyleCnt="0"/>
      <dgm:spPr/>
    </dgm:pt>
    <dgm:pt modelId="{51DB9132-57A3-8A49-8210-30D60FE5E584}" type="pres">
      <dgm:prSet presAssocID="{54339420-3768-E34E-B3FE-255913851EC6}" presName="accentRepeatNode" presStyleLbl="solidFgAcc1" presStyleIdx="1" presStyleCnt="7"/>
      <dgm:spPr/>
    </dgm:pt>
    <dgm:pt modelId="{00617178-729B-014D-BB8E-07C7B995C824}" type="pres">
      <dgm:prSet presAssocID="{A5209479-4578-F749-A5B5-2B2C31D117BB}" presName="text_3" presStyleLbl="node1" presStyleIdx="2" presStyleCnt="7">
        <dgm:presLayoutVars>
          <dgm:bulletEnabled val="1"/>
        </dgm:presLayoutVars>
      </dgm:prSet>
      <dgm:spPr/>
    </dgm:pt>
    <dgm:pt modelId="{6714D98C-3EE4-AE4E-95AE-98619CAC05D1}" type="pres">
      <dgm:prSet presAssocID="{A5209479-4578-F749-A5B5-2B2C31D117BB}" presName="accent_3" presStyleCnt="0"/>
      <dgm:spPr/>
    </dgm:pt>
    <dgm:pt modelId="{CF2E38F2-A83F-AF46-8B92-F7646880D66A}" type="pres">
      <dgm:prSet presAssocID="{A5209479-4578-F749-A5B5-2B2C31D117BB}" presName="accentRepeatNode" presStyleLbl="solidFgAcc1" presStyleIdx="2" presStyleCnt="7"/>
      <dgm:spPr/>
    </dgm:pt>
    <dgm:pt modelId="{C8AA9022-AC03-9C49-B95A-D2FAC2BC592E}" type="pres">
      <dgm:prSet presAssocID="{ACEDA990-B8D9-1F4C-AC8C-C3DF43DAA65E}" presName="text_4" presStyleLbl="node1" presStyleIdx="3" presStyleCnt="7">
        <dgm:presLayoutVars>
          <dgm:bulletEnabled val="1"/>
        </dgm:presLayoutVars>
      </dgm:prSet>
      <dgm:spPr/>
    </dgm:pt>
    <dgm:pt modelId="{DEAB9253-42DD-5A4D-8FE9-1F641D23C29D}" type="pres">
      <dgm:prSet presAssocID="{ACEDA990-B8D9-1F4C-AC8C-C3DF43DAA65E}" presName="accent_4" presStyleCnt="0"/>
      <dgm:spPr/>
    </dgm:pt>
    <dgm:pt modelId="{E4007B3A-FA49-6146-A1D7-D98D776C5572}" type="pres">
      <dgm:prSet presAssocID="{ACEDA990-B8D9-1F4C-AC8C-C3DF43DAA65E}" presName="accentRepeatNode" presStyleLbl="solidFgAcc1" presStyleIdx="3" presStyleCnt="7"/>
      <dgm:spPr/>
    </dgm:pt>
    <dgm:pt modelId="{C0EFE229-0CF5-9E4A-AE01-A33115E1BDFD}" type="pres">
      <dgm:prSet presAssocID="{EF79311F-FA28-D342-BA8D-DEAF4399C578}" presName="text_5" presStyleLbl="node1" presStyleIdx="4" presStyleCnt="7">
        <dgm:presLayoutVars>
          <dgm:bulletEnabled val="1"/>
        </dgm:presLayoutVars>
      </dgm:prSet>
      <dgm:spPr/>
    </dgm:pt>
    <dgm:pt modelId="{E503ED98-62A7-FB4E-B51A-1659573F5B51}" type="pres">
      <dgm:prSet presAssocID="{EF79311F-FA28-D342-BA8D-DEAF4399C578}" presName="accent_5" presStyleCnt="0"/>
      <dgm:spPr/>
    </dgm:pt>
    <dgm:pt modelId="{C94E8876-07D6-D043-B758-C981DDA67663}" type="pres">
      <dgm:prSet presAssocID="{EF79311F-FA28-D342-BA8D-DEAF4399C578}" presName="accentRepeatNode" presStyleLbl="solidFgAcc1" presStyleIdx="4" presStyleCnt="7"/>
      <dgm:spPr/>
    </dgm:pt>
    <dgm:pt modelId="{CB28BA54-016D-FA4F-9BA7-6C5E23738A5C}" type="pres">
      <dgm:prSet presAssocID="{9DE47439-EB6C-9F44-B2BD-7837DD566E82}" presName="text_6" presStyleLbl="node1" presStyleIdx="5" presStyleCnt="7">
        <dgm:presLayoutVars>
          <dgm:bulletEnabled val="1"/>
        </dgm:presLayoutVars>
      </dgm:prSet>
      <dgm:spPr/>
    </dgm:pt>
    <dgm:pt modelId="{DBD895D4-389E-C94D-BB59-B5084DBFBDBA}" type="pres">
      <dgm:prSet presAssocID="{9DE47439-EB6C-9F44-B2BD-7837DD566E82}" presName="accent_6" presStyleCnt="0"/>
      <dgm:spPr/>
    </dgm:pt>
    <dgm:pt modelId="{F9C86A22-40F5-DB44-8A04-82F8533F7102}" type="pres">
      <dgm:prSet presAssocID="{9DE47439-EB6C-9F44-B2BD-7837DD566E82}" presName="accentRepeatNode" presStyleLbl="solidFgAcc1" presStyleIdx="5" presStyleCnt="7"/>
      <dgm:spPr/>
    </dgm:pt>
    <dgm:pt modelId="{AAA5C6D5-DDCD-6E41-98E9-AE203E8E3E0A}" type="pres">
      <dgm:prSet presAssocID="{C1EE1DEF-227D-FF45-BFD0-AD18161428CA}" presName="text_7" presStyleLbl="node1" presStyleIdx="6" presStyleCnt="7">
        <dgm:presLayoutVars>
          <dgm:bulletEnabled val="1"/>
        </dgm:presLayoutVars>
      </dgm:prSet>
      <dgm:spPr/>
    </dgm:pt>
    <dgm:pt modelId="{9A54A2A3-52C1-3642-9385-DF55C32D69AE}" type="pres">
      <dgm:prSet presAssocID="{C1EE1DEF-227D-FF45-BFD0-AD18161428CA}" presName="accent_7" presStyleCnt="0"/>
      <dgm:spPr/>
    </dgm:pt>
    <dgm:pt modelId="{4EE61101-CE4B-EF4D-8B97-F7824C3067FD}" type="pres">
      <dgm:prSet presAssocID="{C1EE1DEF-227D-FF45-BFD0-AD18161428CA}" presName="accentRepeatNode" presStyleLbl="solidFgAcc1" presStyleIdx="6" presStyleCnt="7"/>
      <dgm:spPr/>
    </dgm:pt>
  </dgm:ptLst>
  <dgm:cxnLst>
    <dgm:cxn modelId="{6D7ED70F-A861-9A43-98EB-40F506FB42D5}" srcId="{61DF54C6-28F0-2148-B584-6E64F972D43E}" destId="{9DE47439-EB6C-9F44-B2BD-7837DD566E82}" srcOrd="5" destOrd="0" parTransId="{E645BD0B-D5F4-0047-B5CC-5CD741171B32}" sibTransId="{BF5F9885-A931-834D-AE74-A3AAE44D8D12}"/>
    <dgm:cxn modelId="{6FC2A61F-5D93-E24D-AC75-C5B98F7A7493}" type="presOf" srcId="{EF79311F-FA28-D342-BA8D-DEAF4399C578}" destId="{C0EFE229-0CF5-9E4A-AE01-A33115E1BDFD}" srcOrd="0" destOrd="0" presId="urn:microsoft.com/office/officeart/2008/layout/VerticalCurvedList"/>
    <dgm:cxn modelId="{E4B3D222-C25F-B74C-9850-EA5B2DB200FE}" srcId="{61DF54C6-28F0-2148-B584-6E64F972D43E}" destId="{D420FAD1-BA4C-EF4A-B073-E16AA53A9CAD}" srcOrd="0" destOrd="0" parTransId="{27C21BCE-F840-5343-8FC8-27D51C74E707}" sibTransId="{9BEC9DCE-7ACF-C841-BCA8-B9693B3DFC05}"/>
    <dgm:cxn modelId="{3347993A-DC8E-1A48-9778-551016997ED6}" type="presOf" srcId="{61DF54C6-28F0-2148-B584-6E64F972D43E}" destId="{3EB6159E-466E-594C-9BAC-266F8A311CE6}" srcOrd="0" destOrd="0" presId="urn:microsoft.com/office/officeart/2008/layout/VerticalCurvedList"/>
    <dgm:cxn modelId="{93520542-582F-CD46-AEAE-FC3F77BCC3B7}" srcId="{61DF54C6-28F0-2148-B584-6E64F972D43E}" destId="{C1EE1DEF-227D-FF45-BFD0-AD18161428CA}" srcOrd="6" destOrd="0" parTransId="{9A227C84-BA6A-0149-8EF4-3A8224D742A8}" sibTransId="{09C2922D-7512-5D44-84C4-E9EB3D816320}"/>
    <dgm:cxn modelId="{EAC02343-9B66-394A-BB3B-E7392A353C16}" type="presOf" srcId="{C1EE1DEF-227D-FF45-BFD0-AD18161428CA}" destId="{AAA5C6D5-DDCD-6E41-98E9-AE203E8E3E0A}" srcOrd="0" destOrd="0" presId="urn:microsoft.com/office/officeart/2008/layout/VerticalCurvedList"/>
    <dgm:cxn modelId="{90DF6867-1EF8-7746-B301-A96BEB3423F0}" type="presOf" srcId="{54339420-3768-E34E-B3FE-255913851EC6}" destId="{F838E8B9-CFA3-7545-87FC-4BD077FE6F40}" srcOrd="0" destOrd="0" presId="urn:microsoft.com/office/officeart/2008/layout/VerticalCurvedList"/>
    <dgm:cxn modelId="{C4C94D57-7CB4-7642-9CEA-BB3C396D9C14}" type="presOf" srcId="{A5209479-4578-F749-A5B5-2B2C31D117BB}" destId="{00617178-729B-014D-BB8E-07C7B995C824}" srcOrd="0" destOrd="0" presId="urn:microsoft.com/office/officeart/2008/layout/VerticalCurvedList"/>
    <dgm:cxn modelId="{B717A68F-D7D8-9A4B-A9D6-20EDBE1620B3}" type="presOf" srcId="{D420FAD1-BA4C-EF4A-B073-E16AA53A9CAD}" destId="{286ACB33-8A48-3646-A0AE-04BE3C321E52}" srcOrd="0" destOrd="0" presId="urn:microsoft.com/office/officeart/2008/layout/VerticalCurvedList"/>
    <dgm:cxn modelId="{E9C59794-8D55-2449-9E66-07B034FF92DF}" srcId="{61DF54C6-28F0-2148-B584-6E64F972D43E}" destId="{54339420-3768-E34E-B3FE-255913851EC6}" srcOrd="1" destOrd="0" parTransId="{D19AEB01-B879-EC4C-AFC8-4E40B7D38E54}" sibTransId="{8AC628E1-E951-AD45-849B-72BD8AD50D55}"/>
    <dgm:cxn modelId="{9A0D60B5-0FE1-5F4C-BEEE-42CCA4101D2E}" type="presOf" srcId="{9DE47439-EB6C-9F44-B2BD-7837DD566E82}" destId="{CB28BA54-016D-FA4F-9BA7-6C5E23738A5C}" srcOrd="0" destOrd="0" presId="urn:microsoft.com/office/officeart/2008/layout/VerticalCurvedList"/>
    <dgm:cxn modelId="{1D32F1D0-30BC-3942-A55F-8FEC6025F06B}" srcId="{61DF54C6-28F0-2148-B584-6E64F972D43E}" destId="{EF79311F-FA28-D342-BA8D-DEAF4399C578}" srcOrd="4" destOrd="0" parTransId="{834ABF29-9F32-2749-A170-90763D7F7DC8}" sibTransId="{927E9F8D-9B33-FD4A-8102-605B272E2855}"/>
    <dgm:cxn modelId="{87BAE7DC-AA1D-D84F-BA4A-A395E1B3E545}" srcId="{61DF54C6-28F0-2148-B584-6E64F972D43E}" destId="{ACEDA990-B8D9-1F4C-AC8C-C3DF43DAA65E}" srcOrd="3" destOrd="0" parTransId="{385D57FD-FC9B-E148-97EA-B45A01419189}" sibTransId="{741B4427-2EA6-764E-8EDE-E92795550CA0}"/>
    <dgm:cxn modelId="{20A075DE-5986-264C-A5E0-1E493E667802}" srcId="{61DF54C6-28F0-2148-B584-6E64F972D43E}" destId="{A5209479-4578-F749-A5B5-2B2C31D117BB}" srcOrd="2" destOrd="0" parTransId="{EA32D1F3-746C-DE40-86EB-02D0932E49C9}" sibTransId="{F73F1627-666A-2F4E-B483-E56ED53D4A68}"/>
    <dgm:cxn modelId="{6CACC4DE-9440-AA4D-BBF7-3193438AF1C8}" type="presOf" srcId="{ACEDA990-B8D9-1F4C-AC8C-C3DF43DAA65E}" destId="{C8AA9022-AC03-9C49-B95A-D2FAC2BC592E}" srcOrd="0" destOrd="0" presId="urn:microsoft.com/office/officeart/2008/layout/VerticalCurvedList"/>
    <dgm:cxn modelId="{FC0048E0-B65C-D44E-B2D2-06484FFCA2CA}" type="presOf" srcId="{9BEC9DCE-7ACF-C841-BCA8-B9693B3DFC05}" destId="{18FF4928-9EE9-D945-B32E-30AD70783E8A}" srcOrd="0" destOrd="0" presId="urn:microsoft.com/office/officeart/2008/layout/VerticalCurvedList"/>
    <dgm:cxn modelId="{C88A9C2E-E13C-C74A-A12C-4A846A5E29EC}" type="presParOf" srcId="{3EB6159E-466E-594C-9BAC-266F8A311CE6}" destId="{27BD4FCD-F7A9-8C4B-9AA1-E91D86C227B0}" srcOrd="0" destOrd="0" presId="urn:microsoft.com/office/officeart/2008/layout/VerticalCurvedList"/>
    <dgm:cxn modelId="{66B55A6E-D970-344F-AE6C-EA9CB26BBC76}" type="presParOf" srcId="{27BD4FCD-F7A9-8C4B-9AA1-E91D86C227B0}" destId="{7E02041E-326F-624A-85EF-524E12063860}" srcOrd="0" destOrd="0" presId="urn:microsoft.com/office/officeart/2008/layout/VerticalCurvedList"/>
    <dgm:cxn modelId="{B153C53B-D32A-A946-8B1E-C10389103473}" type="presParOf" srcId="{7E02041E-326F-624A-85EF-524E12063860}" destId="{893EA0D3-2306-F44E-AE43-19006319CD24}" srcOrd="0" destOrd="0" presId="urn:microsoft.com/office/officeart/2008/layout/VerticalCurvedList"/>
    <dgm:cxn modelId="{A99C4F0D-0919-5A40-A70E-8356C9760FC1}" type="presParOf" srcId="{7E02041E-326F-624A-85EF-524E12063860}" destId="{18FF4928-9EE9-D945-B32E-30AD70783E8A}" srcOrd="1" destOrd="0" presId="urn:microsoft.com/office/officeart/2008/layout/VerticalCurvedList"/>
    <dgm:cxn modelId="{DFC9AAB1-8A31-F844-8B8F-BB9DCC656300}" type="presParOf" srcId="{7E02041E-326F-624A-85EF-524E12063860}" destId="{8D411D3F-E6F5-B14A-B7FF-C712EC76912B}" srcOrd="2" destOrd="0" presId="urn:microsoft.com/office/officeart/2008/layout/VerticalCurvedList"/>
    <dgm:cxn modelId="{3817FC77-17B0-0C4B-98F6-2448FEB74E36}" type="presParOf" srcId="{7E02041E-326F-624A-85EF-524E12063860}" destId="{3669A0AA-D141-374A-856B-473AB0A1BFAE}" srcOrd="3" destOrd="0" presId="urn:microsoft.com/office/officeart/2008/layout/VerticalCurvedList"/>
    <dgm:cxn modelId="{EF7C1085-491D-F040-B640-FA1211AFF379}" type="presParOf" srcId="{27BD4FCD-F7A9-8C4B-9AA1-E91D86C227B0}" destId="{286ACB33-8A48-3646-A0AE-04BE3C321E52}" srcOrd="1" destOrd="0" presId="urn:microsoft.com/office/officeart/2008/layout/VerticalCurvedList"/>
    <dgm:cxn modelId="{DB2BC296-1389-844C-910A-AD376E6FACCE}" type="presParOf" srcId="{27BD4FCD-F7A9-8C4B-9AA1-E91D86C227B0}" destId="{886B21B6-C4ED-D642-AA13-70DA0003A67B}" srcOrd="2" destOrd="0" presId="urn:microsoft.com/office/officeart/2008/layout/VerticalCurvedList"/>
    <dgm:cxn modelId="{931CE1E0-9A01-F145-B218-CBAF21A59021}" type="presParOf" srcId="{886B21B6-C4ED-D642-AA13-70DA0003A67B}" destId="{EFE25847-CBD2-7148-A741-8D7D0C66C997}" srcOrd="0" destOrd="0" presId="urn:microsoft.com/office/officeart/2008/layout/VerticalCurvedList"/>
    <dgm:cxn modelId="{7A46870A-7E5E-FA4E-AE01-39F28422BCFD}" type="presParOf" srcId="{27BD4FCD-F7A9-8C4B-9AA1-E91D86C227B0}" destId="{F838E8B9-CFA3-7545-87FC-4BD077FE6F40}" srcOrd="3" destOrd="0" presId="urn:microsoft.com/office/officeart/2008/layout/VerticalCurvedList"/>
    <dgm:cxn modelId="{8A8212D3-A1B2-E540-A2BF-60D24E6DA74E}" type="presParOf" srcId="{27BD4FCD-F7A9-8C4B-9AA1-E91D86C227B0}" destId="{FAFEB279-DFC2-DE43-8E85-5ABBC4A808CF}" srcOrd="4" destOrd="0" presId="urn:microsoft.com/office/officeart/2008/layout/VerticalCurvedList"/>
    <dgm:cxn modelId="{90BD5589-4DAA-C44B-A951-4F032D3EAFDC}" type="presParOf" srcId="{FAFEB279-DFC2-DE43-8E85-5ABBC4A808CF}" destId="{51DB9132-57A3-8A49-8210-30D60FE5E584}" srcOrd="0" destOrd="0" presId="urn:microsoft.com/office/officeart/2008/layout/VerticalCurvedList"/>
    <dgm:cxn modelId="{8473C0A1-6320-C343-A203-87C9471AF2B9}" type="presParOf" srcId="{27BD4FCD-F7A9-8C4B-9AA1-E91D86C227B0}" destId="{00617178-729B-014D-BB8E-07C7B995C824}" srcOrd="5" destOrd="0" presId="urn:microsoft.com/office/officeart/2008/layout/VerticalCurvedList"/>
    <dgm:cxn modelId="{C86175AF-38FB-394E-B691-EF2E4D8B033D}" type="presParOf" srcId="{27BD4FCD-F7A9-8C4B-9AA1-E91D86C227B0}" destId="{6714D98C-3EE4-AE4E-95AE-98619CAC05D1}" srcOrd="6" destOrd="0" presId="urn:microsoft.com/office/officeart/2008/layout/VerticalCurvedList"/>
    <dgm:cxn modelId="{D4805A95-FA90-1044-A4C5-49E554F07DD7}" type="presParOf" srcId="{6714D98C-3EE4-AE4E-95AE-98619CAC05D1}" destId="{CF2E38F2-A83F-AF46-8B92-F7646880D66A}" srcOrd="0" destOrd="0" presId="urn:microsoft.com/office/officeart/2008/layout/VerticalCurvedList"/>
    <dgm:cxn modelId="{58DFCBA4-BC2A-734B-A277-CDC5D9DD4501}" type="presParOf" srcId="{27BD4FCD-F7A9-8C4B-9AA1-E91D86C227B0}" destId="{C8AA9022-AC03-9C49-B95A-D2FAC2BC592E}" srcOrd="7" destOrd="0" presId="urn:microsoft.com/office/officeart/2008/layout/VerticalCurvedList"/>
    <dgm:cxn modelId="{EBB472D2-410A-9949-9B9C-ED1E886C1C45}" type="presParOf" srcId="{27BD4FCD-F7A9-8C4B-9AA1-E91D86C227B0}" destId="{DEAB9253-42DD-5A4D-8FE9-1F641D23C29D}" srcOrd="8" destOrd="0" presId="urn:microsoft.com/office/officeart/2008/layout/VerticalCurvedList"/>
    <dgm:cxn modelId="{2422F7C9-C6CD-9F40-BE35-776819524AF3}" type="presParOf" srcId="{DEAB9253-42DD-5A4D-8FE9-1F641D23C29D}" destId="{E4007B3A-FA49-6146-A1D7-D98D776C5572}" srcOrd="0" destOrd="0" presId="urn:microsoft.com/office/officeart/2008/layout/VerticalCurvedList"/>
    <dgm:cxn modelId="{F421084B-9AEE-334D-9303-F7F03354D720}" type="presParOf" srcId="{27BD4FCD-F7A9-8C4B-9AA1-E91D86C227B0}" destId="{C0EFE229-0CF5-9E4A-AE01-A33115E1BDFD}" srcOrd="9" destOrd="0" presId="urn:microsoft.com/office/officeart/2008/layout/VerticalCurvedList"/>
    <dgm:cxn modelId="{FE861F9D-6862-E84C-9C1E-0EB40DE37201}" type="presParOf" srcId="{27BD4FCD-F7A9-8C4B-9AA1-E91D86C227B0}" destId="{E503ED98-62A7-FB4E-B51A-1659573F5B51}" srcOrd="10" destOrd="0" presId="urn:microsoft.com/office/officeart/2008/layout/VerticalCurvedList"/>
    <dgm:cxn modelId="{0BF17F8E-6518-6243-8647-3594F0A40A90}" type="presParOf" srcId="{E503ED98-62A7-FB4E-B51A-1659573F5B51}" destId="{C94E8876-07D6-D043-B758-C981DDA67663}" srcOrd="0" destOrd="0" presId="urn:microsoft.com/office/officeart/2008/layout/VerticalCurvedList"/>
    <dgm:cxn modelId="{6674CFF2-BAC2-9944-836E-FCA44FBF4AA7}" type="presParOf" srcId="{27BD4FCD-F7A9-8C4B-9AA1-E91D86C227B0}" destId="{CB28BA54-016D-FA4F-9BA7-6C5E23738A5C}" srcOrd="11" destOrd="0" presId="urn:microsoft.com/office/officeart/2008/layout/VerticalCurvedList"/>
    <dgm:cxn modelId="{D10992C2-B484-084D-8643-EBE7050083E2}" type="presParOf" srcId="{27BD4FCD-F7A9-8C4B-9AA1-E91D86C227B0}" destId="{DBD895D4-389E-C94D-BB59-B5084DBFBDBA}" srcOrd="12" destOrd="0" presId="urn:microsoft.com/office/officeart/2008/layout/VerticalCurvedList"/>
    <dgm:cxn modelId="{6DC69231-7CF8-A94A-8C60-54A4F44FFCEF}" type="presParOf" srcId="{DBD895D4-389E-C94D-BB59-B5084DBFBDBA}" destId="{F9C86A22-40F5-DB44-8A04-82F8533F7102}" srcOrd="0" destOrd="0" presId="urn:microsoft.com/office/officeart/2008/layout/VerticalCurvedList"/>
    <dgm:cxn modelId="{D3A5C034-DF4E-7348-A9D4-C0AA2F1B0E08}" type="presParOf" srcId="{27BD4FCD-F7A9-8C4B-9AA1-E91D86C227B0}" destId="{AAA5C6D5-DDCD-6E41-98E9-AE203E8E3E0A}" srcOrd="13" destOrd="0" presId="urn:microsoft.com/office/officeart/2008/layout/VerticalCurvedList"/>
    <dgm:cxn modelId="{3FB85B79-1D5B-EB4A-A1EF-0D9BB8FA2405}" type="presParOf" srcId="{27BD4FCD-F7A9-8C4B-9AA1-E91D86C227B0}" destId="{9A54A2A3-52C1-3642-9385-DF55C32D69AE}" srcOrd="14" destOrd="0" presId="urn:microsoft.com/office/officeart/2008/layout/VerticalCurvedList"/>
    <dgm:cxn modelId="{D2164FBE-CD2D-1740-AF0F-4A7FFFB3C3A2}" type="presParOf" srcId="{9A54A2A3-52C1-3642-9385-DF55C32D69AE}" destId="{4EE61101-CE4B-EF4D-8B97-F7824C3067F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DF54C6-28F0-2148-B584-6E64F972D43E}" type="doc">
      <dgm:prSet loTypeId="urn:microsoft.com/office/officeart/2008/layout/VerticalCurvedList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420FAD1-BA4C-EF4A-B073-E16AA53A9CAD}">
      <dgm:prSet phldrT="[文本]"/>
      <dgm:spPr/>
      <dgm:t>
        <a:bodyPr/>
        <a:lstStyle/>
        <a:p>
          <a:r>
            <a:rPr lang="zh-CN" altLang="en-US" dirty="0"/>
            <a:t> </a:t>
          </a:r>
          <a:r>
            <a:rPr lang="en-US" altLang="zh-CN" dirty="0"/>
            <a:t>JavaScript</a:t>
          </a:r>
          <a:r>
            <a:rPr lang="zh-CN" altLang="en-US" dirty="0"/>
            <a:t>语言基础</a:t>
          </a:r>
        </a:p>
      </dgm:t>
    </dgm:pt>
    <dgm:pt modelId="{27C21BCE-F840-5343-8FC8-27D51C74E707}" type="parTrans" cxnId="{E4B3D222-C25F-B74C-9850-EA5B2DB200FE}">
      <dgm:prSet/>
      <dgm:spPr/>
      <dgm:t>
        <a:bodyPr/>
        <a:lstStyle/>
        <a:p>
          <a:endParaRPr lang="zh-CN" altLang="en-US"/>
        </a:p>
      </dgm:t>
    </dgm:pt>
    <dgm:pt modelId="{9BEC9DCE-7ACF-C841-BCA8-B9693B3DFC05}" type="sibTrans" cxnId="{E4B3D222-C25F-B74C-9850-EA5B2DB200FE}">
      <dgm:prSet/>
      <dgm:spPr/>
      <dgm:t>
        <a:bodyPr/>
        <a:lstStyle/>
        <a:p>
          <a:endParaRPr lang="zh-CN" altLang="en-US"/>
        </a:p>
      </dgm:t>
    </dgm:pt>
    <dgm:pt modelId="{54339420-3768-E34E-B3FE-255913851EC6}">
      <dgm:prSet phldrT="[文本]"/>
      <dgm:spPr/>
      <dgm:t>
        <a:bodyPr/>
        <a:lstStyle/>
        <a:p>
          <a:r>
            <a:rPr lang="zh-CN" altLang="en-US" dirty="0"/>
            <a:t> 低层原理</a:t>
          </a:r>
        </a:p>
      </dgm:t>
    </dgm:pt>
    <dgm:pt modelId="{D19AEB01-B879-EC4C-AFC8-4E40B7D38E54}" type="parTrans" cxnId="{E9C59794-8D55-2449-9E66-07B034FF92DF}">
      <dgm:prSet/>
      <dgm:spPr/>
      <dgm:t>
        <a:bodyPr/>
        <a:lstStyle/>
        <a:p>
          <a:endParaRPr lang="zh-CN" altLang="en-US"/>
        </a:p>
      </dgm:t>
    </dgm:pt>
    <dgm:pt modelId="{8AC628E1-E951-AD45-849B-72BD8AD50D55}" type="sibTrans" cxnId="{E9C59794-8D55-2449-9E66-07B034FF92DF}">
      <dgm:prSet/>
      <dgm:spPr/>
      <dgm:t>
        <a:bodyPr/>
        <a:lstStyle/>
        <a:p>
          <a:endParaRPr lang="zh-CN" altLang="en-US"/>
        </a:p>
      </dgm:t>
    </dgm:pt>
    <dgm:pt modelId="{A5209479-4578-F749-A5B5-2B2C31D117BB}">
      <dgm:prSet phldrT="[文本]"/>
      <dgm:spPr/>
      <dgm:t>
        <a:bodyPr/>
        <a:lstStyle/>
        <a:p>
          <a:r>
            <a:rPr lang="zh-CN" altLang="en-US" dirty="0"/>
            <a:t> </a:t>
          </a:r>
          <a:r>
            <a:rPr lang="en-US" altLang="zh-CN" dirty="0"/>
            <a:t>DOM</a:t>
          </a:r>
          <a:r>
            <a:rPr lang="zh-CN" altLang="en-US" dirty="0"/>
            <a:t>、事件、</a:t>
          </a:r>
          <a:r>
            <a:rPr lang="en-US" altLang="zh-CN" dirty="0"/>
            <a:t>BOM</a:t>
          </a:r>
          <a:endParaRPr lang="zh-CN" altLang="en-US" dirty="0"/>
        </a:p>
      </dgm:t>
    </dgm:pt>
    <dgm:pt modelId="{EA32D1F3-746C-DE40-86EB-02D0932E49C9}" type="parTrans" cxnId="{20A075DE-5986-264C-A5E0-1E493E667802}">
      <dgm:prSet/>
      <dgm:spPr/>
      <dgm:t>
        <a:bodyPr/>
        <a:lstStyle/>
        <a:p>
          <a:endParaRPr lang="zh-CN" altLang="en-US"/>
        </a:p>
      </dgm:t>
    </dgm:pt>
    <dgm:pt modelId="{F73F1627-666A-2F4E-B483-E56ED53D4A68}" type="sibTrans" cxnId="{20A075DE-5986-264C-A5E0-1E493E667802}">
      <dgm:prSet/>
      <dgm:spPr/>
      <dgm:t>
        <a:bodyPr/>
        <a:lstStyle/>
        <a:p>
          <a:endParaRPr lang="zh-CN" altLang="en-US"/>
        </a:p>
      </dgm:t>
    </dgm:pt>
    <dgm:pt modelId="{ACEDA990-B8D9-1F4C-AC8C-C3DF43DAA65E}">
      <dgm:prSet/>
      <dgm:spPr/>
      <dgm:t>
        <a:bodyPr/>
        <a:lstStyle/>
        <a:p>
          <a:r>
            <a:rPr lang="zh-CN" altLang="en-US" dirty="0"/>
            <a:t>对象与函数高级</a:t>
          </a:r>
        </a:p>
      </dgm:t>
    </dgm:pt>
    <dgm:pt modelId="{385D57FD-FC9B-E148-97EA-B45A01419189}" type="parTrans" cxnId="{87BAE7DC-AA1D-D84F-BA4A-A395E1B3E545}">
      <dgm:prSet/>
      <dgm:spPr/>
      <dgm:t>
        <a:bodyPr/>
        <a:lstStyle/>
        <a:p>
          <a:endParaRPr lang="zh-CN" altLang="en-US"/>
        </a:p>
      </dgm:t>
    </dgm:pt>
    <dgm:pt modelId="{741B4427-2EA6-764E-8EDE-E92795550CA0}" type="sibTrans" cxnId="{87BAE7DC-AA1D-D84F-BA4A-A395E1B3E545}">
      <dgm:prSet/>
      <dgm:spPr/>
      <dgm:t>
        <a:bodyPr/>
        <a:lstStyle/>
        <a:p>
          <a:endParaRPr lang="zh-CN" altLang="en-US"/>
        </a:p>
      </dgm:t>
    </dgm:pt>
    <dgm:pt modelId="{C1EE1DEF-227D-FF45-BFD0-AD18161428CA}">
      <dgm:prSet/>
      <dgm:spPr/>
      <dgm:t>
        <a:bodyPr/>
        <a:lstStyle/>
        <a:p>
          <a:r>
            <a:rPr lang="zh-CN" altLang="en-US" dirty="0"/>
            <a:t>现代</a:t>
          </a:r>
          <a:r>
            <a:rPr lang="en-US" altLang="zh-CN" dirty="0"/>
            <a:t>JavaScript</a:t>
          </a:r>
          <a:r>
            <a:rPr lang="zh-CN" altLang="en-US" dirty="0"/>
            <a:t>应用程序开发</a:t>
          </a:r>
        </a:p>
      </dgm:t>
    </dgm:pt>
    <dgm:pt modelId="{9A227C84-BA6A-0149-8EF4-3A8224D742A8}" type="parTrans" cxnId="{93520542-582F-CD46-AEAE-FC3F77BCC3B7}">
      <dgm:prSet/>
      <dgm:spPr/>
      <dgm:t>
        <a:bodyPr/>
        <a:lstStyle/>
        <a:p>
          <a:endParaRPr lang="zh-CN" altLang="en-US"/>
        </a:p>
      </dgm:t>
    </dgm:pt>
    <dgm:pt modelId="{09C2922D-7512-5D44-84C4-E9EB3D816320}" type="sibTrans" cxnId="{93520542-582F-CD46-AEAE-FC3F77BCC3B7}">
      <dgm:prSet/>
      <dgm:spPr/>
      <dgm:t>
        <a:bodyPr/>
        <a:lstStyle/>
        <a:p>
          <a:endParaRPr lang="zh-CN" altLang="en-US"/>
        </a:p>
      </dgm:t>
    </dgm:pt>
    <dgm:pt modelId="{EF79311F-FA28-D342-BA8D-DEAF4399C578}">
      <dgm:prSet/>
      <dgm:spPr/>
      <dgm:t>
        <a:bodyPr/>
        <a:lstStyle/>
        <a:p>
          <a:r>
            <a:rPr lang="zh-CN" altLang="en-US" dirty="0"/>
            <a:t>异步编程</a:t>
          </a:r>
        </a:p>
      </dgm:t>
    </dgm:pt>
    <dgm:pt modelId="{834ABF29-9F32-2749-A170-90763D7F7DC8}" type="parTrans" cxnId="{1D32F1D0-30BC-3942-A55F-8FEC6025F06B}">
      <dgm:prSet/>
      <dgm:spPr/>
      <dgm:t>
        <a:bodyPr/>
        <a:lstStyle/>
        <a:p>
          <a:endParaRPr lang="zh-CN" altLang="en-US"/>
        </a:p>
      </dgm:t>
    </dgm:pt>
    <dgm:pt modelId="{927E9F8D-9B33-FD4A-8102-605B272E2855}" type="sibTrans" cxnId="{1D32F1D0-30BC-3942-A55F-8FEC6025F06B}">
      <dgm:prSet/>
      <dgm:spPr/>
      <dgm:t>
        <a:bodyPr/>
        <a:lstStyle/>
        <a:p>
          <a:endParaRPr lang="zh-CN" altLang="en-US"/>
        </a:p>
      </dgm:t>
    </dgm:pt>
    <dgm:pt modelId="{9DE47439-EB6C-9F44-B2BD-7837DD566E82}">
      <dgm:prSet/>
      <dgm:spPr/>
      <dgm:t>
        <a:bodyPr/>
        <a:lstStyle/>
        <a:p>
          <a:r>
            <a:rPr lang="zh-CN" altLang="en-US" dirty="0"/>
            <a:t>模块化编程</a:t>
          </a:r>
        </a:p>
      </dgm:t>
    </dgm:pt>
    <dgm:pt modelId="{E645BD0B-D5F4-0047-B5CC-5CD741171B32}" type="parTrans" cxnId="{6D7ED70F-A861-9A43-98EB-40F506FB42D5}">
      <dgm:prSet/>
      <dgm:spPr/>
      <dgm:t>
        <a:bodyPr/>
        <a:lstStyle/>
        <a:p>
          <a:endParaRPr lang="zh-CN" altLang="en-US"/>
        </a:p>
      </dgm:t>
    </dgm:pt>
    <dgm:pt modelId="{BF5F9885-A931-834D-AE74-A3AAE44D8D12}" type="sibTrans" cxnId="{6D7ED70F-A861-9A43-98EB-40F506FB42D5}">
      <dgm:prSet/>
      <dgm:spPr/>
      <dgm:t>
        <a:bodyPr/>
        <a:lstStyle/>
        <a:p>
          <a:endParaRPr lang="zh-CN" altLang="en-US"/>
        </a:p>
      </dgm:t>
    </dgm:pt>
    <dgm:pt modelId="{3EB6159E-466E-594C-9BAC-266F8A311CE6}" type="pres">
      <dgm:prSet presAssocID="{61DF54C6-28F0-2148-B584-6E64F972D43E}" presName="Name0" presStyleCnt="0">
        <dgm:presLayoutVars>
          <dgm:chMax val="7"/>
          <dgm:chPref val="7"/>
          <dgm:dir/>
        </dgm:presLayoutVars>
      </dgm:prSet>
      <dgm:spPr/>
    </dgm:pt>
    <dgm:pt modelId="{27BD4FCD-F7A9-8C4B-9AA1-E91D86C227B0}" type="pres">
      <dgm:prSet presAssocID="{61DF54C6-28F0-2148-B584-6E64F972D43E}" presName="Name1" presStyleCnt="0"/>
      <dgm:spPr/>
    </dgm:pt>
    <dgm:pt modelId="{7E02041E-326F-624A-85EF-524E12063860}" type="pres">
      <dgm:prSet presAssocID="{61DF54C6-28F0-2148-B584-6E64F972D43E}" presName="cycle" presStyleCnt="0"/>
      <dgm:spPr/>
    </dgm:pt>
    <dgm:pt modelId="{893EA0D3-2306-F44E-AE43-19006319CD24}" type="pres">
      <dgm:prSet presAssocID="{61DF54C6-28F0-2148-B584-6E64F972D43E}" presName="srcNode" presStyleLbl="node1" presStyleIdx="0" presStyleCnt="7"/>
      <dgm:spPr/>
    </dgm:pt>
    <dgm:pt modelId="{18FF4928-9EE9-D945-B32E-30AD70783E8A}" type="pres">
      <dgm:prSet presAssocID="{61DF54C6-28F0-2148-B584-6E64F972D43E}" presName="conn" presStyleLbl="parChTrans1D2" presStyleIdx="0" presStyleCnt="1"/>
      <dgm:spPr/>
    </dgm:pt>
    <dgm:pt modelId="{8D411D3F-E6F5-B14A-B7FF-C712EC76912B}" type="pres">
      <dgm:prSet presAssocID="{61DF54C6-28F0-2148-B584-6E64F972D43E}" presName="extraNode" presStyleLbl="node1" presStyleIdx="0" presStyleCnt="7"/>
      <dgm:spPr/>
    </dgm:pt>
    <dgm:pt modelId="{3669A0AA-D141-374A-856B-473AB0A1BFAE}" type="pres">
      <dgm:prSet presAssocID="{61DF54C6-28F0-2148-B584-6E64F972D43E}" presName="dstNode" presStyleLbl="node1" presStyleIdx="0" presStyleCnt="7"/>
      <dgm:spPr/>
    </dgm:pt>
    <dgm:pt modelId="{286ACB33-8A48-3646-A0AE-04BE3C321E52}" type="pres">
      <dgm:prSet presAssocID="{D420FAD1-BA4C-EF4A-B073-E16AA53A9CAD}" presName="text_1" presStyleLbl="node1" presStyleIdx="0" presStyleCnt="7">
        <dgm:presLayoutVars>
          <dgm:bulletEnabled val="1"/>
        </dgm:presLayoutVars>
      </dgm:prSet>
      <dgm:spPr/>
    </dgm:pt>
    <dgm:pt modelId="{886B21B6-C4ED-D642-AA13-70DA0003A67B}" type="pres">
      <dgm:prSet presAssocID="{D420FAD1-BA4C-EF4A-B073-E16AA53A9CAD}" presName="accent_1" presStyleCnt="0"/>
      <dgm:spPr/>
    </dgm:pt>
    <dgm:pt modelId="{EFE25847-CBD2-7148-A741-8D7D0C66C997}" type="pres">
      <dgm:prSet presAssocID="{D420FAD1-BA4C-EF4A-B073-E16AA53A9CAD}" presName="accentRepeatNode" presStyleLbl="solidFgAcc1" presStyleIdx="0" presStyleCnt="7"/>
      <dgm:spPr/>
    </dgm:pt>
    <dgm:pt modelId="{F838E8B9-CFA3-7545-87FC-4BD077FE6F40}" type="pres">
      <dgm:prSet presAssocID="{54339420-3768-E34E-B3FE-255913851EC6}" presName="text_2" presStyleLbl="node1" presStyleIdx="1" presStyleCnt="7">
        <dgm:presLayoutVars>
          <dgm:bulletEnabled val="1"/>
        </dgm:presLayoutVars>
      </dgm:prSet>
      <dgm:spPr/>
    </dgm:pt>
    <dgm:pt modelId="{FAFEB279-DFC2-DE43-8E85-5ABBC4A808CF}" type="pres">
      <dgm:prSet presAssocID="{54339420-3768-E34E-B3FE-255913851EC6}" presName="accent_2" presStyleCnt="0"/>
      <dgm:spPr/>
    </dgm:pt>
    <dgm:pt modelId="{51DB9132-57A3-8A49-8210-30D60FE5E584}" type="pres">
      <dgm:prSet presAssocID="{54339420-3768-E34E-B3FE-255913851EC6}" presName="accentRepeatNode" presStyleLbl="solidFgAcc1" presStyleIdx="1" presStyleCnt="7"/>
      <dgm:spPr/>
    </dgm:pt>
    <dgm:pt modelId="{00617178-729B-014D-BB8E-07C7B995C824}" type="pres">
      <dgm:prSet presAssocID="{A5209479-4578-F749-A5B5-2B2C31D117BB}" presName="text_3" presStyleLbl="node1" presStyleIdx="2" presStyleCnt="7">
        <dgm:presLayoutVars>
          <dgm:bulletEnabled val="1"/>
        </dgm:presLayoutVars>
      </dgm:prSet>
      <dgm:spPr/>
    </dgm:pt>
    <dgm:pt modelId="{6714D98C-3EE4-AE4E-95AE-98619CAC05D1}" type="pres">
      <dgm:prSet presAssocID="{A5209479-4578-F749-A5B5-2B2C31D117BB}" presName="accent_3" presStyleCnt="0"/>
      <dgm:spPr/>
    </dgm:pt>
    <dgm:pt modelId="{CF2E38F2-A83F-AF46-8B92-F7646880D66A}" type="pres">
      <dgm:prSet presAssocID="{A5209479-4578-F749-A5B5-2B2C31D117BB}" presName="accentRepeatNode" presStyleLbl="solidFgAcc1" presStyleIdx="2" presStyleCnt="7"/>
      <dgm:spPr/>
    </dgm:pt>
    <dgm:pt modelId="{C8AA9022-AC03-9C49-B95A-D2FAC2BC592E}" type="pres">
      <dgm:prSet presAssocID="{ACEDA990-B8D9-1F4C-AC8C-C3DF43DAA65E}" presName="text_4" presStyleLbl="node1" presStyleIdx="3" presStyleCnt="7">
        <dgm:presLayoutVars>
          <dgm:bulletEnabled val="1"/>
        </dgm:presLayoutVars>
      </dgm:prSet>
      <dgm:spPr/>
    </dgm:pt>
    <dgm:pt modelId="{DEAB9253-42DD-5A4D-8FE9-1F641D23C29D}" type="pres">
      <dgm:prSet presAssocID="{ACEDA990-B8D9-1F4C-AC8C-C3DF43DAA65E}" presName="accent_4" presStyleCnt="0"/>
      <dgm:spPr/>
    </dgm:pt>
    <dgm:pt modelId="{E4007B3A-FA49-6146-A1D7-D98D776C5572}" type="pres">
      <dgm:prSet presAssocID="{ACEDA990-B8D9-1F4C-AC8C-C3DF43DAA65E}" presName="accentRepeatNode" presStyleLbl="solidFgAcc1" presStyleIdx="3" presStyleCnt="7"/>
      <dgm:spPr/>
    </dgm:pt>
    <dgm:pt modelId="{C0EFE229-0CF5-9E4A-AE01-A33115E1BDFD}" type="pres">
      <dgm:prSet presAssocID="{EF79311F-FA28-D342-BA8D-DEAF4399C578}" presName="text_5" presStyleLbl="node1" presStyleIdx="4" presStyleCnt="7">
        <dgm:presLayoutVars>
          <dgm:bulletEnabled val="1"/>
        </dgm:presLayoutVars>
      </dgm:prSet>
      <dgm:spPr/>
    </dgm:pt>
    <dgm:pt modelId="{E503ED98-62A7-FB4E-B51A-1659573F5B51}" type="pres">
      <dgm:prSet presAssocID="{EF79311F-FA28-D342-BA8D-DEAF4399C578}" presName="accent_5" presStyleCnt="0"/>
      <dgm:spPr/>
    </dgm:pt>
    <dgm:pt modelId="{C94E8876-07D6-D043-B758-C981DDA67663}" type="pres">
      <dgm:prSet presAssocID="{EF79311F-FA28-D342-BA8D-DEAF4399C578}" presName="accentRepeatNode" presStyleLbl="solidFgAcc1" presStyleIdx="4" presStyleCnt="7"/>
      <dgm:spPr/>
    </dgm:pt>
    <dgm:pt modelId="{CB28BA54-016D-FA4F-9BA7-6C5E23738A5C}" type="pres">
      <dgm:prSet presAssocID="{9DE47439-EB6C-9F44-B2BD-7837DD566E82}" presName="text_6" presStyleLbl="node1" presStyleIdx="5" presStyleCnt="7">
        <dgm:presLayoutVars>
          <dgm:bulletEnabled val="1"/>
        </dgm:presLayoutVars>
      </dgm:prSet>
      <dgm:spPr/>
    </dgm:pt>
    <dgm:pt modelId="{DBD895D4-389E-C94D-BB59-B5084DBFBDBA}" type="pres">
      <dgm:prSet presAssocID="{9DE47439-EB6C-9F44-B2BD-7837DD566E82}" presName="accent_6" presStyleCnt="0"/>
      <dgm:spPr/>
    </dgm:pt>
    <dgm:pt modelId="{F9C86A22-40F5-DB44-8A04-82F8533F7102}" type="pres">
      <dgm:prSet presAssocID="{9DE47439-EB6C-9F44-B2BD-7837DD566E82}" presName="accentRepeatNode" presStyleLbl="solidFgAcc1" presStyleIdx="5" presStyleCnt="7"/>
      <dgm:spPr/>
    </dgm:pt>
    <dgm:pt modelId="{AAA5C6D5-DDCD-6E41-98E9-AE203E8E3E0A}" type="pres">
      <dgm:prSet presAssocID="{C1EE1DEF-227D-FF45-BFD0-AD18161428CA}" presName="text_7" presStyleLbl="node1" presStyleIdx="6" presStyleCnt="7">
        <dgm:presLayoutVars>
          <dgm:bulletEnabled val="1"/>
        </dgm:presLayoutVars>
      </dgm:prSet>
      <dgm:spPr/>
    </dgm:pt>
    <dgm:pt modelId="{9A54A2A3-52C1-3642-9385-DF55C32D69AE}" type="pres">
      <dgm:prSet presAssocID="{C1EE1DEF-227D-FF45-BFD0-AD18161428CA}" presName="accent_7" presStyleCnt="0"/>
      <dgm:spPr/>
    </dgm:pt>
    <dgm:pt modelId="{4EE61101-CE4B-EF4D-8B97-F7824C3067FD}" type="pres">
      <dgm:prSet presAssocID="{C1EE1DEF-227D-FF45-BFD0-AD18161428CA}" presName="accentRepeatNode" presStyleLbl="solidFgAcc1" presStyleIdx="6" presStyleCnt="7"/>
      <dgm:spPr/>
    </dgm:pt>
  </dgm:ptLst>
  <dgm:cxnLst>
    <dgm:cxn modelId="{6D7ED70F-A861-9A43-98EB-40F506FB42D5}" srcId="{61DF54C6-28F0-2148-B584-6E64F972D43E}" destId="{9DE47439-EB6C-9F44-B2BD-7837DD566E82}" srcOrd="5" destOrd="0" parTransId="{E645BD0B-D5F4-0047-B5CC-5CD741171B32}" sibTransId="{BF5F9885-A931-834D-AE74-A3AAE44D8D12}"/>
    <dgm:cxn modelId="{E4B3D222-C25F-B74C-9850-EA5B2DB200FE}" srcId="{61DF54C6-28F0-2148-B584-6E64F972D43E}" destId="{D420FAD1-BA4C-EF4A-B073-E16AA53A9CAD}" srcOrd="0" destOrd="0" parTransId="{27C21BCE-F840-5343-8FC8-27D51C74E707}" sibTransId="{9BEC9DCE-7ACF-C841-BCA8-B9693B3DFC05}"/>
    <dgm:cxn modelId="{3347993A-DC8E-1A48-9778-551016997ED6}" type="presOf" srcId="{61DF54C6-28F0-2148-B584-6E64F972D43E}" destId="{3EB6159E-466E-594C-9BAC-266F8A311CE6}" srcOrd="0" destOrd="0" presId="urn:microsoft.com/office/officeart/2008/layout/VerticalCurvedList"/>
    <dgm:cxn modelId="{93520542-582F-CD46-AEAE-FC3F77BCC3B7}" srcId="{61DF54C6-28F0-2148-B584-6E64F972D43E}" destId="{C1EE1DEF-227D-FF45-BFD0-AD18161428CA}" srcOrd="6" destOrd="0" parTransId="{9A227C84-BA6A-0149-8EF4-3A8224D742A8}" sibTransId="{09C2922D-7512-5D44-84C4-E9EB3D816320}"/>
    <dgm:cxn modelId="{EAC02343-9B66-394A-BB3B-E7392A353C16}" type="presOf" srcId="{C1EE1DEF-227D-FF45-BFD0-AD18161428CA}" destId="{AAA5C6D5-DDCD-6E41-98E9-AE203E8E3E0A}" srcOrd="0" destOrd="0" presId="urn:microsoft.com/office/officeart/2008/layout/VerticalCurvedList"/>
    <dgm:cxn modelId="{8BFA8367-B395-9E49-A2B1-A884D409F83C}" type="presOf" srcId="{EF79311F-FA28-D342-BA8D-DEAF4399C578}" destId="{C0EFE229-0CF5-9E4A-AE01-A33115E1BDFD}" srcOrd="0" destOrd="0" presId="urn:microsoft.com/office/officeart/2008/layout/VerticalCurvedList"/>
    <dgm:cxn modelId="{1CCE8B78-4A5A-D74B-8334-40FEFA447EA1}" type="presOf" srcId="{9BEC9DCE-7ACF-C841-BCA8-B9693B3DFC05}" destId="{18FF4928-9EE9-D945-B32E-30AD70783E8A}" srcOrd="0" destOrd="0" presId="urn:microsoft.com/office/officeart/2008/layout/VerticalCurvedList"/>
    <dgm:cxn modelId="{2C878D58-6B3A-584D-BF99-1131F996D823}" type="presOf" srcId="{A5209479-4578-F749-A5B5-2B2C31D117BB}" destId="{00617178-729B-014D-BB8E-07C7B995C824}" srcOrd="0" destOrd="0" presId="urn:microsoft.com/office/officeart/2008/layout/VerticalCurvedList"/>
    <dgm:cxn modelId="{E9C59794-8D55-2449-9E66-07B034FF92DF}" srcId="{61DF54C6-28F0-2148-B584-6E64F972D43E}" destId="{54339420-3768-E34E-B3FE-255913851EC6}" srcOrd="1" destOrd="0" parTransId="{D19AEB01-B879-EC4C-AFC8-4E40B7D38E54}" sibTransId="{8AC628E1-E951-AD45-849B-72BD8AD50D55}"/>
    <dgm:cxn modelId="{1128ACAC-C455-BE44-B9E7-B254283A42B1}" type="presOf" srcId="{D420FAD1-BA4C-EF4A-B073-E16AA53A9CAD}" destId="{286ACB33-8A48-3646-A0AE-04BE3C321E52}" srcOrd="0" destOrd="0" presId="urn:microsoft.com/office/officeart/2008/layout/VerticalCurvedList"/>
    <dgm:cxn modelId="{9A0D60B5-0FE1-5F4C-BEEE-42CCA4101D2E}" type="presOf" srcId="{9DE47439-EB6C-9F44-B2BD-7837DD566E82}" destId="{CB28BA54-016D-FA4F-9BA7-6C5E23738A5C}" srcOrd="0" destOrd="0" presId="urn:microsoft.com/office/officeart/2008/layout/VerticalCurvedList"/>
    <dgm:cxn modelId="{6C2AA2B7-6FD9-F24A-A65C-C46D63B67EF1}" type="presOf" srcId="{ACEDA990-B8D9-1F4C-AC8C-C3DF43DAA65E}" destId="{C8AA9022-AC03-9C49-B95A-D2FAC2BC592E}" srcOrd="0" destOrd="0" presId="urn:microsoft.com/office/officeart/2008/layout/VerticalCurvedList"/>
    <dgm:cxn modelId="{CCBCCAC4-0963-1E46-AFEC-B09023BA7C74}" type="presOf" srcId="{54339420-3768-E34E-B3FE-255913851EC6}" destId="{F838E8B9-CFA3-7545-87FC-4BD077FE6F40}" srcOrd="0" destOrd="0" presId="urn:microsoft.com/office/officeart/2008/layout/VerticalCurvedList"/>
    <dgm:cxn modelId="{1D32F1D0-30BC-3942-A55F-8FEC6025F06B}" srcId="{61DF54C6-28F0-2148-B584-6E64F972D43E}" destId="{EF79311F-FA28-D342-BA8D-DEAF4399C578}" srcOrd="4" destOrd="0" parTransId="{834ABF29-9F32-2749-A170-90763D7F7DC8}" sibTransId="{927E9F8D-9B33-FD4A-8102-605B272E2855}"/>
    <dgm:cxn modelId="{87BAE7DC-AA1D-D84F-BA4A-A395E1B3E545}" srcId="{61DF54C6-28F0-2148-B584-6E64F972D43E}" destId="{ACEDA990-B8D9-1F4C-AC8C-C3DF43DAA65E}" srcOrd="3" destOrd="0" parTransId="{385D57FD-FC9B-E148-97EA-B45A01419189}" sibTransId="{741B4427-2EA6-764E-8EDE-E92795550CA0}"/>
    <dgm:cxn modelId="{20A075DE-5986-264C-A5E0-1E493E667802}" srcId="{61DF54C6-28F0-2148-B584-6E64F972D43E}" destId="{A5209479-4578-F749-A5B5-2B2C31D117BB}" srcOrd="2" destOrd="0" parTransId="{EA32D1F3-746C-DE40-86EB-02D0932E49C9}" sibTransId="{F73F1627-666A-2F4E-B483-E56ED53D4A68}"/>
    <dgm:cxn modelId="{C88A9C2E-E13C-C74A-A12C-4A846A5E29EC}" type="presParOf" srcId="{3EB6159E-466E-594C-9BAC-266F8A311CE6}" destId="{27BD4FCD-F7A9-8C4B-9AA1-E91D86C227B0}" srcOrd="0" destOrd="0" presId="urn:microsoft.com/office/officeart/2008/layout/VerticalCurvedList"/>
    <dgm:cxn modelId="{C580294F-141B-584B-8E0F-01A096A663C0}" type="presParOf" srcId="{27BD4FCD-F7A9-8C4B-9AA1-E91D86C227B0}" destId="{7E02041E-326F-624A-85EF-524E12063860}" srcOrd="0" destOrd="0" presId="urn:microsoft.com/office/officeart/2008/layout/VerticalCurvedList"/>
    <dgm:cxn modelId="{8464F9B9-F52D-E646-8585-695497EC5217}" type="presParOf" srcId="{7E02041E-326F-624A-85EF-524E12063860}" destId="{893EA0D3-2306-F44E-AE43-19006319CD24}" srcOrd="0" destOrd="0" presId="urn:microsoft.com/office/officeart/2008/layout/VerticalCurvedList"/>
    <dgm:cxn modelId="{39540AFA-0CE5-0D48-9D42-30E4302F30CC}" type="presParOf" srcId="{7E02041E-326F-624A-85EF-524E12063860}" destId="{18FF4928-9EE9-D945-B32E-30AD70783E8A}" srcOrd="1" destOrd="0" presId="urn:microsoft.com/office/officeart/2008/layout/VerticalCurvedList"/>
    <dgm:cxn modelId="{12198E7B-8D86-3F48-8997-0DD5EC82CF50}" type="presParOf" srcId="{7E02041E-326F-624A-85EF-524E12063860}" destId="{8D411D3F-E6F5-B14A-B7FF-C712EC76912B}" srcOrd="2" destOrd="0" presId="urn:microsoft.com/office/officeart/2008/layout/VerticalCurvedList"/>
    <dgm:cxn modelId="{0E568843-EAED-754B-AC53-FF3EA0F6DE40}" type="presParOf" srcId="{7E02041E-326F-624A-85EF-524E12063860}" destId="{3669A0AA-D141-374A-856B-473AB0A1BFAE}" srcOrd="3" destOrd="0" presId="urn:microsoft.com/office/officeart/2008/layout/VerticalCurvedList"/>
    <dgm:cxn modelId="{1085B156-0AD5-434F-9B71-225C0F21567B}" type="presParOf" srcId="{27BD4FCD-F7A9-8C4B-9AA1-E91D86C227B0}" destId="{286ACB33-8A48-3646-A0AE-04BE3C321E52}" srcOrd="1" destOrd="0" presId="urn:microsoft.com/office/officeart/2008/layout/VerticalCurvedList"/>
    <dgm:cxn modelId="{132217DA-3129-3743-B8F4-0D69D3A27155}" type="presParOf" srcId="{27BD4FCD-F7A9-8C4B-9AA1-E91D86C227B0}" destId="{886B21B6-C4ED-D642-AA13-70DA0003A67B}" srcOrd="2" destOrd="0" presId="urn:microsoft.com/office/officeart/2008/layout/VerticalCurvedList"/>
    <dgm:cxn modelId="{CFC42888-3C37-8F44-88E1-DB8AB7B9FE31}" type="presParOf" srcId="{886B21B6-C4ED-D642-AA13-70DA0003A67B}" destId="{EFE25847-CBD2-7148-A741-8D7D0C66C997}" srcOrd="0" destOrd="0" presId="urn:microsoft.com/office/officeart/2008/layout/VerticalCurvedList"/>
    <dgm:cxn modelId="{3096EFE0-BA04-794D-934E-E258DA4E5DD4}" type="presParOf" srcId="{27BD4FCD-F7A9-8C4B-9AA1-E91D86C227B0}" destId="{F838E8B9-CFA3-7545-87FC-4BD077FE6F40}" srcOrd="3" destOrd="0" presId="urn:microsoft.com/office/officeart/2008/layout/VerticalCurvedList"/>
    <dgm:cxn modelId="{AAFD5332-3746-7C44-AE04-D117FA48FEBD}" type="presParOf" srcId="{27BD4FCD-F7A9-8C4B-9AA1-E91D86C227B0}" destId="{FAFEB279-DFC2-DE43-8E85-5ABBC4A808CF}" srcOrd="4" destOrd="0" presId="urn:microsoft.com/office/officeart/2008/layout/VerticalCurvedList"/>
    <dgm:cxn modelId="{A1C322B2-0416-7E42-92CC-E44610603897}" type="presParOf" srcId="{FAFEB279-DFC2-DE43-8E85-5ABBC4A808CF}" destId="{51DB9132-57A3-8A49-8210-30D60FE5E584}" srcOrd="0" destOrd="0" presId="urn:microsoft.com/office/officeart/2008/layout/VerticalCurvedList"/>
    <dgm:cxn modelId="{4DE810A8-F22A-FC4A-AFCF-444C09352215}" type="presParOf" srcId="{27BD4FCD-F7A9-8C4B-9AA1-E91D86C227B0}" destId="{00617178-729B-014D-BB8E-07C7B995C824}" srcOrd="5" destOrd="0" presId="urn:microsoft.com/office/officeart/2008/layout/VerticalCurvedList"/>
    <dgm:cxn modelId="{391E2BF3-A5DD-0240-BCCE-9B142B475369}" type="presParOf" srcId="{27BD4FCD-F7A9-8C4B-9AA1-E91D86C227B0}" destId="{6714D98C-3EE4-AE4E-95AE-98619CAC05D1}" srcOrd="6" destOrd="0" presId="urn:microsoft.com/office/officeart/2008/layout/VerticalCurvedList"/>
    <dgm:cxn modelId="{E8780763-C4DB-8B41-9FA3-B1BC751FFB6B}" type="presParOf" srcId="{6714D98C-3EE4-AE4E-95AE-98619CAC05D1}" destId="{CF2E38F2-A83F-AF46-8B92-F7646880D66A}" srcOrd="0" destOrd="0" presId="urn:microsoft.com/office/officeart/2008/layout/VerticalCurvedList"/>
    <dgm:cxn modelId="{BBEE210F-2858-2743-A36C-2FACC70B625B}" type="presParOf" srcId="{27BD4FCD-F7A9-8C4B-9AA1-E91D86C227B0}" destId="{C8AA9022-AC03-9C49-B95A-D2FAC2BC592E}" srcOrd="7" destOrd="0" presId="urn:microsoft.com/office/officeart/2008/layout/VerticalCurvedList"/>
    <dgm:cxn modelId="{1CDBD477-5569-FA40-B3FD-71C8AA106C40}" type="presParOf" srcId="{27BD4FCD-F7A9-8C4B-9AA1-E91D86C227B0}" destId="{DEAB9253-42DD-5A4D-8FE9-1F641D23C29D}" srcOrd="8" destOrd="0" presId="urn:microsoft.com/office/officeart/2008/layout/VerticalCurvedList"/>
    <dgm:cxn modelId="{554A441F-0B6C-7B40-803E-46857888E90B}" type="presParOf" srcId="{DEAB9253-42DD-5A4D-8FE9-1F641D23C29D}" destId="{E4007B3A-FA49-6146-A1D7-D98D776C5572}" srcOrd="0" destOrd="0" presId="urn:microsoft.com/office/officeart/2008/layout/VerticalCurvedList"/>
    <dgm:cxn modelId="{118DA254-57FF-C344-8055-2A6EB61EAE7D}" type="presParOf" srcId="{27BD4FCD-F7A9-8C4B-9AA1-E91D86C227B0}" destId="{C0EFE229-0CF5-9E4A-AE01-A33115E1BDFD}" srcOrd="9" destOrd="0" presId="urn:microsoft.com/office/officeart/2008/layout/VerticalCurvedList"/>
    <dgm:cxn modelId="{0885134A-2D04-6A4C-9280-50BB3E3AD932}" type="presParOf" srcId="{27BD4FCD-F7A9-8C4B-9AA1-E91D86C227B0}" destId="{E503ED98-62A7-FB4E-B51A-1659573F5B51}" srcOrd="10" destOrd="0" presId="urn:microsoft.com/office/officeart/2008/layout/VerticalCurvedList"/>
    <dgm:cxn modelId="{EA3CAB6C-524D-B94F-988A-717DB53DC603}" type="presParOf" srcId="{E503ED98-62A7-FB4E-B51A-1659573F5B51}" destId="{C94E8876-07D6-D043-B758-C981DDA67663}" srcOrd="0" destOrd="0" presId="urn:microsoft.com/office/officeart/2008/layout/VerticalCurvedList"/>
    <dgm:cxn modelId="{6674CFF2-BAC2-9944-836E-FCA44FBF4AA7}" type="presParOf" srcId="{27BD4FCD-F7A9-8C4B-9AA1-E91D86C227B0}" destId="{CB28BA54-016D-FA4F-9BA7-6C5E23738A5C}" srcOrd="11" destOrd="0" presId="urn:microsoft.com/office/officeart/2008/layout/VerticalCurvedList"/>
    <dgm:cxn modelId="{D10992C2-B484-084D-8643-EBE7050083E2}" type="presParOf" srcId="{27BD4FCD-F7A9-8C4B-9AA1-E91D86C227B0}" destId="{DBD895D4-389E-C94D-BB59-B5084DBFBDBA}" srcOrd="12" destOrd="0" presId="urn:microsoft.com/office/officeart/2008/layout/VerticalCurvedList"/>
    <dgm:cxn modelId="{523EBF5D-DB85-EE40-83C2-D02CD6F62BC5}" type="presParOf" srcId="{DBD895D4-389E-C94D-BB59-B5084DBFBDBA}" destId="{F9C86A22-40F5-DB44-8A04-82F8533F7102}" srcOrd="0" destOrd="0" presId="urn:microsoft.com/office/officeart/2008/layout/VerticalCurvedList"/>
    <dgm:cxn modelId="{D3A5C034-DF4E-7348-A9D4-C0AA2F1B0E08}" type="presParOf" srcId="{27BD4FCD-F7A9-8C4B-9AA1-E91D86C227B0}" destId="{AAA5C6D5-DDCD-6E41-98E9-AE203E8E3E0A}" srcOrd="13" destOrd="0" presId="urn:microsoft.com/office/officeart/2008/layout/VerticalCurvedList"/>
    <dgm:cxn modelId="{3FB85B79-1D5B-EB4A-A1EF-0D9BB8FA2405}" type="presParOf" srcId="{27BD4FCD-F7A9-8C4B-9AA1-E91D86C227B0}" destId="{9A54A2A3-52C1-3642-9385-DF55C32D69AE}" srcOrd="14" destOrd="0" presId="urn:microsoft.com/office/officeart/2008/layout/VerticalCurvedList"/>
    <dgm:cxn modelId="{87C350EF-C430-1A46-A08E-4F8185DC8F4A}" type="presParOf" srcId="{9A54A2A3-52C1-3642-9385-DF55C32D69AE}" destId="{4EE61101-CE4B-EF4D-8B97-F7824C3067F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B8B1F2-9248-1D4E-B8C9-654F91A3D904}">
      <dsp:nvSpPr>
        <dsp:cNvPr id="0" name=""/>
        <dsp:cNvSpPr/>
      </dsp:nvSpPr>
      <dsp:spPr>
        <a:xfrm>
          <a:off x="3992" y="11105"/>
          <a:ext cx="2400645" cy="403200"/>
        </a:xfrm>
        <a:prstGeom prst="rect">
          <a:avLst/>
        </a:prstGeom>
        <a:solidFill>
          <a:srgbClr val="7154DB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1.</a:t>
          </a:r>
          <a:r>
            <a:rPr lang="zh-CN" altLang="en-US" sz="1400" kern="1200" dirty="0"/>
            <a:t> 前端科普</a:t>
          </a:r>
        </a:p>
      </dsp:txBody>
      <dsp:txXfrm>
        <a:off x="3992" y="11105"/>
        <a:ext cx="2400645" cy="403200"/>
      </dsp:txXfrm>
    </dsp:sp>
    <dsp:sp modelId="{C8F33F06-14AD-AC4F-AE61-7A687D58B078}">
      <dsp:nvSpPr>
        <dsp:cNvPr id="0" name=""/>
        <dsp:cNvSpPr/>
      </dsp:nvSpPr>
      <dsp:spPr>
        <a:xfrm>
          <a:off x="3992" y="414305"/>
          <a:ext cx="2400645" cy="18710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啥是前端？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前端都学什么？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学了能做什么？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前途与钱途</a:t>
          </a:r>
        </a:p>
      </dsp:txBody>
      <dsp:txXfrm>
        <a:off x="3992" y="414305"/>
        <a:ext cx="2400645" cy="1871060"/>
      </dsp:txXfrm>
    </dsp:sp>
    <dsp:sp modelId="{CCC40D40-9E39-8742-8DD8-1E8D9F1747AE}">
      <dsp:nvSpPr>
        <dsp:cNvPr id="0" name=""/>
        <dsp:cNvSpPr/>
      </dsp:nvSpPr>
      <dsp:spPr>
        <a:xfrm>
          <a:off x="2740728" y="11105"/>
          <a:ext cx="2400645" cy="403200"/>
        </a:xfrm>
        <a:prstGeom prst="rect">
          <a:avLst/>
        </a:prstGeom>
        <a:solidFill>
          <a:srgbClr val="7154DB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2.</a:t>
          </a:r>
          <a:r>
            <a:rPr lang="zh-CN" altLang="en-US" sz="1400" kern="1200" dirty="0"/>
            <a:t>如何学</a:t>
          </a:r>
        </a:p>
      </dsp:txBody>
      <dsp:txXfrm>
        <a:off x="2740728" y="11105"/>
        <a:ext cx="2400645" cy="403200"/>
      </dsp:txXfrm>
    </dsp:sp>
    <dsp:sp modelId="{D7C3A7B8-8CED-8546-93DA-F5F2DA5B620E}">
      <dsp:nvSpPr>
        <dsp:cNvPr id="0" name=""/>
        <dsp:cNvSpPr/>
      </dsp:nvSpPr>
      <dsp:spPr>
        <a:xfrm>
          <a:off x="2740728" y="414305"/>
          <a:ext cx="2400645" cy="18710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教材与参考书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学习资源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400" kern="1200" dirty="0"/>
        </a:p>
      </dsp:txBody>
      <dsp:txXfrm>
        <a:off x="2740728" y="414305"/>
        <a:ext cx="2400645" cy="1871060"/>
      </dsp:txXfrm>
    </dsp:sp>
    <dsp:sp modelId="{D730D6E5-0F62-A142-BC3C-71DFF4F70CA0}">
      <dsp:nvSpPr>
        <dsp:cNvPr id="0" name=""/>
        <dsp:cNvSpPr/>
      </dsp:nvSpPr>
      <dsp:spPr>
        <a:xfrm>
          <a:off x="5477463" y="11105"/>
          <a:ext cx="2400645" cy="403200"/>
        </a:xfrm>
        <a:prstGeom prst="rect">
          <a:avLst/>
        </a:prstGeom>
        <a:solidFill>
          <a:srgbClr val="7356DD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3.</a:t>
          </a:r>
          <a:r>
            <a:rPr lang="zh-CN" altLang="en-US" sz="1400" kern="1200" dirty="0"/>
            <a:t>教学安排</a:t>
          </a:r>
        </a:p>
      </dsp:txBody>
      <dsp:txXfrm>
        <a:off x="5477463" y="11105"/>
        <a:ext cx="2400645" cy="403200"/>
      </dsp:txXfrm>
    </dsp:sp>
    <dsp:sp modelId="{D586F78B-AF17-DB42-96E7-202F364BB873}">
      <dsp:nvSpPr>
        <dsp:cNvPr id="0" name=""/>
        <dsp:cNvSpPr/>
      </dsp:nvSpPr>
      <dsp:spPr>
        <a:xfrm>
          <a:off x="5477463" y="414305"/>
          <a:ext cx="2400645" cy="18710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教学内容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教学进度</a:t>
          </a:r>
        </a:p>
      </dsp:txBody>
      <dsp:txXfrm>
        <a:off x="5477463" y="414305"/>
        <a:ext cx="2400645" cy="1871060"/>
      </dsp:txXfrm>
    </dsp:sp>
    <dsp:sp modelId="{2A2FBFC8-AC1D-C84A-8BBD-2E7A8BEFED0C}">
      <dsp:nvSpPr>
        <dsp:cNvPr id="0" name=""/>
        <dsp:cNvSpPr/>
      </dsp:nvSpPr>
      <dsp:spPr>
        <a:xfrm>
          <a:off x="8214199" y="11105"/>
          <a:ext cx="2400645" cy="403200"/>
        </a:xfrm>
        <a:prstGeom prst="rect">
          <a:avLst/>
        </a:prstGeom>
        <a:solidFill>
          <a:srgbClr val="7356DD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4.</a:t>
          </a:r>
          <a:r>
            <a:rPr lang="zh-CN" altLang="en-US" sz="1400" kern="1200" dirty="0"/>
            <a:t>搭建前端开发环境</a:t>
          </a:r>
        </a:p>
      </dsp:txBody>
      <dsp:txXfrm>
        <a:off x="8214199" y="11105"/>
        <a:ext cx="2400645" cy="403200"/>
      </dsp:txXfrm>
    </dsp:sp>
    <dsp:sp modelId="{9BF534F9-691B-7A4C-A935-0D305BF690DC}">
      <dsp:nvSpPr>
        <dsp:cNvPr id="0" name=""/>
        <dsp:cNvSpPr/>
      </dsp:nvSpPr>
      <dsp:spPr>
        <a:xfrm>
          <a:off x="8214199" y="414305"/>
          <a:ext cx="2400645" cy="18710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浏览器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编辑器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源代码版本控制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其他工具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400" kern="1200" dirty="0"/>
        </a:p>
      </dsp:txBody>
      <dsp:txXfrm>
        <a:off x="8214199" y="414305"/>
        <a:ext cx="2400645" cy="18710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FF4928-9EE9-D945-B32E-30AD70783E8A}">
      <dsp:nvSpPr>
        <dsp:cNvPr id="0" name=""/>
        <dsp:cNvSpPr/>
      </dsp:nvSpPr>
      <dsp:spPr>
        <a:xfrm>
          <a:off x="-4921118" y="-754337"/>
          <a:ext cx="5862960" cy="5862960"/>
        </a:xfrm>
        <a:prstGeom prst="blockArc">
          <a:avLst>
            <a:gd name="adj1" fmla="val 18900000"/>
            <a:gd name="adj2" fmla="val 2700000"/>
            <a:gd name="adj3" fmla="val 368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6ACB33-8A48-3646-A0AE-04BE3C321E52}">
      <dsp:nvSpPr>
        <dsp:cNvPr id="0" name=""/>
        <dsp:cNvSpPr/>
      </dsp:nvSpPr>
      <dsp:spPr>
        <a:xfrm>
          <a:off x="305453" y="197945"/>
          <a:ext cx="5935617" cy="3957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4101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 </a:t>
          </a:r>
          <a:r>
            <a:rPr lang="en-US" altLang="zh-CN" sz="1500" kern="1200" dirty="0"/>
            <a:t>JavaScript</a:t>
          </a:r>
          <a:r>
            <a:rPr lang="zh-CN" altLang="en-US" sz="1500" kern="1200" dirty="0"/>
            <a:t>语言基础</a:t>
          </a:r>
        </a:p>
      </dsp:txBody>
      <dsp:txXfrm>
        <a:off x="305453" y="197945"/>
        <a:ext cx="5935617" cy="395717"/>
      </dsp:txXfrm>
    </dsp:sp>
    <dsp:sp modelId="{EFE25847-CBD2-7148-A741-8D7D0C66C997}">
      <dsp:nvSpPr>
        <dsp:cNvPr id="0" name=""/>
        <dsp:cNvSpPr/>
      </dsp:nvSpPr>
      <dsp:spPr>
        <a:xfrm>
          <a:off x="58129" y="148481"/>
          <a:ext cx="494646" cy="49464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F838E8B9-CFA3-7545-87FC-4BD077FE6F40}">
      <dsp:nvSpPr>
        <dsp:cNvPr id="0" name=""/>
        <dsp:cNvSpPr/>
      </dsp:nvSpPr>
      <dsp:spPr>
        <a:xfrm>
          <a:off x="663810" y="791870"/>
          <a:ext cx="5577259" cy="3957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4101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 低层原理</a:t>
          </a:r>
        </a:p>
      </dsp:txBody>
      <dsp:txXfrm>
        <a:off x="663810" y="791870"/>
        <a:ext cx="5577259" cy="395717"/>
      </dsp:txXfrm>
    </dsp:sp>
    <dsp:sp modelId="{51DB9132-57A3-8A49-8210-30D60FE5E584}">
      <dsp:nvSpPr>
        <dsp:cNvPr id="0" name=""/>
        <dsp:cNvSpPr/>
      </dsp:nvSpPr>
      <dsp:spPr>
        <a:xfrm>
          <a:off x="416487" y="742405"/>
          <a:ext cx="494646" cy="49464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00617178-729B-014D-BB8E-07C7B995C824}">
      <dsp:nvSpPr>
        <dsp:cNvPr id="0" name=""/>
        <dsp:cNvSpPr/>
      </dsp:nvSpPr>
      <dsp:spPr>
        <a:xfrm>
          <a:off x="860189" y="1385359"/>
          <a:ext cx="5380881" cy="3957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4101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 </a:t>
          </a:r>
          <a:r>
            <a:rPr lang="en-US" altLang="zh-CN" sz="1500" kern="1200" dirty="0"/>
            <a:t>DOM</a:t>
          </a:r>
          <a:r>
            <a:rPr lang="zh-CN" altLang="en-US" sz="1500" kern="1200" dirty="0"/>
            <a:t>、事件、</a:t>
          </a:r>
          <a:r>
            <a:rPr lang="en-US" altLang="zh-CN" sz="1500" kern="1200" dirty="0"/>
            <a:t>BOM</a:t>
          </a:r>
          <a:endParaRPr lang="zh-CN" altLang="en-US" sz="1500" kern="1200" dirty="0"/>
        </a:p>
      </dsp:txBody>
      <dsp:txXfrm>
        <a:off x="860189" y="1385359"/>
        <a:ext cx="5380881" cy="395717"/>
      </dsp:txXfrm>
    </dsp:sp>
    <dsp:sp modelId="{CF2E38F2-A83F-AF46-8B92-F7646880D66A}">
      <dsp:nvSpPr>
        <dsp:cNvPr id="0" name=""/>
        <dsp:cNvSpPr/>
      </dsp:nvSpPr>
      <dsp:spPr>
        <a:xfrm>
          <a:off x="612865" y="1335894"/>
          <a:ext cx="494646" cy="49464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C8AA9022-AC03-9C49-B95A-D2FAC2BC592E}">
      <dsp:nvSpPr>
        <dsp:cNvPr id="0" name=""/>
        <dsp:cNvSpPr/>
      </dsp:nvSpPr>
      <dsp:spPr>
        <a:xfrm>
          <a:off x="922890" y="1979284"/>
          <a:ext cx="5318179" cy="395717"/>
        </a:xfrm>
        <a:prstGeom prst="rect">
          <a:avLst/>
        </a:prstGeom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4101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对象与函数高级</a:t>
          </a:r>
        </a:p>
      </dsp:txBody>
      <dsp:txXfrm>
        <a:off x="922890" y="1979284"/>
        <a:ext cx="5318179" cy="395717"/>
      </dsp:txXfrm>
    </dsp:sp>
    <dsp:sp modelId="{E4007B3A-FA49-6146-A1D7-D98D776C5572}">
      <dsp:nvSpPr>
        <dsp:cNvPr id="0" name=""/>
        <dsp:cNvSpPr/>
      </dsp:nvSpPr>
      <dsp:spPr>
        <a:xfrm>
          <a:off x="675567" y="1929819"/>
          <a:ext cx="494646" cy="49464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C0EFE229-0CF5-9E4A-AE01-A33115E1BDFD}">
      <dsp:nvSpPr>
        <dsp:cNvPr id="0" name=""/>
        <dsp:cNvSpPr/>
      </dsp:nvSpPr>
      <dsp:spPr>
        <a:xfrm>
          <a:off x="860189" y="2573208"/>
          <a:ext cx="5380881" cy="395717"/>
        </a:xfrm>
        <a:prstGeom prst="rect">
          <a:avLst/>
        </a:prstGeom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4101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异步编程</a:t>
          </a:r>
        </a:p>
      </dsp:txBody>
      <dsp:txXfrm>
        <a:off x="860189" y="2573208"/>
        <a:ext cx="5380881" cy="395717"/>
      </dsp:txXfrm>
    </dsp:sp>
    <dsp:sp modelId="{C94E8876-07D6-D043-B758-C981DDA67663}">
      <dsp:nvSpPr>
        <dsp:cNvPr id="0" name=""/>
        <dsp:cNvSpPr/>
      </dsp:nvSpPr>
      <dsp:spPr>
        <a:xfrm>
          <a:off x="612865" y="2523744"/>
          <a:ext cx="494646" cy="49464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CB28BA54-016D-FA4F-9BA7-6C5E23738A5C}">
      <dsp:nvSpPr>
        <dsp:cNvPr id="0" name=""/>
        <dsp:cNvSpPr/>
      </dsp:nvSpPr>
      <dsp:spPr>
        <a:xfrm>
          <a:off x="663810" y="3166698"/>
          <a:ext cx="5577259" cy="395717"/>
        </a:xfrm>
        <a:prstGeom prst="rect">
          <a:avLst/>
        </a:prstGeom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4101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模块化编程</a:t>
          </a:r>
        </a:p>
      </dsp:txBody>
      <dsp:txXfrm>
        <a:off x="663810" y="3166698"/>
        <a:ext cx="5577259" cy="395717"/>
      </dsp:txXfrm>
    </dsp:sp>
    <dsp:sp modelId="{F9C86A22-40F5-DB44-8A04-82F8533F7102}">
      <dsp:nvSpPr>
        <dsp:cNvPr id="0" name=""/>
        <dsp:cNvSpPr/>
      </dsp:nvSpPr>
      <dsp:spPr>
        <a:xfrm>
          <a:off x="416487" y="3117233"/>
          <a:ext cx="494646" cy="49464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AAA5C6D5-DDCD-6E41-98E9-AE203E8E3E0A}">
      <dsp:nvSpPr>
        <dsp:cNvPr id="0" name=""/>
        <dsp:cNvSpPr/>
      </dsp:nvSpPr>
      <dsp:spPr>
        <a:xfrm>
          <a:off x="305453" y="3760622"/>
          <a:ext cx="5935617" cy="395717"/>
        </a:xfrm>
        <a:prstGeom prst="rect">
          <a:avLst/>
        </a:prstGeom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4101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现代</a:t>
          </a:r>
          <a:r>
            <a:rPr lang="en-US" altLang="zh-CN" sz="1500" kern="1200" dirty="0"/>
            <a:t>JavaScript</a:t>
          </a:r>
          <a:r>
            <a:rPr lang="zh-CN" altLang="en-US" sz="1500" kern="1200" dirty="0"/>
            <a:t>应用程序开发</a:t>
          </a:r>
        </a:p>
      </dsp:txBody>
      <dsp:txXfrm>
        <a:off x="305453" y="3760622"/>
        <a:ext cx="5935617" cy="395717"/>
      </dsp:txXfrm>
    </dsp:sp>
    <dsp:sp modelId="{4EE61101-CE4B-EF4D-8B97-F7824C3067FD}">
      <dsp:nvSpPr>
        <dsp:cNvPr id="0" name=""/>
        <dsp:cNvSpPr/>
      </dsp:nvSpPr>
      <dsp:spPr>
        <a:xfrm>
          <a:off x="58129" y="3711157"/>
          <a:ext cx="494646" cy="49464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FF4928-9EE9-D945-B32E-30AD70783E8A}">
      <dsp:nvSpPr>
        <dsp:cNvPr id="0" name=""/>
        <dsp:cNvSpPr/>
      </dsp:nvSpPr>
      <dsp:spPr>
        <a:xfrm>
          <a:off x="-4921118" y="-754337"/>
          <a:ext cx="5862960" cy="5862960"/>
        </a:xfrm>
        <a:prstGeom prst="blockArc">
          <a:avLst>
            <a:gd name="adj1" fmla="val 18900000"/>
            <a:gd name="adj2" fmla="val 2700000"/>
            <a:gd name="adj3" fmla="val 368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6ACB33-8A48-3646-A0AE-04BE3C321E52}">
      <dsp:nvSpPr>
        <dsp:cNvPr id="0" name=""/>
        <dsp:cNvSpPr/>
      </dsp:nvSpPr>
      <dsp:spPr>
        <a:xfrm>
          <a:off x="305453" y="197945"/>
          <a:ext cx="5935617" cy="3957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4101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 </a:t>
          </a:r>
          <a:r>
            <a:rPr lang="en-US" altLang="zh-CN" sz="1500" kern="1200" dirty="0"/>
            <a:t>JavaScript</a:t>
          </a:r>
          <a:r>
            <a:rPr lang="zh-CN" altLang="en-US" sz="1500" kern="1200" dirty="0"/>
            <a:t>语言基础</a:t>
          </a:r>
        </a:p>
      </dsp:txBody>
      <dsp:txXfrm>
        <a:off x="305453" y="197945"/>
        <a:ext cx="5935617" cy="395717"/>
      </dsp:txXfrm>
    </dsp:sp>
    <dsp:sp modelId="{EFE25847-CBD2-7148-A741-8D7D0C66C997}">
      <dsp:nvSpPr>
        <dsp:cNvPr id="0" name=""/>
        <dsp:cNvSpPr/>
      </dsp:nvSpPr>
      <dsp:spPr>
        <a:xfrm>
          <a:off x="58129" y="148481"/>
          <a:ext cx="494646" cy="49464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F838E8B9-CFA3-7545-87FC-4BD077FE6F40}">
      <dsp:nvSpPr>
        <dsp:cNvPr id="0" name=""/>
        <dsp:cNvSpPr/>
      </dsp:nvSpPr>
      <dsp:spPr>
        <a:xfrm>
          <a:off x="663810" y="791870"/>
          <a:ext cx="5577259" cy="3957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4101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 低层原理</a:t>
          </a:r>
        </a:p>
      </dsp:txBody>
      <dsp:txXfrm>
        <a:off x="663810" y="791870"/>
        <a:ext cx="5577259" cy="395717"/>
      </dsp:txXfrm>
    </dsp:sp>
    <dsp:sp modelId="{51DB9132-57A3-8A49-8210-30D60FE5E584}">
      <dsp:nvSpPr>
        <dsp:cNvPr id="0" name=""/>
        <dsp:cNvSpPr/>
      </dsp:nvSpPr>
      <dsp:spPr>
        <a:xfrm>
          <a:off x="416487" y="742405"/>
          <a:ext cx="494646" cy="49464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00617178-729B-014D-BB8E-07C7B995C824}">
      <dsp:nvSpPr>
        <dsp:cNvPr id="0" name=""/>
        <dsp:cNvSpPr/>
      </dsp:nvSpPr>
      <dsp:spPr>
        <a:xfrm>
          <a:off x="860189" y="1385359"/>
          <a:ext cx="5380881" cy="3957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4101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 </a:t>
          </a:r>
          <a:r>
            <a:rPr lang="en-US" altLang="zh-CN" sz="1500" kern="1200" dirty="0"/>
            <a:t>DOM</a:t>
          </a:r>
          <a:r>
            <a:rPr lang="zh-CN" altLang="en-US" sz="1500" kern="1200" dirty="0"/>
            <a:t>、事件、</a:t>
          </a:r>
          <a:r>
            <a:rPr lang="en-US" altLang="zh-CN" sz="1500" kern="1200" dirty="0"/>
            <a:t>BOM</a:t>
          </a:r>
          <a:endParaRPr lang="zh-CN" altLang="en-US" sz="1500" kern="1200" dirty="0"/>
        </a:p>
      </dsp:txBody>
      <dsp:txXfrm>
        <a:off x="860189" y="1385359"/>
        <a:ext cx="5380881" cy="395717"/>
      </dsp:txXfrm>
    </dsp:sp>
    <dsp:sp modelId="{CF2E38F2-A83F-AF46-8B92-F7646880D66A}">
      <dsp:nvSpPr>
        <dsp:cNvPr id="0" name=""/>
        <dsp:cNvSpPr/>
      </dsp:nvSpPr>
      <dsp:spPr>
        <a:xfrm>
          <a:off x="612865" y="1335894"/>
          <a:ext cx="494646" cy="49464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C8AA9022-AC03-9C49-B95A-D2FAC2BC592E}">
      <dsp:nvSpPr>
        <dsp:cNvPr id="0" name=""/>
        <dsp:cNvSpPr/>
      </dsp:nvSpPr>
      <dsp:spPr>
        <a:xfrm>
          <a:off x="922890" y="1979284"/>
          <a:ext cx="5318179" cy="3957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4101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对象与函数高级</a:t>
          </a:r>
        </a:p>
      </dsp:txBody>
      <dsp:txXfrm>
        <a:off x="922890" y="1979284"/>
        <a:ext cx="5318179" cy="395717"/>
      </dsp:txXfrm>
    </dsp:sp>
    <dsp:sp modelId="{E4007B3A-FA49-6146-A1D7-D98D776C5572}">
      <dsp:nvSpPr>
        <dsp:cNvPr id="0" name=""/>
        <dsp:cNvSpPr/>
      </dsp:nvSpPr>
      <dsp:spPr>
        <a:xfrm>
          <a:off x="675567" y="1929819"/>
          <a:ext cx="494646" cy="49464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C0EFE229-0CF5-9E4A-AE01-A33115E1BDFD}">
      <dsp:nvSpPr>
        <dsp:cNvPr id="0" name=""/>
        <dsp:cNvSpPr/>
      </dsp:nvSpPr>
      <dsp:spPr>
        <a:xfrm>
          <a:off x="860189" y="2573208"/>
          <a:ext cx="5380881" cy="3957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4101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异步编程</a:t>
          </a:r>
        </a:p>
      </dsp:txBody>
      <dsp:txXfrm>
        <a:off x="860189" y="2573208"/>
        <a:ext cx="5380881" cy="395717"/>
      </dsp:txXfrm>
    </dsp:sp>
    <dsp:sp modelId="{C94E8876-07D6-D043-B758-C981DDA67663}">
      <dsp:nvSpPr>
        <dsp:cNvPr id="0" name=""/>
        <dsp:cNvSpPr/>
      </dsp:nvSpPr>
      <dsp:spPr>
        <a:xfrm>
          <a:off x="612865" y="2523744"/>
          <a:ext cx="494646" cy="49464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CB28BA54-016D-FA4F-9BA7-6C5E23738A5C}">
      <dsp:nvSpPr>
        <dsp:cNvPr id="0" name=""/>
        <dsp:cNvSpPr/>
      </dsp:nvSpPr>
      <dsp:spPr>
        <a:xfrm>
          <a:off x="663810" y="3166698"/>
          <a:ext cx="5577259" cy="3957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4101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模块化编程</a:t>
          </a:r>
        </a:p>
      </dsp:txBody>
      <dsp:txXfrm>
        <a:off x="663810" y="3166698"/>
        <a:ext cx="5577259" cy="395717"/>
      </dsp:txXfrm>
    </dsp:sp>
    <dsp:sp modelId="{F9C86A22-40F5-DB44-8A04-82F8533F7102}">
      <dsp:nvSpPr>
        <dsp:cNvPr id="0" name=""/>
        <dsp:cNvSpPr/>
      </dsp:nvSpPr>
      <dsp:spPr>
        <a:xfrm>
          <a:off x="416487" y="3117233"/>
          <a:ext cx="494646" cy="49464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AAA5C6D5-DDCD-6E41-98E9-AE203E8E3E0A}">
      <dsp:nvSpPr>
        <dsp:cNvPr id="0" name=""/>
        <dsp:cNvSpPr/>
      </dsp:nvSpPr>
      <dsp:spPr>
        <a:xfrm>
          <a:off x="305453" y="3760622"/>
          <a:ext cx="5935617" cy="3957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4101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现代</a:t>
          </a:r>
          <a:r>
            <a:rPr lang="en-US" altLang="zh-CN" sz="1500" kern="1200" dirty="0"/>
            <a:t>JavaScript</a:t>
          </a:r>
          <a:r>
            <a:rPr lang="zh-CN" altLang="en-US" sz="1500" kern="1200" dirty="0"/>
            <a:t>应用程序开发</a:t>
          </a:r>
        </a:p>
      </dsp:txBody>
      <dsp:txXfrm>
        <a:off x="305453" y="3760622"/>
        <a:ext cx="5935617" cy="395717"/>
      </dsp:txXfrm>
    </dsp:sp>
    <dsp:sp modelId="{4EE61101-CE4B-EF4D-8B97-F7824C3067FD}">
      <dsp:nvSpPr>
        <dsp:cNvPr id="0" name=""/>
        <dsp:cNvSpPr/>
      </dsp:nvSpPr>
      <dsp:spPr>
        <a:xfrm>
          <a:off x="58129" y="3711157"/>
          <a:ext cx="494646" cy="49464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3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6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3" y="9720806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4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幻灯片图像占位符 7">
            <a:extLst>
              <a:ext uri="{FF2B5EF4-FFF2-40B4-BE49-F238E27FC236}">
                <a16:creationId xmlns:a16="http://schemas.microsoft.com/office/drawing/2014/main" id="{8D69924C-1317-B84D-ABC7-771CF4B6A0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Microsoft YaHei" panose="020B0503020204020204" pitchFamily="34" charset="-122"/>
        <a:ea typeface="Microsoft YaHei" panose="020B0503020204020204" pitchFamily="34" charset="-122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Microsoft YaHei" panose="020B0503020204020204" pitchFamily="34" charset="-122"/>
        <a:ea typeface="Microsoft YaHei" panose="020B0503020204020204" pitchFamily="34" charset="-122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Microsoft YaHei" panose="020B0503020204020204" pitchFamily="34" charset="-122"/>
        <a:ea typeface="Microsoft YaHei" panose="020B0503020204020204" pitchFamily="34" charset="-122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Microsoft YaHei" panose="020B0503020204020204" pitchFamily="34" charset="-122"/>
        <a:ea typeface="Microsoft YaHei" panose="020B0503020204020204" pitchFamily="34" charset="-122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Microsoft YaHei" panose="020B0503020204020204" pitchFamily="34" charset="-122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7938"/>
            <a:ext cx="6143625" cy="3455987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大家好，欢迎进入</a:t>
            </a:r>
            <a:r>
              <a:rPr lang="en-US" altLang="zh-CN" dirty="0"/>
              <a:t>Web</a:t>
            </a:r>
            <a:r>
              <a:rPr lang="zh-CN" altLang="en-US" dirty="0"/>
              <a:t>前端的学习。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7938"/>
            <a:ext cx="6143625" cy="3455987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/>
          <a:lstStyle/>
          <a:p>
            <a:fld id="{85D0DACE-38E0-42D2-9336-2B707D34BC6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817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7938"/>
            <a:ext cx="6143625" cy="3455987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/>
          <a:lstStyle/>
          <a:p>
            <a:fld id="{85D0DACE-38E0-42D2-9336-2B707D34BC6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6356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7938"/>
            <a:ext cx="6143625" cy="3455987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/>
          <a:lstStyle/>
          <a:p>
            <a:fld id="{85D0DACE-38E0-42D2-9336-2B707D34BC6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6887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7938"/>
            <a:ext cx="6143625" cy="3455987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/>
          <a:lstStyle/>
          <a:p>
            <a:fld id="{85D0DACE-38E0-42D2-9336-2B707D34BC6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925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7938"/>
            <a:ext cx="6143625" cy="3455987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/>
          <a:lstStyle/>
          <a:p>
            <a:fld id="{85D0DACE-38E0-42D2-9336-2B707D34BC6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1475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7938"/>
            <a:ext cx="6143625" cy="3455987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/>
          <a:lstStyle/>
          <a:p>
            <a:fld id="{85D0DACE-38E0-42D2-9336-2B707D34BC6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0099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7938"/>
            <a:ext cx="6143625" cy="3455987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/>
          <a:lstStyle/>
          <a:p>
            <a:fld id="{85D0DACE-38E0-42D2-9336-2B707D34BC6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0086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7938"/>
            <a:ext cx="6143625" cy="3455987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/>
          <a:lstStyle/>
          <a:p>
            <a:fld id="{85D0DACE-38E0-42D2-9336-2B707D34BC6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3034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7938"/>
            <a:ext cx="6143625" cy="3455987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/>
          <a:lstStyle/>
          <a:p>
            <a:fld id="{85D0DACE-38E0-42D2-9336-2B707D34BC6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5578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7938"/>
            <a:ext cx="6143625" cy="3455987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/>
          <a:lstStyle/>
          <a:p>
            <a:fld id="{85D0DACE-38E0-42D2-9336-2B707D34BC6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191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7938"/>
            <a:ext cx="6143625" cy="3455987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今天是第一节课，主要讲解几个内容。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/>
          <a:lstStyle/>
          <a:p>
            <a:fld id="{85D0DACE-38E0-42D2-9336-2B707D34BC6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3560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7938"/>
            <a:ext cx="6143625" cy="3455987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/>
          <a:lstStyle/>
          <a:p>
            <a:fld id="{85D0DACE-38E0-42D2-9336-2B707D34BC6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5680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7938"/>
            <a:ext cx="6143625" cy="3455987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/>
          <a:lstStyle/>
          <a:p>
            <a:fld id="{85D0DACE-38E0-42D2-9336-2B707D34BC6D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7938"/>
            <a:ext cx="6143625" cy="3455987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/>
          <a:lstStyle/>
          <a:p>
            <a:fld id="{85D0DACE-38E0-42D2-9336-2B707D34BC6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191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7938"/>
            <a:ext cx="6143625" cy="3455987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/>
          <a:lstStyle/>
          <a:p>
            <a:fld id="{85D0DACE-38E0-42D2-9336-2B707D34BC6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495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7938"/>
            <a:ext cx="6143625" cy="3455987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/>
          <a:lstStyle/>
          <a:p>
            <a:fld id="{85D0DACE-38E0-42D2-9336-2B707D34BC6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39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7938"/>
            <a:ext cx="6143625" cy="3455987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/>
          <a:lstStyle/>
          <a:p>
            <a:fld id="{85D0DACE-38E0-42D2-9336-2B707D34BC6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07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7938"/>
            <a:ext cx="6143625" cy="3455987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/>
          <a:lstStyle/>
          <a:p>
            <a:fld id="{85D0DACE-38E0-42D2-9336-2B707D34BC6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3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7938"/>
            <a:ext cx="6143625" cy="3455987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Web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/>
          <a:lstStyle/>
          <a:p>
            <a:fld id="{85D0DACE-38E0-42D2-9336-2B707D34BC6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241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7938"/>
            <a:ext cx="6143625" cy="3455987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/>
          <a:lstStyle/>
          <a:p>
            <a:fld id="{85D0DACE-38E0-42D2-9336-2B707D34BC6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121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C256809-D776-1949-834D-47FD43F13F1F}"/>
              </a:ext>
            </a:extLst>
          </p:cNvPr>
          <p:cNvSpPr/>
          <p:nvPr userDrawn="1"/>
        </p:nvSpPr>
        <p:spPr>
          <a:xfrm flipV="1">
            <a:off x="2703681" y="3519860"/>
            <a:ext cx="7535536" cy="72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48BFE9-47D3-2B4D-B882-BA13F352D10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57488" y="495300"/>
            <a:ext cx="6491287" cy="809625"/>
          </a:xfrm>
        </p:spPr>
        <p:txBody>
          <a:bodyPr anchor="ctr"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>
              <a:defRPr sz="4000">
                <a:solidFill>
                  <a:schemeClr val="bg1"/>
                </a:solidFill>
              </a:defRPr>
            </a:lvl2pPr>
            <a:lvl3pPr>
              <a:defRPr sz="4000">
                <a:solidFill>
                  <a:schemeClr val="bg1"/>
                </a:solidFill>
              </a:defRPr>
            </a:lvl3pPr>
            <a:lvl4pPr>
              <a:defRPr sz="4000">
                <a:solidFill>
                  <a:schemeClr val="bg1"/>
                </a:solidFill>
              </a:defRPr>
            </a:lvl4pPr>
            <a:lvl5pPr>
              <a:defRPr sz="400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CN" altLang="en-US" dirty="0"/>
              <a:t>目录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885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F920A8AA-6BC1-814F-8DB1-802490A49D7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67889" y="430167"/>
            <a:ext cx="2340004" cy="385445"/>
          </a:xfrm>
        </p:spPr>
        <p:txBody>
          <a:bodyPr anchor="b">
            <a:normAutofit/>
          </a:bodyPr>
          <a:lstStyle>
            <a:lvl1pPr algn="l">
              <a:defRPr sz="1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填入课程名称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205EE83-5117-214C-9F39-12FEAA8250B7}"/>
              </a:ext>
            </a:extLst>
          </p:cNvPr>
          <p:cNvSpPr/>
          <p:nvPr userDrawn="1"/>
        </p:nvSpPr>
        <p:spPr>
          <a:xfrm>
            <a:off x="10049508" y="444682"/>
            <a:ext cx="18000" cy="3854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759BC68-2323-CA4B-8838-DBC0038F04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37986" y="1811111"/>
            <a:ext cx="5181600" cy="4351338"/>
          </a:xfrm>
        </p:spPr>
        <p:txBody>
          <a:bodyPr>
            <a:normAutofit/>
          </a:bodyPr>
          <a:lstStyle>
            <a:lvl1pPr marL="228600" indent="-228600">
              <a:lnSpc>
                <a:spcPct val="150000"/>
              </a:lnSpc>
              <a:buClr>
                <a:srgbClr val="88A85B"/>
              </a:buClr>
              <a:buSzPct val="130000"/>
              <a:buFont typeface="Apple Symbols" panose="02000000000000000000" pitchFamily="2" charset="-79"/>
              <a:buChar char="⦿"/>
              <a:defRPr sz="2000">
                <a:solidFill>
                  <a:srgbClr val="477DEB"/>
                </a:solidFill>
              </a:defRPr>
            </a:lvl1pPr>
            <a:lvl2pPr marL="685800" indent="-228600">
              <a:lnSpc>
                <a:spcPct val="150000"/>
              </a:lnSpc>
              <a:buClr>
                <a:srgbClr val="88A85B"/>
              </a:buClr>
              <a:buSzPct val="130000"/>
              <a:buFont typeface="Apple Symbols" panose="02000000000000000000" pitchFamily="2" charset="-79"/>
              <a:buChar char="⦿"/>
              <a:defRPr sz="1800">
                <a:solidFill>
                  <a:srgbClr val="477DEB"/>
                </a:solidFill>
              </a:defRPr>
            </a:lvl2pPr>
            <a:lvl3pPr marL="1143000" indent="-228600">
              <a:lnSpc>
                <a:spcPct val="150000"/>
              </a:lnSpc>
              <a:buClr>
                <a:srgbClr val="88A85B"/>
              </a:buClr>
              <a:buSzPct val="130000"/>
              <a:buFont typeface="Apple Symbols" panose="02000000000000000000" pitchFamily="2" charset="-79"/>
              <a:buChar char="⦿"/>
              <a:defRPr sz="1600">
                <a:solidFill>
                  <a:srgbClr val="477DEB"/>
                </a:solidFill>
              </a:defRPr>
            </a:lvl3pPr>
            <a:lvl4pPr marL="1600200" indent="-228600">
              <a:lnSpc>
                <a:spcPct val="150000"/>
              </a:lnSpc>
              <a:buClr>
                <a:srgbClr val="88A85B"/>
              </a:buClr>
              <a:buSzPct val="130000"/>
              <a:buFont typeface="Apple Symbols" panose="02000000000000000000" pitchFamily="2" charset="-79"/>
              <a:buChar char="⦿"/>
              <a:defRPr sz="1600">
                <a:solidFill>
                  <a:srgbClr val="477DEB"/>
                </a:solidFill>
              </a:defRPr>
            </a:lvl4pPr>
            <a:lvl5pPr marL="2057400" indent="-228600">
              <a:lnSpc>
                <a:spcPct val="150000"/>
              </a:lnSpc>
              <a:buClr>
                <a:srgbClr val="88A85B"/>
              </a:buClr>
              <a:buSzPct val="130000"/>
              <a:buFont typeface="Apple Symbols" panose="02000000000000000000" pitchFamily="2" charset="-79"/>
              <a:buChar char="⦿"/>
              <a:defRPr sz="1600">
                <a:solidFill>
                  <a:srgbClr val="477DEB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内容占位符 3">
            <a:extLst>
              <a:ext uri="{FF2B5EF4-FFF2-40B4-BE49-F238E27FC236}">
                <a16:creationId xmlns:a16="http://schemas.microsoft.com/office/drawing/2014/main" id="{33086BB6-8FD6-F145-AB33-427A11C0C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1986" y="1811111"/>
            <a:ext cx="5181600" cy="4351338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buClr>
                <a:srgbClr val="88A85B"/>
              </a:buClr>
              <a:buSzPct val="130000"/>
              <a:buFont typeface="Apple Symbols" panose="02000000000000000000" pitchFamily="2" charset="-79"/>
              <a:buChar char="⦿"/>
              <a:defRPr lang="zh-CN" altLang="en-US" sz="2000" kern="1200" dirty="0">
                <a:solidFill>
                  <a:srgbClr val="477DEB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buClr>
                <a:srgbClr val="88A85B"/>
              </a:buClr>
              <a:buSzPct val="130000"/>
              <a:buFont typeface="Apple Symbols" panose="02000000000000000000" pitchFamily="2" charset="-79"/>
              <a:buChar char="⦿"/>
              <a:defRPr lang="zh-CN" altLang="en-US" sz="2000" kern="1200" dirty="0">
                <a:solidFill>
                  <a:srgbClr val="477DE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buClr>
                <a:srgbClr val="88A85B"/>
              </a:buClr>
              <a:buSzPct val="130000"/>
              <a:buFont typeface="Apple Symbols" panose="02000000000000000000" pitchFamily="2" charset="-79"/>
              <a:buChar char="⦿"/>
              <a:defRPr lang="zh-CN" altLang="en-US" sz="2000" kern="1200" dirty="0">
                <a:solidFill>
                  <a:srgbClr val="477DE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buClr>
                <a:srgbClr val="88A85B"/>
              </a:buClr>
              <a:buSzPct val="130000"/>
              <a:buFont typeface="Apple Symbols" panose="02000000000000000000" pitchFamily="2" charset="-79"/>
              <a:buChar char="⦿"/>
              <a:defRPr lang="zh-CN" altLang="en-US" sz="2000" kern="1200" dirty="0">
                <a:solidFill>
                  <a:srgbClr val="477DE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buClr>
                <a:srgbClr val="88A85B"/>
              </a:buClr>
              <a:buSzPct val="130000"/>
              <a:buFont typeface="Apple Symbols" panose="02000000000000000000" pitchFamily="2" charset="-79"/>
              <a:buChar char="⦿"/>
              <a:defRPr lang="zh-CN" altLang="en-US" sz="2000" kern="1200" dirty="0">
                <a:solidFill>
                  <a:srgbClr val="477DEB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CB94B47-A234-6145-812D-2BC276D6B8D5}"/>
              </a:ext>
            </a:extLst>
          </p:cNvPr>
          <p:cNvSpPr/>
          <p:nvPr userDrawn="1"/>
        </p:nvSpPr>
        <p:spPr>
          <a:xfrm>
            <a:off x="625475" y="381635"/>
            <a:ext cx="371475" cy="371475"/>
          </a:xfrm>
          <a:prstGeom prst="ellipse">
            <a:avLst/>
          </a:prstGeom>
          <a:solidFill>
            <a:srgbClr val="6A5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5830E55-9809-5F4A-89A9-7DC900F46B05}"/>
              </a:ext>
            </a:extLst>
          </p:cNvPr>
          <p:cNvSpPr/>
          <p:nvPr userDrawn="1"/>
        </p:nvSpPr>
        <p:spPr>
          <a:xfrm flipV="1">
            <a:off x="655954" y="794386"/>
            <a:ext cx="2340003" cy="45719"/>
          </a:xfrm>
          <a:prstGeom prst="rect">
            <a:avLst/>
          </a:prstGeom>
          <a:solidFill>
            <a:srgbClr val="6A5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占位符 24">
            <a:extLst>
              <a:ext uri="{FF2B5EF4-FFF2-40B4-BE49-F238E27FC236}">
                <a16:creationId xmlns:a16="http://schemas.microsoft.com/office/drawing/2014/main" id="{E75AA03C-F057-7340-83E6-D54C45DB9F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96315" y="405448"/>
            <a:ext cx="3843241" cy="3683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kumimoji="1" lang="zh-CN" altLang="en-US" dirty="0"/>
              <a:t>填入</a:t>
            </a:r>
            <a:r>
              <a:rPr kumimoji="1" lang="en-US" altLang="zh-CN" dirty="0"/>
              <a:t>Part</a:t>
            </a:r>
            <a:r>
              <a:rPr kumimoji="1" lang="zh-CN" altLang="en-US" dirty="0"/>
              <a:t>名</a:t>
            </a:r>
          </a:p>
        </p:txBody>
      </p:sp>
      <p:sp>
        <p:nvSpPr>
          <p:cNvPr id="31" name="文本占位符 30">
            <a:extLst>
              <a:ext uri="{FF2B5EF4-FFF2-40B4-BE49-F238E27FC236}">
                <a16:creationId xmlns:a16="http://schemas.microsoft.com/office/drawing/2014/main" id="{19219435-C863-904B-BD36-739A0AF0847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5638" y="904875"/>
            <a:ext cx="6434710" cy="538163"/>
          </a:xfrm>
        </p:spPr>
        <p:txBody>
          <a:bodyPr>
            <a:noAutofit/>
          </a:bodyPr>
          <a:lstStyle>
            <a:lvl1pPr marL="0" indent="0">
              <a:buNone/>
              <a:defRPr sz="3600">
                <a:solidFill>
                  <a:srgbClr val="7356DD"/>
                </a:solidFill>
              </a:defRPr>
            </a:lvl1pPr>
            <a:lvl2pPr marL="457200" indent="0">
              <a:buNone/>
              <a:defRPr sz="3600">
                <a:solidFill>
                  <a:srgbClr val="7356DD"/>
                </a:solidFill>
              </a:defRPr>
            </a:lvl2pPr>
            <a:lvl3pPr marL="914400" indent="0">
              <a:buNone/>
              <a:defRPr sz="3600">
                <a:solidFill>
                  <a:srgbClr val="7356DD"/>
                </a:solidFill>
              </a:defRPr>
            </a:lvl3pPr>
            <a:lvl4pPr marL="1371600" indent="0">
              <a:buNone/>
              <a:defRPr sz="3600">
                <a:solidFill>
                  <a:srgbClr val="7356DD"/>
                </a:solidFill>
              </a:defRPr>
            </a:lvl4pPr>
            <a:lvl5pPr marL="1828800" indent="0">
              <a:buNone/>
              <a:defRPr sz="3600">
                <a:solidFill>
                  <a:srgbClr val="7356DD"/>
                </a:solidFill>
              </a:defRPr>
            </a:lvl5pPr>
          </a:lstStyle>
          <a:p>
            <a:pPr lvl="0"/>
            <a:r>
              <a:rPr kumimoji="1" lang="zh-CN" altLang="en-US" dirty="0"/>
              <a:t>单击此处编辑小节名</a:t>
            </a:r>
          </a:p>
        </p:txBody>
      </p:sp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BABA9D57-0644-3144-9AB5-A4C9782DC6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475" y="376110"/>
            <a:ext cx="464183" cy="344919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1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610360" y="2572515"/>
            <a:ext cx="6260149" cy="937448"/>
          </a:xfrm>
        </p:spPr>
        <p:txBody>
          <a:bodyPr anchor="ctr">
            <a:normAutofit/>
          </a:bodyPr>
          <a:lstStyle>
            <a:lvl1pPr algn="l">
              <a:defRPr sz="4000" b="1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554095" y="1741169"/>
            <a:ext cx="5316414" cy="663729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1</a:t>
            </a:r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79D7716-3BDE-7F4C-85AF-E62DE7EA5AEF}"/>
              </a:ext>
            </a:extLst>
          </p:cNvPr>
          <p:cNvSpPr txBox="1"/>
          <p:nvPr userDrawn="1"/>
        </p:nvSpPr>
        <p:spPr>
          <a:xfrm>
            <a:off x="1539241" y="1784985"/>
            <a:ext cx="115005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bg1"/>
                </a:solidFill>
              </a:rPr>
              <a:t>PART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7553C5-5349-7244-8F1A-1E9B917C5DE7}"/>
              </a:ext>
            </a:extLst>
          </p:cNvPr>
          <p:cNvSpPr/>
          <p:nvPr userDrawn="1"/>
        </p:nvSpPr>
        <p:spPr>
          <a:xfrm>
            <a:off x="1610360" y="2397760"/>
            <a:ext cx="129601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B7E6FA9-1E29-7942-895C-915F05B2444A}"/>
              </a:ext>
            </a:extLst>
          </p:cNvPr>
          <p:cNvGrpSpPr/>
          <p:nvPr userDrawn="1"/>
        </p:nvGrpSpPr>
        <p:grpSpPr>
          <a:xfrm>
            <a:off x="1452880" y="3674745"/>
            <a:ext cx="1642110" cy="1642110"/>
            <a:chOff x="1667" y="6676"/>
            <a:chExt cx="2280" cy="2280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7DFE66C5-E398-AF49-976D-2324A3870252}"/>
                </a:ext>
              </a:extLst>
            </p:cNvPr>
            <p:cNvSpPr/>
            <p:nvPr/>
          </p:nvSpPr>
          <p:spPr>
            <a:xfrm>
              <a:off x="1836" y="6821"/>
              <a:ext cx="1989" cy="19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图片 12" descr="5bc40d7864e71-13">
              <a:extLst>
                <a:ext uri="{FF2B5EF4-FFF2-40B4-BE49-F238E27FC236}">
                  <a16:creationId xmlns:a16="http://schemas.microsoft.com/office/drawing/2014/main" id="{07A93A23-7E54-2346-B384-40FBF570E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7" y="6676"/>
              <a:ext cx="2280" cy="2280"/>
            </a:xfrm>
            <a:prstGeom prst="rect">
              <a:avLst/>
            </a:prstGeom>
          </p:spPr>
        </p:pic>
      </p:grp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CF4504CB-F4AA-D54D-8A16-35A3932134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74050" y="1784350"/>
            <a:ext cx="3627438" cy="1905751"/>
          </a:xfrm>
        </p:spPr>
        <p:txBody>
          <a:bodyPr vert="horz" tIns="216000" anchor="t" anchorCtr="0">
            <a:spAutoFit/>
          </a:bodyPr>
          <a:lstStyle>
            <a:lvl1pPr marL="228600" indent="-228600">
              <a:buSzPct val="120000"/>
              <a:buFont typeface="Wingdings" pitchFamily="2" charset="2"/>
              <a:buChar char="l"/>
              <a:defRPr sz="2000">
                <a:solidFill>
                  <a:schemeClr val="bg1"/>
                </a:solidFill>
              </a:defRPr>
            </a:lvl1pPr>
            <a:lvl2pPr marL="685800" indent="-228600">
              <a:buSzPct val="120000"/>
              <a:buFont typeface="Wingdings" pitchFamily="2" charset="2"/>
              <a:buChar char="l"/>
              <a:defRPr sz="2000">
                <a:solidFill>
                  <a:schemeClr val="bg1"/>
                </a:solidFill>
              </a:defRPr>
            </a:lvl2pPr>
            <a:lvl3pPr marL="1143000" indent="-228600">
              <a:buSzPct val="120000"/>
              <a:buFont typeface="Wingdings" pitchFamily="2" charset="2"/>
              <a:buChar char="l"/>
              <a:defRPr sz="2000">
                <a:solidFill>
                  <a:schemeClr val="bg1"/>
                </a:solidFill>
              </a:defRPr>
            </a:lvl3pPr>
            <a:lvl4pPr marL="1600200" indent="-228600">
              <a:buSzPct val="120000"/>
              <a:buFont typeface="Wingdings" pitchFamily="2" charset="2"/>
              <a:buChar char="l"/>
              <a:defRPr sz="2000">
                <a:solidFill>
                  <a:schemeClr val="bg1"/>
                </a:solidFill>
              </a:defRPr>
            </a:lvl4pPr>
            <a:lvl5pPr marL="2057400" indent="-228600">
              <a:buSzPct val="120000"/>
              <a:buFont typeface="Wingdings" pitchFamily="2" charset="2"/>
              <a:buChar char="l"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4D38D5-F303-FD44-B3D2-7899B96BE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B96381-3BBC-8D42-AF0A-3FB64E826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054BF5-8445-FA49-A371-592F2990A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11CE41-3FA9-8A48-9814-7BCF0877E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867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9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2" r:id="rId4"/>
    <p:sldLayoutId id="2147483650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marketplace.visualstudio.com/items?itemName=esbenp.prettier-vscode" TargetMode="External"/><Relationship Id="rId3" Type="http://schemas.openxmlformats.org/officeDocument/2006/relationships/hyperlink" Target="https://marketplace.visualstudio.com/items?itemName=formulahendry.auto-close-tag" TargetMode="External"/><Relationship Id="rId7" Type="http://schemas.openxmlformats.org/officeDocument/2006/relationships/hyperlink" Target="https://marketplace.visualstudio.com/items?itemName=christian-kohler.path-intellisense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marketplace.visualstudio.com/items?itemName=Rubymaniac.vscode-paste-and-indent" TargetMode="External"/><Relationship Id="rId5" Type="http://schemas.openxmlformats.org/officeDocument/2006/relationships/hyperlink" Target="https://marketplace.visualstudio.com/items?itemName=naumovs.color-highlight" TargetMode="External"/><Relationship Id="rId4" Type="http://schemas.openxmlformats.org/officeDocument/2006/relationships/hyperlink" Target="https://marketplace.visualstudio.com/items?itemName=formulahendry.auto-rename-tag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angdoc.com/javascript/index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angdoc.com/es6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625814" y="3874295"/>
            <a:ext cx="3529584" cy="547370"/>
          </a:xfrm>
        </p:spPr>
        <p:txBody>
          <a:bodyPr>
            <a:normAutofit/>
          </a:bodyPr>
          <a:lstStyle/>
          <a:p>
            <a:pPr algn="dist">
              <a:lnSpc>
                <a:spcPct val="13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+mn-lt"/>
                <a:ea typeface="+mn-ea"/>
                <a:sym typeface="+mn-ea"/>
              </a:rPr>
              <a:t>文化信息学院</a:t>
            </a:r>
            <a:endParaRPr lang="en-US" altLang="zh-CN" sz="2000" dirty="0">
              <a:solidFill>
                <a:schemeClr val="bg1"/>
              </a:solidFill>
              <a:latin typeface="+mn-lt"/>
              <a:ea typeface="+mn-ea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58999" y="2321004"/>
            <a:ext cx="76335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>
                <a:solidFill>
                  <a:schemeClr val="bg1"/>
                </a:solidFill>
              </a:rPr>
              <a:t>前端综合训练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9BC14-7F69-0A42-BDC5-2E9610DF3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前端综合训练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76D681D8-BA32-024E-AC12-7EA97B8C9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37985" y="1811111"/>
            <a:ext cx="10499271" cy="4351338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app</a:t>
            </a:r>
          </a:p>
          <a:p>
            <a:pPr lvl="1"/>
            <a:r>
              <a:rPr lang="zh-CN" altLang="en-US" dirty="0"/>
              <a:t> 知乎、开发者头条、</a:t>
            </a:r>
            <a:r>
              <a:rPr lang="en-US" altLang="zh-CN" dirty="0" err="1"/>
              <a:t>segmentfault</a:t>
            </a:r>
            <a:r>
              <a:rPr lang="zh-CN" altLang="en-US" dirty="0"/>
              <a:t>、掘金</a:t>
            </a:r>
            <a:endParaRPr lang="en-US" altLang="zh-CN" dirty="0"/>
          </a:p>
          <a:p>
            <a:r>
              <a:rPr lang="zh-CN" altLang="en-US" dirty="0"/>
              <a:t> 网站</a:t>
            </a:r>
            <a:endParaRPr lang="en-US" altLang="zh-CN" dirty="0"/>
          </a:p>
          <a:p>
            <a:pPr lvl="1"/>
            <a:r>
              <a:rPr lang="zh-CN" altLang="en-US" dirty="0"/>
              <a:t> </a:t>
            </a:r>
            <a:r>
              <a:rPr lang="en-US" altLang="zh-CN" dirty="0"/>
              <a:t>MDN</a:t>
            </a:r>
          </a:p>
          <a:p>
            <a:pPr lvl="1"/>
            <a:r>
              <a:rPr lang="zh-CN" altLang="en-US" dirty="0"/>
              <a:t> </a:t>
            </a:r>
            <a:r>
              <a:rPr lang="en-US" altLang="zh-CN" dirty="0" err="1"/>
              <a:t>github</a:t>
            </a:r>
            <a:endParaRPr lang="en-US" altLang="zh-CN" dirty="0"/>
          </a:p>
          <a:p>
            <a:r>
              <a:rPr lang="zh-CN" altLang="en-US" dirty="0"/>
              <a:t> 微信公众号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B579052B-739C-F14E-9CAA-0B5ED8AF4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前端如何学？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D89A058C-5EA5-7841-9B23-082A326A5F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学习资源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EC2BE6E5-A0D2-0349-805C-49FA20BEF0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7470" y="440406"/>
            <a:ext cx="464183" cy="34491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6069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610360" y="2397760"/>
            <a:ext cx="129601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452880" y="3674745"/>
            <a:ext cx="1642110" cy="1642110"/>
            <a:chOff x="1667" y="6676"/>
            <a:chExt cx="2280" cy="2280"/>
          </a:xfrm>
        </p:grpSpPr>
        <p:sp>
          <p:nvSpPr>
            <p:cNvPr id="8" name="椭圆 7"/>
            <p:cNvSpPr/>
            <p:nvPr/>
          </p:nvSpPr>
          <p:spPr>
            <a:xfrm>
              <a:off x="1836" y="6821"/>
              <a:ext cx="1989" cy="19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6" name="图片 35" descr="5bc40d7864e71-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67" y="6676"/>
              <a:ext cx="2280" cy="2280"/>
            </a:xfrm>
            <a:prstGeom prst="rect">
              <a:avLst/>
            </a:prstGeom>
          </p:spPr>
        </p:pic>
      </p:grpSp>
      <p:sp>
        <p:nvSpPr>
          <p:cNvPr id="10" name="标题 9">
            <a:extLst>
              <a:ext uri="{FF2B5EF4-FFF2-40B4-BE49-F238E27FC236}">
                <a16:creationId xmlns:a16="http://schemas.microsoft.com/office/drawing/2014/main" id="{1B915A0F-7707-E04E-A3C9-A9EC5E0B66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教学安排</a:t>
            </a:r>
          </a:p>
        </p:txBody>
      </p:sp>
      <p:sp>
        <p:nvSpPr>
          <p:cNvPr id="12" name="副标题 11">
            <a:extLst>
              <a:ext uri="{FF2B5EF4-FFF2-40B4-BE49-F238E27FC236}">
                <a16:creationId xmlns:a16="http://schemas.microsoft.com/office/drawing/2014/main" id="{28D1C94A-B067-1E44-9D40-8BD5A81A6B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554AC5D3-2F0F-F74F-8005-55CC98BE55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9250" y="2834086"/>
            <a:ext cx="3627438" cy="946514"/>
          </a:xfrm>
        </p:spPr>
        <p:txBody>
          <a:bodyPr/>
          <a:lstStyle/>
          <a:p>
            <a:r>
              <a:rPr lang="zh-CN" altLang="en-US" dirty="0"/>
              <a:t> 教学内容</a:t>
            </a:r>
            <a:endParaRPr lang="en-US" altLang="zh-CN" dirty="0"/>
          </a:p>
          <a:p>
            <a:r>
              <a:rPr lang="zh-CN" altLang="en-US" dirty="0"/>
              <a:t> 教学进度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3156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9BC14-7F69-0A42-BDC5-2E9610DF3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前端综合训练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76D681D8-BA32-024E-AC12-7EA97B8C9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24958" y="3114335"/>
            <a:ext cx="2864756" cy="629330"/>
          </a:xfrm>
        </p:spPr>
        <p:txBody>
          <a:bodyPr/>
          <a:lstStyle/>
          <a:p>
            <a:pPr marL="0" lvl="0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7</a:t>
            </a:r>
            <a:r>
              <a:rPr lang="zh-CN" altLang="en-US" dirty="0"/>
              <a:t>大模块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B579052B-739C-F14E-9CAA-0B5ED8AF4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教学安排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D89A058C-5EA5-7841-9B23-082A326A5F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教学内容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EC2BE6E5-A0D2-0349-805C-49FA20BEF0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7470" y="440406"/>
            <a:ext cx="464183" cy="34491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FCB4840E-C37D-484C-ABB4-F07FCE0A67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5192231"/>
              </p:ext>
            </p:extLst>
          </p:nvPr>
        </p:nvGraphicFramePr>
        <p:xfrm>
          <a:off x="2939140" y="1342572"/>
          <a:ext cx="6299200" cy="4354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" name="矩形 17">
            <a:extLst>
              <a:ext uri="{FF2B5EF4-FFF2-40B4-BE49-F238E27FC236}">
                <a16:creationId xmlns:a16="http://schemas.microsoft.com/office/drawing/2014/main" id="{E4C49EC2-86F6-164F-8B25-513E0CD6789C}"/>
              </a:ext>
            </a:extLst>
          </p:cNvPr>
          <p:cNvSpPr/>
          <p:nvPr/>
        </p:nvSpPr>
        <p:spPr>
          <a:xfrm>
            <a:off x="9913258" y="3244334"/>
            <a:ext cx="23225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dirty="0"/>
              <a:t> </a:t>
            </a:r>
            <a:r>
              <a:rPr lang="en-US" altLang="zh-CN" sz="2000" dirty="0">
                <a:solidFill>
                  <a:srgbClr val="477DEB"/>
                </a:solidFill>
              </a:rPr>
              <a:t>2</a:t>
            </a:r>
            <a:r>
              <a:rPr lang="zh-CN" altLang="en-US" sz="2000" dirty="0">
                <a:solidFill>
                  <a:srgbClr val="477DEB"/>
                </a:solidFill>
              </a:rPr>
              <a:t>个阶段项目实训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7E30F2C-EF3B-BB45-A32C-89A32C2098A7}"/>
              </a:ext>
            </a:extLst>
          </p:cNvPr>
          <p:cNvSpPr/>
          <p:nvPr/>
        </p:nvSpPr>
        <p:spPr>
          <a:xfrm>
            <a:off x="4949372" y="5755305"/>
            <a:ext cx="2721428" cy="49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  <a:buClr>
                <a:srgbClr val="88A85B"/>
              </a:buClr>
              <a:buSzPct val="130000"/>
            </a:pPr>
            <a:r>
              <a:rPr lang="en-US" altLang="zh-CN" sz="2000" dirty="0">
                <a:solidFill>
                  <a:srgbClr val="477DEB"/>
                </a:solidFill>
              </a:rPr>
              <a:t>1</a:t>
            </a:r>
            <a:r>
              <a:rPr lang="zh-CN" altLang="en-US" sz="2000" dirty="0">
                <a:solidFill>
                  <a:srgbClr val="477DEB"/>
                </a:solidFill>
              </a:rPr>
              <a:t>个综合项目实训</a:t>
            </a: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B5CF062C-92F5-1946-BC8E-3BA746D89F64}"/>
              </a:ext>
            </a:extLst>
          </p:cNvPr>
          <p:cNvCxnSpPr/>
          <p:nvPr/>
        </p:nvCxnSpPr>
        <p:spPr>
          <a:xfrm flipH="1" flipV="1">
            <a:off x="8919029" y="3243943"/>
            <a:ext cx="1045028" cy="94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7B35AE2C-C8C7-2544-B35C-847240447F8F}"/>
              </a:ext>
            </a:extLst>
          </p:cNvPr>
          <p:cNvCxnSpPr/>
          <p:nvPr/>
        </p:nvCxnSpPr>
        <p:spPr>
          <a:xfrm flipH="1">
            <a:off x="8977086" y="3592286"/>
            <a:ext cx="1016000" cy="224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528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9BC14-7F69-0A42-BDC5-2E9610DF3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前端综合训练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B579052B-739C-F14E-9CAA-0B5ED8AF4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教学安排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D89A058C-5EA5-7841-9B23-082A326A5F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教学进度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EC2BE6E5-A0D2-0349-805C-49FA20BEF0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7470" y="440406"/>
            <a:ext cx="464183" cy="34491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FCB4840E-C37D-484C-ABB4-F07FCE0A67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5301883"/>
              </p:ext>
            </p:extLst>
          </p:nvPr>
        </p:nvGraphicFramePr>
        <p:xfrm>
          <a:off x="2888343" y="1251857"/>
          <a:ext cx="6299200" cy="4354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2A01FD-3A59-C546-A1DD-07E553A17F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37986" y="2859314"/>
            <a:ext cx="2218871" cy="1182916"/>
          </a:xfrm>
        </p:spPr>
        <p:txBody>
          <a:bodyPr/>
          <a:lstStyle/>
          <a:p>
            <a:r>
              <a:rPr lang="zh-CN" altLang="en-US" dirty="0"/>
              <a:t>  </a:t>
            </a:r>
            <a:r>
              <a:rPr lang="en-US" altLang="zh-CN" dirty="0"/>
              <a:t>96</a:t>
            </a:r>
            <a:r>
              <a:rPr lang="zh-CN" altLang="en-US" dirty="0"/>
              <a:t>课时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16</a:t>
            </a:r>
            <a:r>
              <a:rPr lang="zh-CN" altLang="en-US" dirty="0"/>
              <a:t>周</a:t>
            </a:r>
          </a:p>
        </p:txBody>
      </p:sp>
    </p:spTree>
    <p:extLst>
      <p:ext uri="{BB962C8B-B14F-4D97-AF65-F5344CB8AC3E}">
        <p14:creationId xmlns:p14="http://schemas.microsoft.com/office/powerpoint/2010/main" val="696655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610360" y="2397760"/>
            <a:ext cx="129601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452880" y="3674745"/>
            <a:ext cx="1642110" cy="1642110"/>
            <a:chOff x="1667" y="6676"/>
            <a:chExt cx="2280" cy="2280"/>
          </a:xfrm>
        </p:grpSpPr>
        <p:sp>
          <p:nvSpPr>
            <p:cNvPr id="8" name="椭圆 7"/>
            <p:cNvSpPr/>
            <p:nvPr/>
          </p:nvSpPr>
          <p:spPr>
            <a:xfrm>
              <a:off x="1836" y="6821"/>
              <a:ext cx="1989" cy="19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6" name="图片 35" descr="5bc40d7864e71-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67" y="6676"/>
              <a:ext cx="2280" cy="2280"/>
            </a:xfrm>
            <a:prstGeom prst="rect">
              <a:avLst/>
            </a:prstGeom>
          </p:spPr>
        </p:pic>
      </p:grpSp>
      <p:sp>
        <p:nvSpPr>
          <p:cNvPr id="10" name="标题 9">
            <a:extLst>
              <a:ext uri="{FF2B5EF4-FFF2-40B4-BE49-F238E27FC236}">
                <a16:creationId xmlns:a16="http://schemas.microsoft.com/office/drawing/2014/main" id="{1B915A0F-7707-E04E-A3C9-A9EC5E0B66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搭建前端开发环境</a:t>
            </a:r>
          </a:p>
        </p:txBody>
      </p:sp>
      <p:sp>
        <p:nvSpPr>
          <p:cNvPr id="12" name="副标题 11">
            <a:extLst>
              <a:ext uri="{FF2B5EF4-FFF2-40B4-BE49-F238E27FC236}">
                <a16:creationId xmlns:a16="http://schemas.microsoft.com/office/drawing/2014/main" id="{28D1C94A-B067-1E44-9D40-8BD5A81A6B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554AC5D3-2F0F-F74F-8005-55CC98BE55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9250" y="2834086"/>
            <a:ext cx="3627438" cy="1756992"/>
          </a:xfrm>
        </p:spPr>
        <p:txBody>
          <a:bodyPr/>
          <a:lstStyle/>
          <a:p>
            <a:r>
              <a:rPr lang="zh-CN" altLang="en-US" dirty="0"/>
              <a:t> 浏览器</a:t>
            </a:r>
            <a:endParaRPr lang="en-US" altLang="zh-CN" dirty="0"/>
          </a:p>
          <a:p>
            <a:r>
              <a:rPr lang="zh-CN" altLang="en-US" dirty="0"/>
              <a:t> 编辑器</a:t>
            </a:r>
            <a:endParaRPr lang="en-US" altLang="zh-CN" dirty="0"/>
          </a:p>
          <a:p>
            <a:r>
              <a:rPr lang="zh-CN" altLang="en-US" dirty="0"/>
              <a:t> 源代码版本控制</a:t>
            </a:r>
            <a:endParaRPr lang="en-US" altLang="zh-CN" dirty="0"/>
          </a:p>
          <a:p>
            <a:r>
              <a:rPr lang="zh-CN" altLang="en-US" dirty="0"/>
              <a:t> 其他效率提升工具</a:t>
            </a:r>
          </a:p>
        </p:txBody>
      </p:sp>
      <p:sp>
        <p:nvSpPr>
          <p:cNvPr id="9" name="标题 9">
            <a:extLst>
              <a:ext uri="{FF2B5EF4-FFF2-40B4-BE49-F238E27FC236}">
                <a16:creationId xmlns:a16="http://schemas.microsoft.com/office/drawing/2014/main" id="{243DB541-7364-A349-A658-C414E156418C}"/>
              </a:ext>
            </a:extLst>
          </p:cNvPr>
          <p:cNvSpPr txBox="1">
            <a:spLocks/>
          </p:cNvSpPr>
          <p:nvPr/>
        </p:nvSpPr>
        <p:spPr>
          <a:xfrm>
            <a:off x="4750276" y="5199601"/>
            <a:ext cx="3051154" cy="937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/>
              <a:t>工欲善其事，必先利其器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563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9BC14-7F69-0A42-BDC5-2E9610DF3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前端综合训练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B579052B-739C-F14E-9CAA-0B5ED8AF4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搭建前端开发环境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D89A058C-5EA5-7841-9B23-082A326A5F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浏览器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EC2BE6E5-A0D2-0349-805C-49FA20BEF0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7470" y="440406"/>
            <a:ext cx="464183" cy="34491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5DD61A63-7CB7-5746-8AA3-4E920B820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4986" y="2803836"/>
            <a:ext cx="1210818" cy="124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EC42C57E-3C7C-FE48-AC7E-16FDEA610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656" y="2626488"/>
            <a:ext cx="1618343" cy="1618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008A866E-74A5-F94C-84D6-E3BD67A3E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057" y="2465325"/>
            <a:ext cx="3501571" cy="231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内容占位符 7">
            <a:extLst>
              <a:ext uri="{FF2B5EF4-FFF2-40B4-BE49-F238E27FC236}">
                <a16:creationId xmlns:a16="http://schemas.microsoft.com/office/drawing/2014/main" id="{F28C7219-9DAA-BF49-9779-C1F979E866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5810" y="4539343"/>
            <a:ext cx="2501901" cy="4934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dirty="0"/>
              <a:t> </a:t>
            </a:r>
            <a:r>
              <a:rPr lang="en-US" altLang="zh-CN" dirty="0"/>
              <a:t>Google</a:t>
            </a:r>
            <a:r>
              <a:rPr lang="zh-CN" altLang="en-US" dirty="0"/>
              <a:t> </a:t>
            </a:r>
            <a:r>
              <a:rPr lang="en-US" altLang="zh-CN" dirty="0"/>
              <a:t>Chrome</a:t>
            </a:r>
          </a:p>
        </p:txBody>
      </p:sp>
      <p:sp>
        <p:nvSpPr>
          <p:cNvPr id="13" name="内容占位符 7">
            <a:extLst>
              <a:ext uri="{FF2B5EF4-FFF2-40B4-BE49-F238E27FC236}">
                <a16:creationId xmlns:a16="http://schemas.microsoft.com/office/drawing/2014/main" id="{33B7784B-E812-8649-BDCC-DFD702502BDE}"/>
              </a:ext>
            </a:extLst>
          </p:cNvPr>
          <p:cNvSpPr txBox="1">
            <a:spLocks/>
          </p:cNvSpPr>
          <p:nvPr/>
        </p:nvSpPr>
        <p:spPr>
          <a:xfrm>
            <a:off x="5001981" y="4539343"/>
            <a:ext cx="2501901" cy="493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88A85B"/>
              </a:buClr>
              <a:buSzPct val="130000"/>
              <a:buFont typeface="Apple Symbols" panose="02000000000000000000" pitchFamily="2" charset="-79"/>
              <a:buChar char="⦿"/>
              <a:defRPr sz="2000" kern="1200">
                <a:solidFill>
                  <a:srgbClr val="477DEB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88A85B"/>
              </a:buClr>
              <a:buSzPct val="130000"/>
              <a:buFont typeface="Apple Symbols" panose="02000000000000000000" pitchFamily="2" charset="-79"/>
              <a:buChar char="⦿"/>
              <a:defRPr sz="1800" kern="1200">
                <a:solidFill>
                  <a:srgbClr val="477DE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88A85B"/>
              </a:buClr>
              <a:buSzPct val="130000"/>
              <a:buFont typeface="Apple Symbols" panose="02000000000000000000" pitchFamily="2" charset="-79"/>
              <a:buChar char="⦿"/>
              <a:defRPr sz="1600" kern="1200">
                <a:solidFill>
                  <a:srgbClr val="477DE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88A85B"/>
              </a:buClr>
              <a:buSzPct val="130000"/>
              <a:buFont typeface="Apple Symbols" panose="02000000000000000000" pitchFamily="2" charset="-79"/>
              <a:buChar char="⦿"/>
              <a:defRPr sz="1600" kern="1200">
                <a:solidFill>
                  <a:srgbClr val="477DE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88A85B"/>
              </a:buClr>
              <a:buSzPct val="130000"/>
              <a:buFont typeface="Apple Symbols" panose="02000000000000000000" pitchFamily="2" charset="-79"/>
              <a:buChar char="⦿"/>
              <a:defRPr sz="1600" kern="1200">
                <a:solidFill>
                  <a:srgbClr val="477DE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pple Symbols" panose="02000000000000000000" pitchFamily="2" charset="-79"/>
              <a:buNone/>
            </a:pPr>
            <a:r>
              <a:rPr lang="zh-CN" altLang="en-US" dirty="0"/>
              <a:t> </a:t>
            </a:r>
            <a:r>
              <a:rPr lang="en-US" altLang="zh-CN" dirty="0"/>
              <a:t>Microsoft</a:t>
            </a:r>
            <a:r>
              <a:rPr lang="zh-CN" altLang="en-US" dirty="0"/>
              <a:t> </a:t>
            </a:r>
            <a:r>
              <a:rPr lang="en-US" altLang="zh-CN" dirty="0"/>
              <a:t>Edge</a:t>
            </a:r>
          </a:p>
        </p:txBody>
      </p:sp>
      <p:sp>
        <p:nvSpPr>
          <p:cNvPr id="14" name="内容占位符 7">
            <a:extLst>
              <a:ext uri="{FF2B5EF4-FFF2-40B4-BE49-F238E27FC236}">
                <a16:creationId xmlns:a16="http://schemas.microsoft.com/office/drawing/2014/main" id="{959AD43B-5E70-BB49-87A3-3044FBF024A9}"/>
              </a:ext>
            </a:extLst>
          </p:cNvPr>
          <p:cNvSpPr txBox="1">
            <a:spLocks/>
          </p:cNvSpPr>
          <p:nvPr/>
        </p:nvSpPr>
        <p:spPr>
          <a:xfrm>
            <a:off x="8028210" y="4539343"/>
            <a:ext cx="2501901" cy="493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88A85B"/>
              </a:buClr>
              <a:buSzPct val="130000"/>
              <a:buFont typeface="Apple Symbols" panose="02000000000000000000" pitchFamily="2" charset="-79"/>
              <a:buChar char="⦿"/>
              <a:defRPr sz="2000" kern="1200">
                <a:solidFill>
                  <a:srgbClr val="477DEB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88A85B"/>
              </a:buClr>
              <a:buSzPct val="130000"/>
              <a:buFont typeface="Apple Symbols" panose="02000000000000000000" pitchFamily="2" charset="-79"/>
              <a:buChar char="⦿"/>
              <a:defRPr sz="1800" kern="1200">
                <a:solidFill>
                  <a:srgbClr val="477DE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88A85B"/>
              </a:buClr>
              <a:buSzPct val="130000"/>
              <a:buFont typeface="Apple Symbols" panose="02000000000000000000" pitchFamily="2" charset="-79"/>
              <a:buChar char="⦿"/>
              <a:defRPr sz="1600" kern="1200">
                <a:solidFill>
                  <a:srgbClr val="477DE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88A85B"/>
              </a:buClr>
              <a:buSzPct val="130000"/>
              <a:buFont typeface="Apple Symbols" panose="02000000000000000000" pitchFamily="2" charset="-79"/>
              <a:buChar char="⦿"/>
              <a:defRPr sz="1600" kern="1200">
                <a:solidFill>
                  <a:srgbClr val="477DE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88A85B"/>
              </a:buClr>
              <a:buSzPct val="130000"/>
              <a:buFont typeface="Apple Symbols" panose="02000000000000000000" pitchFamily="2" charset="-79"/>
              <a:buChar char="⦿"/>
              <a:defRPr sz="1600" kern="1200">
                <a:solidFill>
                  <a:srgbClr val="477DE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pple Symbols" panose="02000000000000000000" pitchFamily="2" charset="-79"/>
              <a:buNone/>
            </a:pPr>
            <a:r>
              <a:rPr lang="zh-CN" altLang="en-US" dirty="0"/>
              <a:t> </a:t>
            </a:r>
            <a:r>
              <a:rPr lang="en-US" altLang="zh-CN" dirty="0"/>
              <a:t>Mozilla</a:t>
            </a:r>
            <a:r>
              <a:rPr lang="zh-CN" altLang="en-US" dirty="0"/>
              <a:t> </a:t>
            </a:r>
            <a:r>
              <a:rPr lang="en-US" altLang="zh-CN" dirty="0" err="1"/>
              <a:t>FireFox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2110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9BC14-7F69-0A42-BDC5-2E9610DF3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前端综合训练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B579052B-739C-F14E-9CAA-0B5ED8AF4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搭建前端开发环境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D89A058C-5EA5-7841-9B23-082A326A5F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Chrome </a:t>
            </a:r>
            <a:r>
              <a:rPr lang="zh-CN" altLang="en-US" dirty="0"/>
              <a:t>浏览器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EC2BE6E5-A0D2-0349-805C-49FA20BEF0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7470" y="440406"/>
            <a:ext cx="464183" cy="34491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9" name="内容占位符 7">
            <a:extLst>
              <a:ext uri="{FF2B5EF4-FFF2-40B4-BE49-F238E27FC236}">
                <a16:creationId xmlns:a16="http://schemas.microsoft.com/office/drawing/2014/main" id="{08951FF8-3378-1B4C-A812-1DFA9ACE1C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8613" y="1777999"/>
            <a:ext cx="10339616" cy="4347030"/>
          </a:xfrm>
        </p:spPr>
        <p:txBody>
          <a:bodyPr>
            <a:normAutofit/>
          </a:bodyPr>
          <a:lstStyle/>
          <a:p>
            <a:r>
              <a:rPr lang="zh-CN" altLang="en-US" dirty="0"/>
              <a:t> 渲染引擎：</a:t>
            </a:r>
            <a:r>
              <a:rPr lang="en-US" altLang="zh-CN" dirty="0" err="1"/>
              <a:t>Webkit</a:t>
            </a:r>
            <a:endParaRPr lang="en-US" altLang="zh-CN" dirty="0"/>
          </a:p>
          <a:p>
            <a:pPr marL="114300"/>
            <a:r>
              <a:rPr lang="zh-CN" altLang="en-US" dirty="0"/>
              <a:t> </a:t>
            </a:r>
            <a:r>
              <a:rPr lang="en-US" altLang="zh-CN" dirty="0"/>
              <a:t>JS</a:t>
            </a:r>
            <a:r>
              <a:rPr lang="zh-CN" altLang="en-US" dirty="0"/>
              <a:t>引擎：</a:t>
            </a:r>
            <a:r>
              <a:rPr lang="en-US" altLang="zh-CN" dirty="0"/>
              <a:t>V8</a:t>
            </a:r>
          </a:p>
          <a:p>
            <a:pPr marL="114300"/>
            <a:r>
              <a:rPr lang="zh-CN" altLang="en-US" dirty="0"/>
              <a:t> 善用 </a:t>
            </a:r>
            <a:r>
              <a:rPr lang="en-US" altLang="zh-CN" dirty="0"/>
              <a:t>Chrome </a:t>
            </a:r>
            <a:r>
              <a:rPr lang="en-US" altLang="zh-CN" dirty="0" err="1"/>
              <a:t>Devtools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8731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9BC14-7F69-0A42-BDC5-2E9610DF3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前端综合训练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76D681D8-BA32-024E-AC12-7EA97B8C9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58899" y="4637313"/>
            <a:ext cx="2501901" cy="493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Visual Studio Code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B579052B-739C-F14E-9CAA-0B5ED8AF4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搭建前端开发环境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D89A058C-5EA5-7841-9B23-082A326A5F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编辑器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EC2BE6E5-A0D2-0349-805C-49FA20BEF0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7470" y="440406"/>
            <a:ext cx="464183" cy="34491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6D81979A-8BFD-2E42-9D66-CC70B4AF7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0" y="2336800"/>
            <a:ext cx="2184400" cy="218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B26FC5CD-F310-704A-AF39-838960328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3427" y="2364015"/>
            <a:ext cx="2129970" cy="2129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DFCD1903-708E-9F47-AAE3-C771DB12F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714" y="2605313"/>
            <a:ext cx="1527629" cy="1527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内容占位符 7">
            <a:extLst>
              <a:ext uri="{FF2B5EF4-FFF2-40B4-BE49-F238E27FC236}">
                <a16:creationId xmlns:a16="http://schemas.microsoft.com/office/drawing/2014/main" id="{A03FC43B-AC45-B14F-B789-4460DA6D25B5}"/>
              </a:ext>
            </a:extLst>
          </p:cNvPr>
          <p:cNvSpPr txBox="1">
            <a:spLocks/>
          </p:cNvSpPr>
          <p:nvPr/>
        </p:nvSpPr>
        <p:spPr>
          <a:xfrm>
            <a:off x="5355772" y="4702628"/>
            <a:ext cx="1952171" cy="4862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88A85B"/>
              </a:buClr>
              <a:buSzPct val="130000"/>
              <a:buFont typeface="Apple Symbols" panose="02000000000000000000" pitchFamily="2" charset="-79"/>
              <a:buChar char="⦿"/>
              <a:defRPr sz="2000" kern="1200">
                <a:solidFill>
                  <a:srgbClr val="477DEB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88A85B"/>
              </a:buClr>
              <a:buSzPct val="130000"/>
              <a:buFont typeface="Apple Symbols" panose="02000000000000000000" pitchFamily="2" charset="-79"/>
              <a:buChar char="⦿"/>
              <a:defRPr sz="1800" kern="1200">
                <a:solidFill>
                  <a:srgbClr val="477DE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88A85B"/>
              </a:buClr>
              <a:buSzPct val="130000"/>
              <a:buFont typeface="Apple Symbols" panose="02000000000000000000" pitchFamily="2" charset="-79"/>
              <a:buChar char="⦿"/>
              <a:defRPr sz="1600" kern="1200">
                <a:solidFill>
                  <a:srgbClr val="477DE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88A85B"/>
              </a:buClr>
              <a:buSzPct val="130000"/>
              <a:buFont typeface="Apple Symbols" panose="02000000000000000000" pitchFamily="2" charset="-79"/>
              <a:buChar char="⦿"/>
              <a:defRPr sz="1600" kern="1200">
                <a:solidFill>
                  <a:srgbClr val="477DE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88A85B"/>
              </a:buClr>
              <a:buSzPct val="130000"/>
              <a:buFont typeface="Apple Symbols" panose="02000000000000000000" pitchFamily="2" charset="-79"/>
              <a:buChar char="⦿"/>
              <a:defRPr sz="1600" kern="1200">
                <a:solidFill>
                  <a:srgbClr val="477DE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pple Symbols" panose="02000000000000000000" pitchFamily="2" charset="-79"/>
              <a:buNone/>
            </a:pPr>
            <a:r>
              <a:rPr lang="en-US" altLang="zh-CN" dirty="0"/>
              <a:t>Sublime Text</a:t>
            </a:r>
          </a:p>
        </p:txBody>
      </p:sp>
      <p:sp>
        <p:nvSpPr>
          <p:cNvPr id="14" name="内容占位符 7">
            <a:extLst>
              <a:ext uri="{FF2B5EF4-FFF2-40B4-BE49-F238E27FC236}">
                <a16:creationId xmlns:a16="http://schemas.microsoft.com/office/drawing/2014/main" id="{7FDC3586-2735-B743-AECD-D63BE3C1D8FF}"/>
              </a:ext>
            </a:extLst>
          </p:cNvPr>
          <p:cNvSpPr txBox="1">
            <a:spLocks/>
          </p:cNvSpPr>
          <p:nvPr/>
        </p:nvSpPr>
        <p:spPr>
          <a:xfrm>
            <a:off x="9020631" y="4724401"/>
            <a:ext cx="1400628" cy="5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88A85B"/>
              </a:buClr>
              <a:buSzPct val="130000"/>
              <a:buFont typeface="Apple Symbols" panose="02000000000000000000" pitchFamily="2" charset="-79"/>
              <a:buChar char="⦿"/>
              <a:defRPr sz="2000" kern="1200">
                <a:solidFill>
                  <a:srgbClr val="477DEB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88A85B"/>
              </a:buClr>
              <a:buSzPct val="130000"/>
              <a:buFont typeface="Apple Symbols" panose="02000000000000000000" pitchFamily="2" charset="-79"/>
              <a:buChar char="⦿"/>
              <a:defRPr sz="1800" kern="1200">
                <a:solidFill>
                  <a:srgbClr val="477DE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88A85B"/>
              </a:buClr>
              <a:buSzPct val="130000"/>
              <a:buFont typeface="Apple Symbols" panose="02000000000000000000" pitchFamily="2" charset="-79"/>
              <a:buChar char="⦿"/>
              <a:defRPr sz="1600" kern="1200">
                <a:solidFill>
                  <a:srgbClr val="477DE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88A85B"/>
              </a:buClr>
              <a:buSzPct val="130000"/>
              <a:buFont typeface="Apple Symbols" panose="02000000000000000000" pitchFamily="2" charset="-79"/>
              <a:buChar char="⦿"/>
              <a:defRPr sz="1600" kern="1200">
                <a:solidFill>
                  <a:srgbClr val="477DE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88A85B"/>
              </a:buClr>
              <a:buSzPct val="130000"/>
              <a:buFont typeface="Apple Symbols" panose="02000000000000000000" pitchFamily="2" charset="-79"/>
              <a:buChar char="⦿"/>
              <a:defRPr sz="1600" kern="1200">
                <a:solidFill>
                  <a:srgbClr val="477DE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pple Symbols" panose="02000000000000000000" pitchFamily="2" charset="-79"/>
              <a:buNone/>
            </a:pPr>
            <a:r>
              <a:rPr lang="en-US" altLang="zh-CN" dirty="0"/>
              <a:t>WebStorm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868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9BC14-7F69-0A42-BDC5-2E9610DF3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前端综合训练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76D681D8-BA32-024E-AC12-7EA97B8C9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8613" y="1777999"/>
            <a:ext cx="10339616" cy="4347030"/>
          </a:xfrm>
        </p:spPr>
        <p:txBody>
          <a:bodyPr>
            <a:normAutofit fontScale="92500" lnSpcReduction="20000"/>
          </a:bodyPr>
          <a:lstStyle/>
          <a:p>
            <a:pPr marL="114300"/>
            <a:r>
              <a:rPr lang="zh-CN" altLang="en-US" dirty="0"/>
              <a:t> 主题</a:t>
            </a:r>
            <a:r>
              <a:rPr lang="en-US" altLang="zh-CN" dirty="0"/>
              <a:t>Theme</a:t>
            </a:r>
          </a:p>
          <a:p>
            <a:pPr marL="571500" lvl="1"/>
            <a:r>
              <a:rPr lang="zh-CN" altLang="en-US" dirty="0"/>
              <a:t> </a:t>
            </a:r>
            <a:r>
              <a:rPr lang="en-US" altLang="zh-CN" dirty="0"/>
              <a:t>Oceanic Next (dimmed </a:t>
            </a:r>
            <a:r>
              <a:rPr lang="en-US" altLang="zh-CN" dirty="0" err="1"/>
              <a:t>bg</a:t>
            </a:r>
            <a:r>
              <a:rPr lang="en-US" altLang="zh-CN" dirty="0"/>
              <a:t>)</a:t>
            </a:r>
          </a:p>
          <a:p>
            <a:pPr marL="114300"/>
            <a:r>
              <a:rPr lang="en-US" altLang="zh-CN" dirty="0"/>
              <a:t> </a:t>
            </a:r>
            <a:r>
              <a:rPr lang="zh-CN" altLang="en-US" dirty="0"/>
              <a:t>插件</a:t>
            </a:r>
            <a:r>
              <a:rPr lang="en-US" altLang="zh-CN" dirty="0"/>
              <a:t>Extensions</a:t>
            </a:r>
          </a:p>
          <a:p>
            <a:pPr lvl="1"/>
            <a:r>
              <a:rPr lang="en-US" altLang="zh-CN" dirty="0"/>
              <a:t> Auto Close Tag</a:t>
            </a:r>
            <a:r>
              <a:rPr lang="zh-CN" altLang="en-US" dirty="0"/>
              <a:t>：自动关闭</a:t>
            </a:r>
            <a:r>
              <a:rPr lang="en-US" altLang="zh-CN" dirty="0"/>
              <a:t>HTML</a:t>
            </a:r>
            <a:r>
              <a:rPr lang="zh-CN" altLang="en-US" dirty="0"/>
              <a:t>标记。</a:t>
            </a:r>
            <a:r>
              <a:rPr lang="en-US" altLang="zh-CN" dirty="0"/>
              <a:t> </a:t>
            </a:r>
            <a:r>
              <a:rPr lang="en-US" altLang="zh-CN" dirty="0">
                <a:hlinkClick r:id="rId3"/>
              </a:rPr>
              <a:t>Link →</a:t>
            </a:r>
            <a:endParaRPr lang="en-US" altLang="zh-CN" dirty="0"/>
          </a:p>
          <a:p>
            <a:pPr lvl="1"/>
            <a:r>
              <a:rPr lang="en-US" altLang="zh-CN" dirty="0"/>
              <a:t>Auto Rename Tag</a:t>
            </a:r>
            <a:r>
              <a:rPr lang="zh-CN" altLang="en-US" dirty="0"/>
              <a:t>：自动修改匹配的</a:t>
            </a:r>
            <a:r>
              <a:rPr lang="en-US" altLang="zh-CN" dirty="0"/>
              <a:t>HTML</a:t>
            </a:r>
            <a:r>
              <a:rPr lang="zh-CN" altLang="en-US" dirty="0"/>
              <a:t>标记。</a:t>
            </a:r>
            <a:r>
              <a:rPr lang="en-US" altLang="zh-CN" dirty="0"/>
              <a:t> </a:t>
            </a:r>
            <a:r>
              <a:rPr lang="en-US" altLang="zh-CN" dirty="0">
                <a:hlinkClick r:id="rId4"/>
              </a:rPr>
              <a:t>Link →</a:t>
            </a:r>
            <a:endParaRPr lang="en-US" altLang="zh-CN" dirty="0"/>
          </a:p>
          <a:p>
            <a:pPr lvl="1"/>
            <a:r>
              <a:rPr lang="en-US" altLang="zh-CN" dirty="0"/>
              <a:t>Color Highlight</a:t>
            </a:r>
            <a:r>
              <a:rPr lang="zh-CN" altLang="en-US" dirty="0"/>
              <a:t>：高亮度</a:t>
            </a:r>
            <a:r>
              <a:rPr lang="en-US" altLang="zh-CN" dirty="0"/>
              <a:t>CSS</a:t>
            </a:r>
            <a:r>
              <a:rPr lang="zh-CN" altLang="en-US" dirty="0"/>
              <a:t>中的颜色。</a:t>
            </a:r>
            <a:r>
              <a:rPr lang="en-US" altLang="zh-CN" dirty="0">
                <a:hlinkClick r:id="rId5"/>
              </a:rPr>
              <a:t>Link →</a:t>
            </a:r>
            <a:endParaRPr lang="en-US" altLang="zh-CN" dirty="0"/>
          </a:p>
          <a:p>
            <a:pPr lvl="1"/>
            <a:r>
              <a:rPr lang="en-US" altLang="zh-CN" dirty="0"/>
              <a:t>Paste and Indent</a:t>
            </a:r>
            <a:r>
              <a:rPr lang="zh-CN" altLang="en-US" dirty="0"/>
              <a:t>：自动缩进粘贴的代码。</a:t>
            </a:r>
            <a:r>
              <a:rPr lang="en-US" altLang="zh-CN" dirty="0"/>
              <a:t> </a:t>
            </a:r>
            <a:r>
              <a:rPr lang="en-US" altLang="zh-CN" dirty="0">
                <a:hlinkClick r:id="rId6"/>
              </a:rPr>
              <a:t>Link →</a:t>
            </a:r>
            <a:endParaRPr lang="en-US" altLang="zh-CN" dirty="0"/>
          </a:p>
          <a:p>
            <a:pPr lvl="1"/>
            <a:r>
              <a:rPr lang="en-US" altLang="zh-CN" dirty="0"/>
              <a:t>Path </a:t>
            </a:r>
            <a:r>
              <a:rPr lang="en-US" altLang="zh-CN" dirty="0" err="1"/>
              <a:t>Intellisense</a:t>
            </a:r>
            <a:r>
              <a:rPr lang="zh-CN" altLang="en-US" dirty="0"/>
              <a:t>：自动完成文件名。</a:t>
            </a:r>
            <a:r>
              <a:rPr lang="en-US" altLang="zh-CN" dirty="0"/>
              <a:t> </a:t>
            </a:r>
            <a:r>
              <a:rPr lang="en-US" altLang="zh-CN" dirty="0">
                <a:hlinkClick r:id="rId7"/>
              </a:rPr>
              <a:t>Link →</a:t>
            </a:r>
            <a:endParaRPr lang="en-US" altLang="zh-CN" dirty="0"/>
          </a:p>
          <a:p>
            <a:pPr lvl="1"/>
            <a:r>
              <a:rPr lang="en-US" altLang="zh-CN" dirty="0"/>
              <a:t>Prettier</a:t>
            </a:r>
            <a:r>
              <a:rPr lang="zh-CN" altLang="en-US" dirty="0"/>
              <a:t>：自动格式化代码。</a:t>
            </a:r>
            <a:r>
              <a:rPr lang="en-US" altLang="zh-CN" dirty="0"/>
              <a:t> </a:t>
            </a:r>
            <a:r>
              <a:rPr lang="en-US" altLang="zh-CN" dirty="0">
                <a:hlinkClick r:id="rId8"/>
              </a:rPr>
              <a:t>Link →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zh-CN" altLang="en-US" dirty="0"/>
              <a:t>。。。</a:t>
            </a:r>
            <a:endParaRPr lang="en-US" altLang="zh-CN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B579052B-739C-F14E-9CAA-0B5ED8AF4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搭建前端开发环境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D89A058C-5EA5-7841-9B23-082A326A5F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Visual</a:t>
            </a:r>
            <a:r>
              <a:rPr lang="zh-CN" altLang="en-US" dirty="0"/>
              <a:t> </a:t>
            </a:r>
            <a:r>
              <a:rPr lang="en-US" altLang="zh-CN" dirty="0"/>
              <a:t>Studio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配置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EC2BE6E5-A0D2-0349-805C-49FA20BEF0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7470" y="440406"/>
            <a:ext cx="464183" cy="34491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B26CC0A-4A13-E549-91B4-C57E1C2237F5}"/>
              </a:ext>
            </a:extLst>
          </p:cNvPr>
          <p:cNvSpPr/>
          <p:nvPr/>
        </p:nvSpPr>
        <p:spPr>
          <a:xfrm>
            <a:off x="5729153" y="5943991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956D7"/>
                </a:solidFill>
              </a:rPr>
              <a:t>Demo</a:t>
            </a:r>
            <a:endParaRPr lang="zh-CN" altLang="en-US" dirty="0">
              <a:solidFill>
                <a:srgbClr val="6956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22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9BC14-7F69-0A42-BDC5-2E9610DF3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前端综合训练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B579052B-739C-F14E-9CAA-0B5ED8AF4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搭建前端开发环境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D89A058C-5EA5-7841-9B23-082A326A5F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源代码版本控制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EC2BE6E5-A0D2-0349-805C-49FA20BEF0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7470" y="440406"/>
            <a:ext cx="464183" cy="34491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A1FDBDED-1881-7A49-89C0-AD5E867F5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550" y="2035573"/>
            <a:ext cx="2567740" cy="1072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B9E896B0-5183-7643-9D6C-DDD565B99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342" y="4048811"/>
            <a:ext cx="4990193" cy="28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49F2FA6-DEAA-354A-9201-CF71FDF53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636" y="1856921"/>
            <a:ext cx="1619249" cy="1429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873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58614" y="519461"/>
            <a:ext cx="407098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</a:rPr>
              <a:t>目录</a:t>
            </a:r>
          </a:p>
        </p:txBody>
      </p:sp>
      <p:graphicFrame>
        <p:nvGraphicFramePr>
          <p:cNvPr id="12" name="图示 11">
            <a:extLst>
              <a:ext uri="{FF2B5EF4-FFF2-40B4-BE49-F238E27FC236}">
                <a16:creationId xmlns:a16="http://schemas.microsoft.com/office/drawing/2014/main" id="{059184DC-D02E-9D46-A967-078ACA036A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8220720"/>
              </p:ext>
            </p:extLst>
          </p:nvPr>
        </p:nvGraphicFramePr>
        <p:xfrm>
          <a:off x="786581" y="2462177"/>
          <a:ext cx="10618837" cy="2296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9BC14-7F69-0A42-BDC5-2E9610DF3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前端综合训练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B579052B-739C-F14E-9CAA-0B5ED8AF4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搭建前端开发环境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D89A058C-5EA5-7841-9B23-082A326A5F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其他效率工具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EC2BE6E5-A0D2-0349-805C-49FA20BEF0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7470" y="440406"/>
            <a:ext cx="464183" cy="34491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6F276E63-B2B4-0443-9BBA-8FF90F691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870" y="2688771"/>
            <a:ext cx="1480457" cy="1480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FAFAD841-BC61-B943-AE7E-163DE20C1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5621" y="2715985"/>
            <a:ext cx="1426029" cy="1426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54A45FF1-271A-2E43-BCF0-E331EC95A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7970" y="2741385"/>
            <a:ext cx="1375229" cy="1375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ïsľíḋé">
            <a:extLst>
              <a:ext uri="{FF2B5EF4-FFF2-40B4-BE49-F238E27FC236}">
                <a16:creationId xmlns:a16="http://schemas.microsoft.com/office/drawing/2014/main" id="{75848C4A-DB81-8E42-80B4-C578E42F88B3}"/>
              </a:ext>
            </a:extLst>
          </p:cNvPr>
          <p:cNvSpPr/>
          <p:nvPr/>
        </p:nvSpPr>
        <p:spPr>
          <a:xfrm>
            <a:off x="860607" y="4158129"/>
            <a:ext cx="2731104" cy="457519"/>
          </a:xfrm>
          <a:prstGeom prst="rect">
            <a:avLst/>
          </a:prstGeom>
        </p:spPr>
        <p:txBody>
          <a:bodyPr wrap="square" lIns="91440" tIns="45720" rIns="91440" bIns="45720" anchor="ctr" anchorCtr="1">
            <a:normAutofit/>
          </a:bodyPr>
          <a:lstStyle/>
          <a:p>
            <a:pPr lvl="0" algn="ctr"/>
            <a:r>
              <a:rPr lang="en-US" altLang="zh-CN" sz="2000" b="1" dirty="0">
                <a:solidFill>
                  <a:srgbClr val="477DEB"/>
                </a:solidFill>
              </a:rPr>
              <a:t>XMind</a:t>
            </a:r>
          </a:p>
        </p:txBody>
      </p:sp>
      <p:sp>
        <p:nvSpPr>
          <p:cNvPr id="17" name="ïsľíḋé">
            <a:extLst>
              <a:ext uri="{FF2B5EF4-FFF2-40B4-BE49-F238E27FC236}">
                <a16:creationId xmlns:a16="http://schemas.microsoft.com/office/drawing/2014/main" id="{D70F5520-C5DC-4043-8CB5-BCA4972FAE10}"/>
              </a:ext>
            </a:extLst>
          </p:cNvPr>
          <p:cNvSpPr/>
          <p:nvPr/>
        </p:nvSpPr>
        <p:spPr>
          <a:xfrm>
            <a:off x="4838398" y="4190681"/>
            <a:ext cx="2731104" cy="392415"/>
          </a:xfrm>
          <a:prstGeom prst="rect">
            <a:avLst/>
          </a:prstGeom>
        </p:spPr>
        <p:txBody>
          <a:bodyPr wrap="square" lIns="91440" tIns="45720" rIns="91440" bIns="45720" anchor="ctr" anchorCtr="1">
            <a:normAutofit lnSpcReduction="10000"/>
          </a:bodyPr>
          <a:lstStyle/>
          <a:p>
            <a:pPr lvl="0" algn="ctr"/>
            <a:r>
              <a:rPr lang="en-US" altLang="zh-CN" sz="2000" b="1" dirty="0">
                <a:solidFill>
                  <a:srgbClr val="477DEB"/>
                </a:solidFill>
              </a:rPr>
              <a:t>Typora</a:t>
            </a:r>
            <a:endParaRPr lang="zh-CN" altLang="en-US" sz="2000" b="1" dirty="0">
              <a:solidFill>
                <a:srgbClr val="477DEB"/>
              </a:solidFill>
            </a:endParaRPr>
          </a:p>
        </p:txBody>
      </p:sp>
      <p:sp>
        <p:nvSpPr>
          <p:cNvPr id="18" name="ïsľíḋé">
            <a:extLst>
              <a:ext uri="{FF2B5EF4-FFF2-40B4-BE49-F238E27FC236}">
                <a16:creationId xmlns:a16="http://schemas.microsoft.com/office/drawing/2014/main" id="{57243331-7793-1941-860F-20A03F8E3085}"/>
              </a:ext>
            </a:extLst>
          </p:cNvPr>
          <p:cNvSpPr/>
          <p:nvPr/>
        </p:nvSpPr>
        <p:spPr>
          <a:xfrm>
            <a:off x="8335464" y="4190681"/>
            <a:ext cx="2731104" cy="392415"/>
          </a:xfrm>
          <a:prstGeom prst="rect">
            <a:avLst/>
          </a:prstGeom>
        </p:spPr>
        <p:txBody>
          <a:bodyPr wrap="square" lIns="91440" tIns="45720" rIns="91440" bIns="45720" anchor="ctr" anchorCtr="1">
            <a:normAutofit lnSpcReduction="10000"/>
          </a:bodyPr>
          <a:lstStyle/>
          <a:p>
            <a:pPr lvl="0" algn="ctr"/>
            <a:r>
              <a:rPr lang="zh-CN" altLang="en-US" sz="2000" b="1" dirty="0">
                <a:solidFill>
                  <a:srgbClr val="477DEB"/>
                </a:solidFill>
              </a:rPr>
              <a:t>钉钉</a:t>
            </a:r>
          </a:p>
        </p:txBody>
      </p:sp>
    </p:spTree>
    <p:extLst>
      <p:ext uri="{BB962C8B-B14F-4D97-AF65-F5344CB8AC3E}">
        <p14:creationId xmlns:p14="http://schemas.microsoft.com/office/powerpoint/2010/main" val="3538694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83280" y="2322195"/>
            <a:ext cx="568579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b="1" dirty="0">
                <a:solidFill>
                  <a:schemeClr val="bg1"/>
                </a:solidFill>
              </a:rPr>
              <a:t>感谢聆听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610360" y="2397760"/>
            <a:ext cx="129601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452880" y="3674745"/>
            <a:ext cx="1642110" cy="1642110"/>
            <a:chOff x="1667" y="6676"/>
            <a:chExt cx="2280" cy="2280"/>
          </a:xfrm>
        </p:grpSpPr>
        <p:sp>
          <p:nvSpPr>
            <p:cNvPr id="8" name="椭圆 7"/>
            <p:cNvSpPr/>
            <p:nvPr/>
          </p:nvSpPr>
          <p:spPr>
            <a:xfrm>
              <a:off x="1836" y="6821"/>
              <a:ext cx="1989" cy="19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6" name="图片 35" descr="5bc40d7864e71-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67" y="6676"/>
              <a:ext cx="2280" cy="2280"/>
            </a:xfrm>
            <a:prstGeom prst="rect">
              <a:avLst/>
            </a:prstGeom>
          </p:spPr>
        </p:pic>
      </p:grpSp>
      <p:sp>
        <p:nvSpPr>
          <p:cNvPr id="10" name="标题 9">
            <a:extLst>
              <a:ext uri="{FF2B5EF4-FFF2-40B4-BE49-F238E27FC236}">
                <a16:creationId xmlns:a16="http://schemas.microsoft.com/office/drawing/2014/main" id="{E2DF39B3-AAFB-D041-B11B-6433582A1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0360" y="2509330"/>
            <a:ext cx="6260149" cy="937448"/>
          </a:xfrm>
        </p:spPr>
        <p:txBody>
          <a:bodyPr/>
          <a:lstStyle/>
          <a:p>
            <a:r>
              <a:rPr lang="zh-CN" altLang="en-US" dirty="0"/>
              <a:t>前端科普</a:t>
            </a:r>
          </a:p>
        </p:txBody>
      </p:sp>
      <p:sp>
        <p:nvSpPr>
          <p:cNvPr id="12" name="副标题 11">
            <a:extLst>
              <a:ext uri="{FF2B5EF4-FFF2-40B4-BE49-F238E27FC236}">
                <a16:creationId xmlns:a16="http://schemas.microsoft.com/office/drawing/2014/main" id="{5356BE09-0DA6-F842-9D9A-446B536C14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4633C0B7-1792-BC45-994E-F3DFCFD107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74050" y="1784350"/>
            <a:ext cx="3627438" cy="1756992"/>
          </a:xfrm>
        </p:spPr>
        <p:txBody>
          <a:bodyPr/>
          <a:lstStyle/>
          <a:p>
            <a:r>
              <a:rPr lang="zh-CN" altLang="en-US" dirty="0"/>
              <a:t> 前端到底是什么？</a:t>
            </a:r>
            <a:endParaRPr lang="en-US" altLang="zh-CN" dirty="0"/>
          </a:p>
          <a:p>
            <a:r>
              <a:rPr lang="zh-CN" altLang="en-US" dirty="0"/>
              <a:t> 前端都学啥玩意？</a:t>
            </a:r>
            <a:endParaRPr lang="en-US" altLang="zh-CN" dirty="0"/>
          </a:p>
          <a:p>
            <a:r>
              <a:rPr lang="zh-CN" altLang="en-US" dirty="0"/>
              <a:t> 学了能做什么？</a:t>
            </a:r>
            <a:endParaRPr lang="en-US" altLang="zh-CN" dirty="0"/>
          </a:p>
          <a:p>
            <a:r>
              <a:rPr lang="zh-CN" altLang="en-US" dirty="0"/>
              <a:t> 前途与钱途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9BC14-7F69-0A42-BDC5-2E9610DF3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前端综合训练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76D681D8-BA32-024E-AC12-7EA97B8C9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37985" y="1811111"/>
            <a:ext cx="10499271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 </a:t>
            </a:r>
            <a:r>
              <a:rPr lang="zh-CN" altLang="en-US" dirty="0"/>
              <a:t>最通俗的说法：打开浏览器、手机，所能看到的一切都属于前端。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对应：后端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/>
              <a:t> 看不见、摸不着</a:t>
            </a:r>
            <a:r>
              <a:rPr lang="en-US" altLang="zh-CN" dirty="0"/>
              <a:t> </a:t>
            </a:r>
            <a:r>
              <a:rPr lang="en-US" altLang="zh-CN" dirty="0">
                <a:sym typeface="Wingdings" pitchFamily="2" charset="2"/>
              </a:rPr>
              <a:t> </a:t>
            </a:r>
            <a:r>
              <a:rPr lang="zh-CN" altLang="en-US" dirty="0"/>
              <a:t>为前端提供服务。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前端分类：</a:t>
            </a:r>
            <a:endParaRPr lang="en-US" altLang="zh-CN" dirty="0"/>
          </a:p>
          <a:p>
            <a:pPr lvl="1"/>
            <a:r>
              <a:rPr lang="zh-CN" altLang="en-US" dirty="0"/>
              <a:t>桌面</a:t>
            </a:r>
            <a:r>
              <a:rPr lang="en-US" altLang="zh-CN" dirty="0"/>
              <a:t>app</a:t>
            </a:r>
            <a:r>
              <a:rPr lang="zh-CN" altLang="en-US" dirty="0"/>
              <a:t>：针对 </a:t>
            </a:r>
            <a:r>
              <a:rPr lang="en-US" altLang="zh-CN" dirty="0"/>
              <a:t>Windows</a:t>
            </a:r>
            <a:r>
              <a:rPr lang="zh-CN" altLang="en-US" dirty="0"/>
              <a:t>、</a:t>
            </a:r>
            <a:r>
              <a:rPr lang="en-US" altLang="zh-CN" dirty="0"/>
              <a:t>Mac</a:t>
            </a:r>
            <a:r>
              <a:rPr lang="zh-CN" altLang="en-US" dirty="0"/>
              <a:t>、</a:t>
            </a:r>
            <a:r>
              <a:rPr lang="en-US" altLang="zh-CN" dirty="0"/>
              <a:t>Linux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zh-CN" altLang="en-US" dirty="0"/>
              <a:t>移动</a:t>
            </a:r>
            <a:r>
              <a:rPr lang="en-US" altLang="zh-CN" dirty="0"/>
              <a:t>app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原生移动</a:t>
            </a:r>
            <a:r>
              <a:rPr lang="en-US" altLang="zh-CN" dirty="0"/>
              <a:t>app</a:t>
            </a:r>
            <a:r>
              <a:rPr lang="zh-CN" altLang="en-US" dirty="0"/>
              <a:t>：</a:t>
            </a:r>
            <a:r>
              <a:rPr lang="en-US" altLang="zh-CN" dirty="0"/>
              <a:t>iOS/Android</a:t>
            </a:r>
          </a:p>
          <a:p>
            <a:pPr lvl="2"/>
            <a:r>
              <a:rPr lang="zh-CN" altLang="en-US" dirty="0"/>
              <a:t>混合</a:t>
            </a:r>
            <a:r>
              <a:rPr lang="en-US" altLang="zh-CN" dirty="0"/>
              <a:t>app</a:t>
            </a:r>
          </a:p>
          <a:p>
            <a:pPr lvl="2"/>
            <a:r>
              <a:rPr lang="zh-CN" altLang="en-US" dirty="0"/>
              <a:t>中国特色的小程序</a:t>
            </a:r>
            <a:endParaRPr lang="en-US" altLang="zh-CN" dirty="0"/>
          </a:p>
          <a:p>
            <a:pPr lvl="2"/>
            <a:r>
              <a:rPr lang="zh-CN" altLang="en-US" dirty="0"/>
              <a:t> </a:t>
            </a:r>
            <a:r>
              <a:rPr lang="en-US" altLang="zh-CN" dirty="0"/>
              <a:t>PWA</a:t>
            </a:r>
          </a:p>
          <a:p>
            <a:pPr lvl="1"/>
            <a:r>
              <a:rPr lang="en-US" altLang="zh-CN" dirty="0"/>
              <a:t>Web app</a:t>
            </a:r>
            <a:r>
              <a:rPr lang="zh-CN" altLang="en-US" dirty="0"/>
              <a:t>：针对浏览器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B579052B-739C-F14E-9CAA-0B5ED8AF4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前端科普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D89A058C-5EA5-7841-9B23-082A326A5F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前端到底是什么？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EC2BE6E5-A0D2-0349-805C-49FA20BEF0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7470" y="440406"/>
            <a:ext cx="464183" cy="34491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E694DDD-DF89-C94F-9ADF-9EA111A0D57C}"/>
              </a:ext>
            </a:extLst>
          </p:cNvPr>
          <p:cNvSpPr/>
          <p:nvPr/>
        </p:nvSpPr>
        <p:spPr>
          <a:xfrm>
            <a:off x="1320800" y="3323771"/>
            <a:ext cx="4405086" cy="279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线形标注 1 (无边框) 3">
            <a:extLst>
              <a:ext uri="{FF2B5EF4-FFF2-40B4-BE49-F238E27FC236}">
                <a16:creationId xmlns:a16="http://schemas.microsoft.com/office/drawing/2014/main" id="{7B538C5F-72BD-B643-B3D1-FD863EB822A8}"/>
              </a:ext>
            </a:extLst>
          </p:cNvPr>
          <p:cNvSpPr/>
          <p:nvPr/>
        </p:nvSpPr>
        <p:spPr>
          <a:xfrm>
            <a:off x="7046686" y="4209143"/>
            <a:ext cx="3410857" cy="696686"/>
          </a:xfrm>
          <a:prstGeom prst="callout1">
            <a:avLst/>
          </a:prstGeom>
          <a:solidFill>
            <a:srgbClr val="6956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Web</a:t>
            </a:r>
            <a:r>
              <a:rPr kumimoji="1" lang="zh-CN" altLang="en-US" dirty="0"/>
              <a:t>前端都能搞定！</a:t>
            </a:r>
          </a:p>
        </p:txBody>
      </p:sp>
    </p:spTree>
    <p:extLst>
      <p:ext uri="{BB962C8B-B14F-4D97-AF65-F5344CB8AC3E}">
        <p14:creationId xmlns:p14="http://schemas.microsoft.com/office/powerpoint/2010/main" val="3931480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9BC14-7F69-0A42-BDC5-2E9610DF3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前端综合训练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76D681D8-BA32-024E-AC12-7EA97B8C9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37985" y="5667829"/>
            <a:ext cx="10499271" cy="49462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dirty="0"/>
              <a:t> Web</a:t>
            </a:r>
            <a:r>
              <a:rPr lang="zh-CN" altLang="en-US" dirty="0"/>
              <a:t>前端技术体系</a:t>
            </a:r>
            <a:r>
              <a:rPr lang="en-US" altLang="zh-CN" dirty="0"/>
              <a:t>.</a:t>
            </a:r>
            <a:r>
              <a:rPr lang="en-US" altLang="zh-CN" dirty="0" err="1"/>
              <a:t>xmind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B579052B-739C-F14E-9CAA-0B5ED8AF4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前端科普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D89A058C-5EA5-7841-9B23-082A326A5F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前端都学啥玩意？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EC2BE6E5-A0D2-0349-805C-49FA20BEF0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7470" y="440406"/>
            <a:ext cx="464183" cy="34491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905B3D8-8212-F841-84EB-8AB8F054A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693" y="1661886"/>
            <a:ext cx="8650514" cy="327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274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9BC14-7F69-0A42-BDC5-2E9610DF3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前端综合训练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76D681D8-BA32-024E-AC12-7EA97B8C9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37985" y="1811111"/>
            <a:ext cx="10499271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Web</a:t>
            </a:r>
            <a:r>
              <a:rPr lang="zh-CN" altLang="en-US" dirty="0"/>
              <a:t>前端工程师</a:t>
            </a:r>
            <a:endParaRPr lang="en-US" altLang="zh-CN" dirty="0"/>
          </a:p>
          <a:p>
            <a:pPr lvl="1"/>
            <a:r>
              <a:rPr lang="zh-CN" altLang="en-US" dirty="0"/>
              <a:t>一套技术搞定：</a:t>
            </a:r>
            <a:endParaRPr lang="en-US" altLang="zh-CN" dirty="0"/>
          </a:p>
          <a:p>
            <a:pPr lvl="2"/>
            <a:r>
              <a:rPr lang="zh-CN" altLang="en-US" dirty="0"/>
              <a:t>桌面</a:t>
            </a:r>
            <a:r>
              <a:rPr lang="en-US" altLang="zh-CN" dirty="0"/>
              <a:t>app</a:t>
            </a:r>
          </a:p>
          <a:p>
            <a:pPr lvl="2"/>
            <a:r>
              <a:rPr lang="zh-CN" altLang="en-US" dirty="0"/>
              <a:t>移动</a:t>
            </a:r>
            <a:r>
              <a:rPr lang="en-US" altLang="zh-CN" dirty="0"/>
              <a:t>app</a:t>
            </a:r>
          </a:p>
          <a:p>
            <a:pPr lvl="2"/>
            <a:r>
              <a:rPr lang="en-US" altLang="zh-CN" dirty="0"/>
              <a:t>Web app</a:t>
            </a:r>
          </a:p>
          <a:p>
            <a:r>
              <a:rPr lang="zh-CN" altLang="en-US" dirty="0"/>
              <a:t>后端</a:t>
            </a:r>
            <a:endParaRPr lang="en-US" altLang="zh-CN" dirty="0"/>
          </a:p>
          <a:p>
            <a:pPr lvl="1"/>
            <a:r>
              <a:rPr lang="zh-CN" altLang="en-US" dirty="0"/>
              <a:t> </a:t>
            </a:r>
            <a:r>
              <a:rPr lang="en-US" altLang="zh-CN" dirty="0"/>
              <a:t>Node</a:t>
            </a:r>
            <a:r>
              <a:rPr lang="zh-CN" altLang="en-US" dirty="0"/>
              <a:t>工程师</a:t>
            </a:r>
            <a:endParaRPr lang="en-US" altLang="zh-CN" dirty="0"/>
          </a:p>
          <a:p>
            <a:r>
              <a:rPr lang="zh-CN" altLang="en-US" dirty="0"/>
              <a:t>全栈（</a:t>
            </a:r>
            <a:r>
              <a:rPr lang="en-US" altLang="zh-CN" dirty="0"/>
              <a:t>Full Stack</a:t>
            </a:r>
            <a:r>
              <a:rPr lang="zh-CN" altLang="en-US" dirty="0"/>
              <a:t>）工程师</a:t>
            </a:r>
          </a:p>
          <a:p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B579052B-739C-F14E-9CAA-0B5ED8AF4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前端科普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D89A058C-5EA5-7841-9B23-082A326A5F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学了能做什么？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EC2BE6E5-A0D2-0349-805C-49FA20BEF0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7470" y="440406"/>
            <a:ext cx="464183" cy="34491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6914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9BC14-7F69-0A42-BDC5-2E9610DF3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前端综合训练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76D681D8-BA32-024E-AC12-7EA97B8C9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37985" y="1811111"/>
            <a:ext cx="10499271" cy="4351338"/>
          </a:xfrm>
        </p:spPr>
        <p:txBody>
          <a:bodyPr/>
          <a:lstStyle/>
          <a:p>
            <a:r>
              <a:rPr lang="zh-CN" altLang="en-US" dirty="0"/>
              <a:t> 招聘网站上的需求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r>
              <a:rPr lang="en-US" altLang="zh-CN" dirty="0" err="1"/>
              <a:t>zhaopin.com</a:t>
            </a:r>
            <a:r>
              <a:rPr lang="zh-CN" altLang="en-US" dirty="0"/>
              <a:t>、</a:t>
            </a:r>
            <a:r>
              <a:rPr lang="en-US" altLang="zh-CN" dirty="0"/>
              <a:t>51job.com</a:t>
            </a:r>
            <a:r>
              <a:rPr lang="zh-CN" altLang="en-US" dirty="0"/>
              <a:t>、</a:t>
            </a:r>
            <a:r>
              <a:rPr lang="en-US" altLang="zh-CN" dirty="0"/>
              <a:t>boss</a:t>
            </a:r>
            <a:r>
              <a:rPr lang="zh-CN" altLang="en-US" dirty="0"/>
              <a:t>直聘、拉勾网</a:t>
            </a:r>
            <a:endParaRPr lang="en-US" altLang="zh-CN" dirty="0"/>
          </a:p>
          <a:p>
            <a:r>
              <a:rPr lang="zh-CN" altLang="en-US" dirty="0"/>
              <a:t> 就业特点</a:t>
            </a:r>
            <a:endParaRPr lang="en-US" altLang="zh-CN" dirty="0"/>
          </a:p>
          <a:p>
            <a:r>
              <a:rPr lang="zh-CN" altLang="en-US" dirty="0"/>
              <a:t> 薪资</a:t>
            </a:r>
            <a:endParaRPr lang="en-US" altLang="zh-CN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B579052B-739C-F14E-9CAA-0B5ED8AF4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前端科普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D89A058C-5EA5-7841-9B23-082A326A5F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前途与钱途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EC2BE6E5-A0D2-0349-805C-49FA20BEF0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7470" y="440406"/>
            <a:ext cx="464183" cy="34491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3347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610360" y="2397760"/>
            <a:ext cx="129601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452880" y="3674745"/>
            <a:ext cx="1642110" cy="1642110"/>
            <a:chOff x="1667" y="6676"/>
            <a:chExt cx="2280" cy="2280"/>
          </a:xfrm>
        </p:grpSpPr>
        <p:sp>
          <p:nvSpPr>
            <p:cNvPr id="8" name="椭圆 7"/>
            <p:cNvSpPr/>
            <p:nvPr/>
          </p:nvSpPr>
          <p:spPr>
            <a:xfrm>
              <a:off x="1836" y="6821"/>
              <a:ext cx="1989" cy="19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6" name="图片 35" descr="5bc40d7864e71-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67" y="6676"/>
              <a:ext cx="2280" cy="2280"/>
            </a:xfrm>
            <a:prstGeom prst="rect">
              <a:avLst/>
            </a:prstGeom>
          </p:spPr>
        </p:pic>
      </p:grpSp>
      <p:sp>
        <p:nvSpPr>
          <p:cNvPr id="10" name="标题 9">
            <a:extLst>
              <a:ext uri="{FF2B5EF4-FFF2-40B4-BE49-F238E27FC236}">
                <a16:creationId xmlns:a16="http://schemas.microsoft.com/office/drawing/2014/main" id="{E2DF39B3-AAFB-D041-B11B-6433582A1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0360" y="2509330"/>
            <a:ext cx="6260149" cy="937448"/>
          </a:xfrm>
        </p:spPr>
        <p:txBody>
          <a:bodyPr/>
          <a:lstStyle/>
          <a:p>
            <a:r>
              <a:rPr lang="zh-CN" altLang="en-US" dirty="0"/>
              <a:t>如何学前端？</a:t>
            </a:r>
          </a:p>
        </p:txBody>
      </p:sp>
      <p:sp>
        <p:nvSpPr>
          <p:cNvPr id="12" name="副标题 11">
            <a:extLst>
              <a:ext uri="{FF2B5EF4-FFF2-40B4-BE49-F238E27FC236}">
                <a16:creationId xmlns:a16="http://schemas.microsoft.com/office/drawing/2014/main" id="{5356BE09-0DA6-F842-9D9A-446B536C14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4633C0B7-1792-BC45-994E-F3DFCFD107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25287" y="2873082"/>
            <a:ext cx="3627438" cy="946514"/>
          </a:xfrm>
        </p:spPr>
        <p:txBody>
          <a:bodyPr/>
          <a:lstStyle/>
          <a:p>
            <a:r>
              <a:rPr lang="zh-CN" altLang="en-US" dirty="0"/>
              <a:t> 教材与参考书</a:t>
            </a:r>
            <a:endParaRPr lang="en-US" altLang="zh-CN" dirty="0"/>
          </a:p>
          <a:p>
            <a:r>
              <a:rPr lang="zh-CN" altLang="en-US" dirty="0"/>
              <a:t> 学习资源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8603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9BC14-7F69-0A42-BDC5-2E9610DF3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前端综合训练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76D681D8-BA32-024E-AC12-7EA97B8C9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37985" y="1811111"/>
            <a:ext cx="10499271" cy="4351338"/>
          </a:xfrm>
        </p:spPr>
        <p:txBody>
          <a:bodyPr/>
          <a:lstStyle/>
          <a:p>
            <a:r>
              <a:rPr lang="zh-CN" altLang="en-US" dirty="0"/>
              <a:t> 教材</a:t>
            </a:r>
            <a:endParaRPr lang="en-US" altLang="zh-CN" dirty="0"/>
          </a:p>
          <a:p>
            <a:pPr lvl="1"/>
            <a:r>
              <a:rPr lang="en-US" altLang="zh-CN" dirty="0"/>
              <a:t>《JavaScript</a:t>
            </a:r>
            <a:r>
              <a:rPr lang="zh-CN" altLang="en-US" dirty="0"/>
              <a:t>从入门到精通</a:t>
            </a:r>
            <a:r>
              <a:rPr lang="en-US" altLang="zh-CN" dirty="0"/>
              <a:t>》</a:t>
            </a:r>
          </a:p>
          <a:p>
            <a:r>
              <a:rPr lang="zh-CN" altLang="en-US" dirty="0"/>
              <a:t> 参考书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B579052B-739C-F14E-9CAA-0B5ED8AF4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前端如何学？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D89A058C-5EA5-7841-9B23-082A326A5F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教材与参考书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EC2BE6E5-A0D2-0349-805C-49FA20BEF0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7470" y="440406"/>
            <a:ext cx="464183" cy="34491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1F96A6E-7A20-A449-B7F7-F0B98A073699}"/>
              </a:ext>
            </a:extLst>
          </p:cNvPr>
          <p:cNvSpPr/>
          <p:nvPr/>
        </p:nvSpPr>
        <p:spPr>
          <a:xfrm>
            <a:off x="4100696" y="5472277"/>
            <a:ext cx="4455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3"/>
              </a:rPr>
              <a:t>https://wangdoc.com/javascript/index.html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2BFD7FF-A830-B340-AE4C-82971D363BAC}"/>
              </a:ext>
            </a:extLst>
          </p:cNvPr>
          <p:cNvSpPr/>
          <p:nvPr/>
        </p:nvSpPr>
        <p:spPr>
          <a:xfrm>
            <a:off x="4119031" y="5842391"/>
            <a:ext cx="3852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4"/>
              </a:rPr>
              <a:t>https://wangdoc.com/es6/index.html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82496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30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08"/>
  <p:tag name="KSO_WM_TAG_VERSION" val="1.0"/>
  <p:tag name="KSO_WM_UNIT_TYPE" val="b"/>
  <p:tag name="KSO_WM_UNIT_INDEX" val="1"/>
  <p:tag name="KSO_WM_UNIT_ID" val="custom20187308_1*b*1"/>
  <p:tag name="KSO_WM_UNIT_LAYERLEVEL" val="1"/>
  <p:tag name="KSO_WM_UNIT_VALUE" val="15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Speaker name and title her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6B38A9"/>
      </a:accent1>
      <a:accent2>
        <a:srgbClr val="AA90CC"/>
      </a:accent2>
      <a:accent3>
        <a:srgbClr val="F7C10D"/>
      </a:accent3>
      <a:accent4>
        <a:srgbClr val="A5CD1C"/>
      </a:accent4>
      <a:accent5>
        <a:srgbClr val="7D8993"/>
      </a:accent5>
      <a:accent6>
        <a:srgbClr val="ADB5BB"/>
      </a:accent6>
      <a:hlink>
        <a:srgbClr val="6B38A9"/>
      </a:hlink>
      <a:folHlink>
        <a:srgbClr val="BFBFBF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18985</TotalTime>
  <Words>707</Words>
  <Application>Microsoft Office PowerPoint</Application>
  <PresentationFormat>宽屏</PresentationFormat>
  <Paragraphs>198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Apple Symbols</vt:lpstr>
      <vt:lpstr>等线</vt:lpstr>
      <vt:lpstr>Microsoft YaHei</vt:lpstr>
      <vt:lpstr>Microsoft YaHei</vt:lpstr>
      <vt:lpstr>Arial</vt:lpstr>
      <vt:lpstr>Calibri</vt:lpstr>
      <vt:lpstr>Wingdings</vt:lpstr>
      <vt:lpstr>Office 主题​​</vt:lpstr>
      <vt:lpstr>PowerPoint 演示文稿</vt:lpstr>
      <vt:lpstr>PowerPoint 演示文稿</vt:lpstr>
      <vt:lpstr>前端科普</vt:lpstr>
      <vt:lpstr>前端综合训练</vt:lpstr>
      <vt:lpstr>前端综合训练</vt:lpstr>
      <vt:lpstr>前端综合训练</vt:lpstr>
      <vt:lpstr>前端综合训练</vt:lpstr>
      <vt:lpstr>如何学前端？</vt:lpstr>
      <vt:lpstr>前端综合训练</vt:lpstr>
      <vt:lpstr>前端综合训练</vt:lpstr>
      <vt:lpstr>教学安排</vt:lpstr>
      <vt:lpstr>前端综合训练</vt:lpstr>
      <vt:lpstr>前端综合训练</vt:lpstr>
      <vt:lpstr>搭建前端开发环境</vt:lpstr>
      <vt:lpstr>前端综合训练</vt:lpstr>
      <vt:lpstr>前端综合训练</vt:lpstr>
      <vt:lpstr>前端综合训练</vt:lpstr>
      <vt:lpstr>前端综合训练</vt:lpstr>
      <vt:lpstr>前端综合训练</vt:lpstr>
      <vt:lpstr>前端综合训练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肖 继潮</cp:lastModifiedBy>
  <cp:revision>617</cp:revision>
  <cp:lastPrinted>2020-08-19T02:01:59Z</cp:lastPrinted>
  <dcterms:created xsi:type="dcterms:W3CDTF">2017-08-03T09:01:00Z</dcterms:created>
  <dcterms:modified xsi:type="dcterms:W3CDTF">2020-10-20T14:41:32Z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2052-11.1.0.8415</vt:lpwstr>
  </property>
</Properties>
</file>