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25" r:id="rId4"/>
    <p:sldId id="422" r:id="rId5"/>
    <p:sldId id="259" r:id="rId6"/>
    <p:sldId id="421" r:id="rId7"/>
    <p:sldId id="420" r:id="rId8"/>
    <p:sldId id="367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326" r:id="rId22"/>
    <p:sldId id="388" r:id="rId23"/>
    <p:sldId id="412" r:id="rId24"/>
    <p:sldId id="413" r:id="rId25"/>
    <p:sldId id="415" r:id="rId26"/>
    <p:sldId id="414" r:id="rId27"/>
    <p:sldId id="315" r:id="rId28"/>
    <p:sldId id="392" r:id="rId29"/>
    <p:sldId id="416" r:id="rId30"/>
    <p:sldId id="417" r:id="rId31"/>
    <p:sldId id="418" r:id="rId32"/>
    <p:sldId id="419" r:id="rId33"/>
    <p:sldId id="285" r:id="rId3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630"/>
    <a:srgbClr val="7356DD"/>
    <a:srgbClr val="E19E8E"/>
    <a:srgbClr val="6956D7"/>
    <a:srgbClr val="E2E2E2"/>
    <a:srgbClr val="477DEB"/>
    <a:srgbClr val="7154DB"/>
    <a:srgbClr val="000000"/>
    <a:srgbClr val="90B160"/>
    <a:srgbClr val="C5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4" autoAdjust="0"/>
    <p:restoredTop sz="95837" autoAdjust="0"/>
  </p:normalViewPr>
  <p:slideViewPr>
    <p:cSldViewPr snapToGrid="0" showGuides="1">
      <p:cViewPr varScale="1">
        <p:scale>
          <a:sx n="102" d="100"/>
          <a:sy n="102" d="100"/>
        </p:scale>
        <p:origin x="92" y="300"/>
      </p:cViewPr>
      <p:guideLst>
        <p:guide pos="390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52" d="100"/>
          <a:sy n="152" d="100"/>
        </p:scale>
        <p:origin x="5648" y="1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390C-4018-594E-9F6E-AE023EC5A3A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A82018-58F5-3949-B8EC-217B3CBC910D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 数组</a:t>
          </a:r>
        </a:p>
      </dgm:t>
    </dgm:pt>
    <dgm:pt modelId="{832AF051-95AA-A044-A5F6-B3BEC0089F28}" type="par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8C446D7A-5CCD-D244-A810-80464C065A1F}" type="sib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CA315E63-FBA5-B24C-BF6F-A5D2695D1C4F}">
      <dgm:prSet phldrT="[文本]"/>
      <dgm:spPr/>
      <dgm:t>
        <a:bodyPr/>
        <a:lstStyle/>
        <a:p>
          <a:endParaRPr lang="zh-CN" altLang="en-US" dirty="0"/>
        </a:p>
      </dgm:t>
    </dgm:pt>
    <dgm:pt modelId="{55DEFD22-5C16-204A-9B43-9C68897D8DC5}" type="par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A0E4A1FB-C57A-0048-9FBF-0759DC4BE4A7}" type="sib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B16B6A17-DCD3-9E40-A29B-6F06E51D1BE2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3.Set</a:t>
          </a:r>
          <a:endParaRPr lang="zh-CN" altLang="en-US" dirty="0"/>
        </a:p>
      </dgm:t>
    </dgm:pt>
    <dgm:pt modelId="{31C256BE-C5C8-4241-815E-9F2526C4089E}" type="par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C7624D4F-75F4-F143-B9A5-3A3776DC8E95}" type="sib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B1EA3E5D-189B-F749-8213-603AE6E6276A}">
      <dgm:prSet phldrT="[文本]"/>
      <dgm:spPr/>
      <dgm:t>
        <a:bodyPr/>
        <a:lstStyle/>
        <a:p>
          <a:endParaRPr lang="zh-CN" altLang="en-US" dirty="0"/>
        </a:p>
      </dgm:t>
    </dgm:pt>
    <dgm:pt modelId="{D4130F89-57DA-F542-84DB-151D3F2951EA}" type="par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4A3E7881-0618-B84A-9447-A5EE8D9B4FAD}" type="sib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3905938C-476B-7346-BA14-977529632385}">
      <dgm:prSet/>
      <dgm:spPr>
        <a:solidFill>
          <a:srgbClr val="7356DD"/>
        </a:solidFill>
      </dgm:spPr>
      <dgm:t>
        <a:bodyPr/>
        <a:lstStyle/>
        <a:p>
          <a:r>
            <a:rPr lang="en-US" altLang="zh-CN" dirty="0"/>
            <a:t>4.Map</a:t>
          </a:r>
          <a:endParaRPr lang="zh-CN" altLang="en-US" dirty="0"/>
        </a:p>
      </dgm:t>
    </dgm:pt>
    <dgm:pt modelId="{58924D57-A9D4-7641-A444-8898209CB7A9}" type="par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69B8EFC2-A3A8-E541-88CD-F8B6745C6E40}" type="sib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AA451257-F570-774B-B4BA-187EF4D13524}">
      <dgm:prSet custT="1"/>
      <dgm:spPr/>
      <dgm:t>
        <a:bodyPr/>
        <a:lstStyle/>
        <a:p>
          <a:endParaRPr lang="zh-CN" altLang="en-US" sz="1500" dirty="0"/>
        </a:p>
      </dgm:t>
    </dgm:pt>
    <dgm:pt modelId="{26C333DE-DFFA-1C48-BF70-AFA7A87232B8}" type="par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D8166AC7-4973-7E42-A2C9-9D38CC17616C}" type="sib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CF0FC1DB-01F6-6B48-932B-E1327517E63C}">
      <dgm:prSet phldrT="[文本]"/>
      <dgm:spPr/>
      <dgm:t>
        <a:bodyPr/>
        <a:lstStyle/>
        <a:p>
          <a:endParaRPr lang="zh-CN" altLang="en-US" dirty="0"/>
        </a:p>
      </dgm:t>
    </dgm:pt>
    <dgm:pt modelId="{1B435055-9593-494C-A25E-3E540174B0CA}" type="par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FA24A687-E2BA-5442-AD89-76C8AA2B6C49}" type="sib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38659DE8-CB51-B447-B94A-AA2369BD9BB7}">
      <dgm:prSet phldrT="[文本]"/>
      <dgm:spPr/>
      <dgm:t>
        <a:bodyPr/>
        <a:lstStyle/>
        <a:p>
          <a:endParaRPr lang="zh-CN" altLang="en-US" dirty="0"/>
        </a:p>
      </dgm:t>
    </dgm:pt>
    <dgm:pt modelId="{DD6BC7BA-70F3-D349-A1DA-6A1CD3114AA9}" type="par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E3FA0A5F-1161-E549-9BD6-492F19852499}" type="sib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DCF371FB-F69C-434E-A45E-52F762215E90}">
      <dgm:prSet phldrT="[文本]"/>
      <dgm:spPr/>
      <dgm:t>
        <a:bodyPr/>
        <a:lstStyle/>
        <a:p>
          <a:endParaRPr lang="zh-CN" altLang="en-US" dirty="0"/>
        </a:p>
      </dgm:t>
    </dgm:pt>
    <dgm:pt modelId="{B8D805B9-021E-924B-9FD0-4A89FAAC49BE}" type="par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BA1590CB-6F05-EE42-A5DD-BF4C2C9FC326}" type="sib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E46FC4F4-FE06-A349-BF7D-46F579C7ACB5}">
      <dgm:prSet phldrT="[文本]"/>
      <dgm:spPr/>
      <dgm:t>
        <a:bodyPr/>
        <a:lstStyle/>
        <a:p>
          <a:endParaRPr lang="zh-CN" altLang="en-US" dirty="0"/>
        </a:p>
      </dgm:t>
    </dgm:pt>
    <dgm:pt modelId="{DF71D660-8592-4F4B-B9D4-B7CDB39301B8}" type="par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3F6AEEA1-E610-064E-A08E-2E875CA43159}" type="sib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5FD63D9B-E0FE-8F4C-A10F-293492C63F70}">
      <dgm:prSet/>
      <dgm:spPr/>
      <dgm:t>
        <a:bodyPr/>
        <a:lstStyle/>
        <a:p>
          <a:r>
            <a:rPr lang="en-US" altLang="zh-CN"/>
            <a:t>1. </a:t>
          </a:r>
          <a:r>
            <a:rPr lang="zh-CN" altLang="en-US"/>
            <a:t>对象</a:t>
          </a:r>
        </a:p>
      </dgm:t>
    </dgm:pt>
    <dgm:pt modelId="{0FFEB45A-FA2B-D94D-86D3-9BA5DDB86E4A}" type="parTrans" cxnId="{25A3E6A8-B9A6-3347-8470-FB55601A84A0}">
      <dgm:prSet/>
      <dgm:spPr/>
      <dgm:t>
        <a:bodyPr/>
        <a:lstStyle/>
        <a:p>
          <a:endParaRPr lang="zh-CN" altLang="en-US"/>
        </a:p>
      </dgm:t>
    </dgm:pt>
    <dgm:pt modelId="{0C753537-BF59-3C4A-AE35-4B9AE3BCF193}" type="sibTrans" cxnId="{25A3E6A8-B9A6-3347-8470-FB55601A84A0}">
      <dgm:prSet/>
      <dgm:spPr/>
      <dgm:t>
        <a:bodyPr/>
        <a:lstStyle/>
        <a:p>
          <a:endParaRPr lang="zh-CN" altLang="en-US"/>
        </a:p>
      </dgm:t>
    </dgm:pt>
    <dgm:pt modelId="{4209B3B9-7648-A64D-A767-E534426CF2CE}" type="pres">
      <dgm:prSet presAssocID="{2631390C-4018-594E-9F6E-AE023EC5A3A1}" presName="Name0" presStyleCnt="0">
        <dgm:presLayoutVars>
          <dgm:dir/>
          <dgm:animLvl val="lvl"/>
          <dgm:resizeHandles val="exact"/>
        </dgm:presLayoutVars>
      </dgm:prSet>
      <dgm:spPr/>
    </dgm:pt>
    <dgm:pt modelId="{D8D5B169-059F-B541-BF32-EE7B4D5EF5C0}" type="pres">
      <dgm:prSet presAssocID="{5FD63D9B-E0FE-8F4C-A10F-293492C63F70}" presName="composite" presStyleCnt="0"/>
      <dgm:spPr/>
    </dgm:pt>
    <dgm:pt modelId="{C6A522C1-3A93-884B-94C7-55A91D9BEC39}" type="pres">
      <dgm:prSet presAssocID="{5FD63D9B-E0FE-8F4C-A10F-293492C63F7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BA3B98-F5BD-DA4F-AFBB-6DCC734A2B1E}" type="pres">
      <dgm:prSet presAssocID="{5FD63D9B-E0FE-8F4C-A10F-293492C63F70}" presName="desTx" presStyleLbl="alignAccFollowNode1" presStyleIdx="0" presStyleCnt="4">
        <dgm:presLayoutVars>
          <dgm:bulletEnabled val="1"/>
        </dgm:presLayoutVars>
      </dgm:prSet>
      <dgm:spPr/>
    </dgm:pt>
    <dgm:pt modelId="{D7FF2436-25E2-B541-B07E-2C93B4B6C42C}" type="pres">
      <dgm:prSet presAssocID="{0C753537-BF59-3C4A-AE35-4B9AE3BCF193}" presName="space" presStyleCnt="0"/>
      <dgm:spPr/>
    </dgm:pt>
    <dgm:pt modelId="{EA798A36-0052-FB4C-9E92-3B01D1D1367D}" type="pres">
      <dgm:prSet presAssocID="{1BA82018-58F5-3949-B8EC-217B3CBC910D}" presName="composite" presStyleCnt="0"/>
      <dgm:spPr/>
    </dgm:pt>
    <dgm:pt modelId="{DEB8B1F2-9248-1D4E-B8C9-654F91A3D904}" type="pres">
      <dgm:prSet presAssocID="{1BA82018-58F5-3949-B8EC-217B3CBC910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8F33F06-14AD-AC4F-AE61-7A687D58B078}" type="pres">
      <dgm:prSet presAssocID="{1BA82018-58F5-3949-B8EC-217B3CBC910D}" presName="desTx" presStyleLbl="alignAccFollowNode1" presStyleIdx="1" presStyleCnt="4">
        <dgm:presLayoutVars>
          <dgm:bulletEnabled val="1"/>
        </dgm:presLayoutVars>
      </dgm:prSet>
      <dgm:spPr/>
    </dgm:pt>
    <dgm:pt modelId="{963576C8-8733-3F46-9A4C-B789CF545DBB}" type="pres">
      <dgm:prSet presAssocID="{8C446D7A-5CCD-D244-A810-80464C065A1F}" presName="space" presStyleCnt="0"/>
      <dgm:spPr/>
    </dgm:pt>
    <dgm:pt modelId="{F6988B25-914F-0340-974A-79B11456EF35}" type="pres">
      <dgm:prSet presAssocID="{B16B6A17-DCD3-9E40-A29B-6F06E51D1BE2}" presName="composite" presStyleCnt="0"/>
      <dgm:spPr/>
    </dgm:pt>
    <dgm:pt modelId="{CCC40D40-9E39-8742-8DD8-1E8D9F1747AE}" type="pres">
      <dgm:prSet presAssocID="{B16B6A17-DCD3-9E40-A29B-6F06E51D1B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7C3A7B8-8CED-8546-93DA-F5F2DA5B620E}" type="pres">
      <dgm:prSet presAssocID="{B16B6A17-DCD3-9E40-A29B-6F06E51D1BE2}" presName="desTx" presStyleLbl="alignAccFollowNode1" presStyleIdx="2" presStyleCnt="4">
        <dgm:presLayoutVars>
          <dgm:bulletEnabled val="1"/>
        </dgm:presLayoutVars>
      </dgm:prSet>
      <dgm:spPr/>
    </dgm:pt>
    <dgm:pt modelId="{B9454BB8-1E03-3743-9D94-BD507F12BEC8}" type="pres">
      <dgm:prSet presAssocID="{C7624D4F-75F4-F143-B9A5-3A3776DC8E95}" presName="space" presStyleCnt="0"/>
      <dgm:spPr/>
    </dgm:pt>
    <dgm:pt modelId="{0A747AAF-8C7F-F148-A25F-467F15A18AF3}" type="pres">
      <dgm:prSet presAssocID="{3905938C-476B-7346-BA14-977529632385}" presName="composite" presStyleCnt="0"/>
      <dgm:spPr/>
    </dgm:pt>
    <dgm:pt modelId="{D730D6E5-0F62-A142-BC3C-71DFF4F70CA0}" type="pres">
      <dgm:prSet presAssocID="{3905938C-476B-7346-BA14-97752963238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586F78B-AF17-DB42-96E7-202F364BB873}" type="pres">
      <dgm:prSet presAssocID="{3905938C-476B-7346-BA14-97752963238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262BC01-5BC9-8844-A77D-DD66384D9955}" type="presOf" srcId="{2631390C-4018-594E-9F6E-AE023EC5A3A1}" destId="{4209B3B9-7648-A64D-A767-E534426CF2CE}" srcOrd="0" destOrd="0" presId="urn:microsoft.com/office/officeart/2005/8/layout/hList1"/>
    <dgm:cxn modelId="{AEF1F817-8164-F846-88DC-B029A61BC193}" type="presOf" srcId="{B1EA3E5D-189B-F749-8213-603AE6E6276A}" destId="{D7C3A7B8-8CED-8546-93DA-F5F2DA5B620E}" srcOrd="0" destOrd="0" presId="urn:microsoft.com/office/officeart/2005/8/layout/hList1"/>
    <dgm:cxn modelId="{3FAAD023-702D-924C-9DA0-B76286D0E5A0}" srcId="{B16B6A17-DCD3-9E40-A29B-6F06E51D1BE2}" destId="{DCF371FB-F69C-434E-A45E-52F762215E90}" srcOrd="1" destOrd="0" parTransId="{B8D805B9-021E-924B-9FD0-4A89FAAC49BE}" sibTransId="{BA1590CB-6F05-EE42-A5DD-BF4C2C9FC326}"/>
    <dgm:cxn modelId="{17B12A2A-76A2-5C41-A76E-125316F088E3}" type="presOf" srcId="{B16B6A17-DCD3-9E40-A29B-6F06E51D1BE2}" destId="{CCC40D40-9E39-8742-8DD8-1E8D9F1747AE}" srcOrd="0" destOrd="0" presId="urn:microsoft.com/office/officeart/2005/8/layout/hList1"/>
    <dgm:cxn modelId="{EE946737-0CE9-A145-B855-C955A93EA010}" type="presOf" srcId="{AA451257-F570-774B-B4BA-187EF4D13524}" destId="{D586F78B-AF17-DB42-96E7-202F364BB873}" srcOrd="0" destOrd="0" presId="urn:microsoft.com/office/officeart/2005/8/layout/hList1"/>
    <dgm:cxn modelId="{1FFE425F-6B69-C04C-A269-82113363DB29}" type="presOf" srcId="{CA315E63-FBA5-B24C-BF6F-A5D2695D1C4F}" destId="{C8F33F06-14AD-AC4F-AE61-7A687D58B078}" srcOrd="0" destOrd="0" presId="urn:microsoft.com/office/officeart/2005/8/layout/hList1"/>
    <dgm:cxn modelId="{B0B76048-27E5-3A46-B998-0F9BC179B9B0}" type="presOf" srcId="{5FD63D9B-E0FE-8F4C-A10F-293492C63F70}" destId="{C6A522C1-3A93-884B-94C7-55A91D9BEC39}" srcOrd="0" destOrd="0" presId="urn:microsoft.com/office/officeart/2005/8/layout/hList1"/>
    <dgm:cxn modelId="{42E0176B-9D35-F242-A2C6-6C9F11D20655}" type="presOf" srcId="{1BA82018-58F5-3949-B8EC-217B3CBC910D}" destId="{DEB8B1F2-9248-1D4E-B8C9-654F91A3D904}" srcOrd="0" destOrd="0" presId="urn:microsoft.com/office/officeart/2005/8/layout/hList1"/>
    <dgm:cxn modelId="{5D54A76D-81E1-624F-8D5F-3858263E42D2}" srcId="{B16B6A17-DCD3-9E40-A29B-6F06E51D1BE2}" destId="{E46FC4F4-FE06-A349-BF7D-46F579C7ACB5}" srcOrd="2" destOrd="0" parTransId="{DF71D660-8592-4F4B-B9D4-B7CDB39301B8}" sibTransId="{3F6AEEA1-E610-064E-A08E-2E875CA43159}"/>
    <dgm:cxn modelId="{50922F77-9BC1-1E4A-A48C-D0F5B59437A0}" srcId="{B16B6A17-DCD3-9E40-A29B-6F06E51D1BE2}" destId="{B1EA3E5D-189B-F749-8213-603AE6E6276A}" srcOrd="0" destOrd="0" parTransId="{D4130F89-57DA-F542-84DB-151D3F2951EA}" sibTransId="{4A3E7881-0618-B84A-9447-A5EE8D9B4FAD}"/>
    <dgm:cxn modelId="{57ECA57D-4D1D-ED47-BD9A-1FF8888797E1}" type="presOf" srcId="{DCF371FB-F69C-434E-A45E-52F762215E90}" destId="{D7C3A7B8-8CED-8546-93DA-F5F2DA5B620E}" srcOrd="0" destOrd="1" presId="urn:microsoft.com/office/officeart/2005/8/layout/hList1"/>
    <dgm:cxn modelId="{6B03A285-28E8-D24D-9807-EE124C0DDEEB}" type="presOf" srcId="{CF0FC1DB-01F6-6B48-932B-E1327517E63C}" destId="{D7C3A7B8-8CED-8546-93DA-F5F2DA5B620E}" srcOrd="0" destOrd="3" presId="urn:microsoft.com/office/officeart/2005/8/layout/hList1"/>
    <dgm:cxn modelId="{90E4BD8B-E250-3049-87F4-5AD0D72EA0DE}" srcId="{3905938C-476B-7346-BA14-977529632385}" destId="{AA451257-F570-774B-B4BA-187EF4D13524}" srcOrd="0" destOrd="0" parTransId="{26C333DE-DFFA-1C48-BF70-AFA7A87232B8}" sibTransId="{D8166AC7-4973-7E42-A2C9-9D38CC17616C}"/>
    <dgm:cxn modelId="{0538D091-F4A0-5344-9EE8-88AF28C339BF}" srcId="{1BA82018-58F5-3949-B8EC-217B3CBC910D}" destId="{38659DE8-CB51-B447-B94A-AA2369BD9BB7}" srcOrd="1" destOrd="0" parTransId="{DD6BC7BA-70F3-D349-A1DA-6A1CD3114AA9}" sibTransId="{E3FA0A5F-1161-E549-9BD6-492F19852499}"/>
    <dgm:cxn modelId="{25A3E6A8-B9A6-3347-8470-FB55601A84A0}" srcId="{2631390C-4018-594E-9F6E-AE023EC5A3A1}" destId="{5FD63D9B-E0FE-8F4C-A10F-293492C63F70}" srcOrd="0" destOrd="0" parTransId="{0FFEB45A-FA2B-D94D-86D3-9BA5DDB86E4A}" sibTransId="{0C753537-BF59-3C4A-AE35-4B9AE3BCF193}"/>
    <dgm:cxn modelId="{B2B9F0A9-0C2D-6C41-81CC-E2A3590AB84D}" type="presOf" srcId="{3905938C-476B-7346-BA14-977529632385}" destId="{D730D6E5-0F62-A142-BC3C-71DFF4F70CA0}" srcOrd="0" destOrd="0" presId="urn:microsoft.com/office/officeart/2005/8/layout/hList1"/>
    <dgm:cxn modelId="{803313AD-884E-E44E-A906-A7E065D181F6}" srcId="{2631390C-4018-594E-9F6E-AE023EC5A3A1}" destId="{3905938C-476B-7346-BA14-977529632385}" srcOrd="3" destOrd="0" parTransId="{58924D57-A9D4-7641-A444-8898209CB7A9}" sibTransId="{69B8EFC2-A3A8-E541-88CD-F8B6745C6E40}"/>
    <dgm:cxn modelId="{2CD4A7AE-DFC5-0248-ACB4-486C38B75C97}" type="presOf" srcId="{38659DE8-CB51-B447-B94A-AA2369BD9BB7}" destId="{C8F33F06-14AD-AC4F-AE61-7A687D58B078}" srcOrd="0" destOrd="1" presId="urn:microsoft.com/office/officeart/2005/8/layout/hList1"/>
    <dgm:cxn modelId="{729850B7-6442-4040-9422-3C423D746292}" type="presOf" srcId="{E46FC4F4-FE06-A349-BF7D-46F579C7ACB5}" destId="{D7C3A7B8-8CED-8546-93DA-F5F2DA5B620E}" srcOrd="0" destOrd="2" presId="urn:microsoft.com/office/officeart/2005/8/layout/hList1"/>
    <dgm:cxn modelId="{3D7A6EC5-1541-FF48-9638-22D567E1BE36}" srcId="{2631390C-4018-594E-9F6E-AE023EC5A3A1}" destId="{1BA82018-58F5-3949-B8EC-217B3CBC910D}" srcOrd="1" destOrd="0" parTransId="{832AF051-95AA-A044-A5F6-B3BEC0089F28}" sibTransId="{8C446D7A-5CCD-D244-A810-80464C065A1F}"/>
    <dgm:cxn modelId="{BC4F2CCC-A1B2-6142-BB67-D83719932322}" srcId="{2631390C-4018-594E-9F6E-AE023EC5A3A1}" destId="{B16B6A17-DCD3-9E40-A29B-6F06E51D1BE2}" srcOrd="2" destOrd="0" parTransId="{31C256BE-C5C8-4241-815E-9F2526C4089E}" sibTransId="{C7624D4F-75F4-F143-B9A5-3A3776DC8E95}"/>
    <dgm:cxn modelId="{8495CDD1-33EC-094D-A99F-76A6FC84C27A}" srcId="{1BA82018-58F5-3949-B8EC-217B3CBC910D}" destId="{CA315E63-FBA5-B24C-BF6F-A5D2695D1C4F}" srcOrd="0" destOrd="0" parTransId="{55DEFD22-5C16-204A-9B43-9C68897D8DC5}" sibTransId="{A0E4A1FB-C57A-0048-9FBF-0759DC4BE4A7}"/>
    <dgm:cxn modelId="{29C74FEF-97F4-2143-A4F4-9F267D70C2B9}" srcId="{B16B6A17-DCD3-9E40-A29B-6F06E51D1BE2}" destId="{CF0FC1DB-01F6-6B48-932B-E1327517E63C}" srcOrd="3" destOrd="0" parTransId="{1B435055-9593-494C-A25E-3E540174B0CA}" sibTransId="{FA24A687-E2BA-5442-AD89-76C8AA2B6C49}"/>
    <dgm:cxn modelId="{17932FC6-7F97-AE4A-9F90-67934EC5E7FC}" type="presParOf" srcId="{4209B3B9-7648-A64D-A767-E534426CF2CE}" destId="{D8D5B169-059F-B541-BF32-EE7B4D5EF5C0}" srcOrd="0" destOrd="0" presId="urn:microsoft.com/office/officeart/2005/8/layout/hList1"/>
    <dgm:cxn modelId="{1FD4C9A4-B231-194F-A3DE-086A0CA126DD}" type="presParOf" srcId="{D8D5B169-059F-B541-BF32-EE7B4D5EF5C0}" destId="{C6A522C1-3A93-884B-94C7-55A91D9BEC39}" srcOrd="0" destOrd="0" presId="urn:microsoft.com/office/officeart/2005/8/layout/hList1"/>
    <dgm:cxn modelId="{6E90F960-A226-5A4F-9937-E04F77443473}" type="presParOf" srcId="{D8D5B169-059F-B541-BF32-EE7B4D5EF5C0}" destId="{23BA3B98-F5BD-DA4F-AFBB-6DCC734A2B1E}" srcOrd="1" destOrd="0" presId="urn:microsoft.com/office/officeart/2005/8/layout/hList1"/>
    <dgm:cxn modelId="{5ABB50A1-B4F6-B944-BE66-612B81E6293E}" type="presParOf" srcId="{4209B3B9-7648-A64D-A767-E534426CF2CE}" destId="{D7FF2436-25E2-B541-B07E-2C93B4B6C42C}" srcOrd="1" destOrd="0" presId="urn:microsoft.com/office/officeart/2005/8/layout/hList1"/>
    <dgm:cxn modelId="{4D543466-CF1C-A440-B1A0-695C58E671CC}" type="presParOf" srcId="{4209B3B9-7648-A64D-A767-E534426CF2CE}" destId="{EA798A36-0052-FB4C-9E92-3B01D1D1367D}" srcOrd="2" destOrd="0" presId="urn:microsoft.com/office/officeart/2005/8/layout/hList1"/>
    <dgm:cxn modelId="{5665B4A9-1CDE-124F-96AA-12E909C44408}" type="presParOf" srcId="{EA798A36-0052-FB4C-9E92-3B01D1D1367D}" destId="{DEB8B1F2-9248-1D4E-B8C9-654F91A3D904}" srcOrd="0" destOrd="0" presId="urn:microsoft.com/office/officeart/2005/8/layout/hList1"/>
    <dgm:cxn modelId="{506971D3-FE26-704A-BCE3-58A03864A91C}" type="presParOf" srcId="{EA798A36-0052-FB4C-9E92-3B01D1D1367D}" destId="{C8F33F06-14AD-AC4F-AE61-7A687D58B078}" srcOrd="1" destOrd="0" presId="urn:microsoft.com/office/officeart/2005/8/layout/hList1"/>
    <dgm:cxn modelId="{326FC9F9-37C3-484A-B0C2-F76513DC5988}" type="presParOf" srcId="{4209B3B9-7648-A64D-A767-E534426CF2CE}" destId="{963576C8-8733-3F46-9A4C-B789CF545DBB}" srcOrd="3" destOrd="0" presId="urn:microsoft.com/office/officeart/2005/8/layout/hList1"/>
    <dgm:cxn modelId="{7EEC7F07-2F84-5D49-B77F-F530373CF61E}" type="presParOf" srcId="{4209B3B9-7648-A64D-A767-E534426CF2CE}" destId="{F6988B25-914F-0340-974A-79B11456EF35}" srcOrd="4" destOrd="0" presId="urn:microsoft.com/office/officeart/2005/8/layout/hList1"/>
    <dgm:cxn modelId="{97A50D3E-A683-344B-8284-9E9881784152}" type="presParOf" srcId="{F6988B25-914F-0340-974A-79B11456EF35}" destId="{CCC40D40-9E39-8742-8DD8-1E8D9F1747AE}" srcOrd="0" destOrd="0" presId="urn:microsoft.com/office/officeart/2005/8/layout/hList1"/>
    <dgm:cxn modelId="{D7C48E21-1CE2-5A42-A776-4D38A31EEDF3}" type="presParOf" srcId="{F6988B25-914F-0340-974A-79B11456EF35}" destId="{D7C3A7B8-8CED-8546-93DA-F5F2DA5B620E}" srcOrd="1" destOrd="0" presId="urn:microsoft.com/office/officeart/2005/8/layout/hList1"/>
    <dgm:cxn modelId="{7796BDC7-BD26-C740-9E69-D0EDB17F3241}" type="presParOf" srcId="{4209B3B9-7648-A64D-A767-E534426CF2CE}" destId="{B9454BB8-1E03-3743-9D94-BD507F12BEC8}" srcOrd="5" destOrd="0" presId="urn:microsoft.com/office/officeart/2005/8/layout/hList1"/>
    <dgm:cxn modelId="{F9EB9F30-9275-444D-A146-DB5D21AE81B8}" type="presParOf" srcId="{4209B3B9-7648-A64D-A767-E534426CF2CE}" destId="{0A747AAF-8C7F-F148-A25F-467F15A18AF3}" srcOrd="6" destOrd="0" presId="urn:microsoft.com/office/officeart/2005/8/layout/hList1"/>
    <dgm:cxn modelId="{78F92151-6BDB-D141-A41A-D90EF93F2F63}" type="presParOf" srcId="{0A747AAF-8C7F-F148-A25F-467F15A18AF3}" destId="{D730D6E5-0F62-A142-BC3C-71DFF4F70CA0}" srcOrd="0" destOrd="0" presId="urn:microsoft.com/office/officeart/2005/8/layout/hList1"/>
    <dgm:cxn modelId="{AD16D3B7-B9ED-C84B-9EC5-D6FD96E0A44A}" type="presParOf" srcId="{0A747AAF-8C7F-F148-A25F-467F15A18AF3}" destId="{D586F78B-AF17-DB42-96E7-202F364BB8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22C1-3A93-884B-94C7-55A91D9BEC39}">
      <dsp:nvSpPr>
        <dsp:cNvPr id="0" name=""/>
        <dsp:cNvSpPr/>
      </dsp:nvSpPr>
      <dsp:spPr>
        <a:xfrm>
          <a:off x="3992" y="31268"/>
          <a:ext cx="2400645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1. </a:t>
          </a:r>
          <a:r>
            <a:rPr lang="zh-CN" altLang="en-US" sz="2200" kern="1200"/>
            <a:t>对象</a:t>
          </a:r>
        </a:p>
      </dsp:txBody>
      <dsp:txXfrm>
        <a:off x="3992" y="31268"/>
        <a:ext cx="2400645" cy="633600"/>
      </dsp:txXfrm>
    </dsp:sp>
    <dsp:sp modelId="{23BA3B98-F5BD-DA4F-AFBB-6DCC734A2B1E}">
      <dsp:nvSpPr>
        <dsp:cNvPr id="0" name=""/>
        <dsp:cNvSpPr/>
      </dsp:nvSpPr>
      <dsp:spPr>
        <a:xfrm>
          <a:off x="3992" y="664868"/>
          <a:ext cx="240064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8B1F2-9248-1D4E-B8C9-654F91A3D904}">
      <dsp:nvSpPr>
        <dsp:cNvPr id="0" name=""/>
        <dsp:cNvSpPr/>
      </dsp:nvSpPr>
      <dsp:spPr>
        <a:xfrm>
          <a:off x="2740728" y="31268"/>
          <a:ext cx="2400645" cy="6336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2.</a:t>
          </a:r>
          <a:r>
            <a:rPr lang="zh-CN" altLang="en-US" sz="2200" kern="1200" dirty="0"/>
            <a:t> 数组</a:t>
          </a:r>
        </a:p>
      </dsp:txBody>
      <dsp:txXfrm>
        <a:off x="2740728" y="31268"/>
        <a:ext cx="2400645" cy="633600"/>
      </dsp:txXfrm>
    </dsp:sp>
    <dsp:sp modelId="{C8F33F06-14AD-AC4F-AE61-7A687D58B078}">
      <dsp:nvSpPr>
        <dsp:cNvPr id="0" name=""/>
        <dsp:cNvSpPr/>
      </dsp:nvSpPr>
      <dsp:spPr>
        <a:xfrm>
          <a:off x="2740728" y="664868"/>
          <a:ext cx="240064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>
        <a:off x="2740728" y="664868"/>
        <a:ext cx="2400645" cy="1600335"/>
      </dsp:txXfrm>
    </dsp:sp>
    <dsp:sp modelId="{CCC40D40-9E39-8742-8DD8-1E8D9F1747AE}">
      <dsp:nvSpPr>
        <dsp:cNvPr id="0" name=""/>
        <dsp:cNvSpPr/>
      </dsp:nvSpPr>
      <dsp:spPr>
        <a:xfrm>
          <a:off x="5477463" y="31268"/>
          <a:ext cx="2400645" cy="6336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3.Set</a:t>
          </a:r>
          <a:endParaRPr lang="zh-CN" altLang="en-US" sz="2200" kern="1200" dirty="0"/>
        </a:p>
      </dsp:txBody>
      <dsp:txXfrm>
        <a:off x="5477463" y="31268"/>
        <a:ext cx="2400645" cy="633600"/>
      </dsp:txXfrm>
    </dsp:sp>
    <dsp:sp modelId="{D7C3A7B8-8CED-8546-93DA-F5F2DA5B620E}">
      <dsp:nvSpPr>
        <dsp:cNvPr id="0" name=""/>
        <dsp:cNvSpPr/>
      </dsp:nvSpPr>
      <dsp:spPr>
        <a:xfrm>
          <a:off x="5477463" y="664868"/>
          <a:ext cx="240064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/>
        </a:p>
      </dsp:txBody>
      <dsp:txXfrm>
        <a:off x="5477463" y="664868"/>
        <a:ext cx="2400645" cy="1600335"/>
      </dsp:txXfrm>
    </dsp:sp>
    <dsp:sp modelId="{D730D6E5-0F62-A142-BC3C-71DFF4F70CA0}">
      <dsp:nvSpPr>
        <dsp:cNvPr id="0" name=""/>
        <dsp:cNvSpPr/>
      </dsp:nvSpPr>
      <dsp:spPr>
        <a:xfrm>
          <a:off x="8214199" y="31268"/>
          <a:ext cx="2400645" cy="633600"/>
        </a:xfrm>
        <a:prstGeom prst="rect">
          <a:avLst/>
        </a:prstGeom>
        <a:solidFill>
          <a:srgbClr val="7356D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4.Map</a:t>
          </a:r>
          <a:endParaRPr lang="zh-CN" altLang="en-US" sz="2200" kern="1200" dirty="0"/>
        </a:p>
      </dsp:txBody>
      <dsp:txXfrm>
        <a:off x="8214199" y="31268"/>
        <a:ext cx="2400645" cy="633600"/>
      </dsp:txXfrm>
    </dsp:sp>
    <dsp:sp modelId="{D586F78B-AF17-DB42-96E7-202F364BB873}">
      <dsp:nvSpPr>
        <dsp:cNvPr id="0" name=""/>
        <dsp:cNvSpPr/>
      </dsp:nvSpPr>
      <dsp:spPr>
        <a:xfrm>
          <a:off x="8214199" y="664868"/>
          <a:ext cx="240064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500" kern="1200" dirty="0"/>
        </a:p>
      </dsp:txBody>
      <dsp:txXfrm>
        <a:off x="8214199" y="664868"/>
        <a:ext cx="2400645" cy="16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3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3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8D69924C-1317-B84D-ABC7-771CF4B6A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9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6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28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4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9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7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54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4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7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今天是第一节课，主要讲解几个内容。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5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3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41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5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6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88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85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35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8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95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34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87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function(x,y) {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return x+y;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};</a:t>
            </a:r>
          </a:p>
          <a:p>
            <a:b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</a:br>
            <a:r>
              <a:rPr lang="en-US" altLang="zh-CN" sz="1200" b="0" i="0" kern="120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let add = (x,y) =&gt; {return x+y };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41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7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8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9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56809-D776-1949-834D-47FD43F13F1F}"/>
              </a:ext>
            </a:extLst>
          </p:cNvPr>
          <p:cNvSpPr/>
          <p:nvPr userDrawn="1"/>
        </p:nvSpPr>
        <p:spPr>
          <a:xfrm flipV="1">
            <a:off x="2703681" y="3519860"/>
            <a:ext cx="7535536" cy="7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8BFE9-47D3-2B4D-B882-BA13F352D1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7488" y="495300"/>
            <a:ext cx="6491287" cy="8096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920A8AA-6BC1-814F-8DB1-802490A49D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67889" y="430167"/>
            <a:ext cx="2340004" cy="38544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填入课程名称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5EE83-5117-214C-9F39-12FEAA8250B7}"/>
              </a:ext>
            </a:extLst>
          </p:cNvPr>
          <p:cNvSpPr/>
          <p:nvPr userDrawn="1"/>
        </p:nvSpPr>
        <p:spPr>
          <a:xfrm>
            <a:off x="10049508" y="444682"/>
            <a:ext cx="18000" cy="38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59BC68-2323-CA4B-8838-DBC0038F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6" y="1811111"/>
            <a:ext cx="5181600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>
                <a:solidFill>
                  <a:srgbClr val="477DEB"/>
                </a:solidFill>
              </a:defRPr>
            </a:lvl1pPr>
            <a:lvl2pPr marL="6858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>
                <a:solidFill>
                  <a:srgbClr val="477DEB"/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3086BB6-8FD6-F145-AB33-427A11C0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86" y="1811111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B94B47-A234-6145-812D-2BC276D6B8D5}"/>
              </a:ext>
            </a:extLst>
          </p:cNvPr>
          <p:cNvSpPr/>
          <p:nvPr userDrawn="1"/>
        </p:nvSpPr>
        <p:spPr>
          <a:xfrm>
            <a:off x="625475" y="381635"/>
            <a:ext cx="371475" cy="371475"/>
          </a:xfrm>
          <a:prstGeom prst="ellipse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830E55-9809-5F4A-89A9-7DC900F46B05}"/>
              </a:ext>
            </a:extLst>
          </p:cNvPr>
          <p:cNvSpPr/>
          <p:nvPr userDrawn="1"/>
        </p:nvSpPr>
        <p:spPr>
          <a:xfrm flipV="1">
            <a:off x="655954" y="794386"/>
            <a:ext cx="2340003" cy="45719"/>
          </a:xfrm>
          <a:prstGeom prst="rect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E75AA03C-F057-7340-83E6-D54C45DB9F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6315" y="405448"/>
            <a:ext cx="3843241" cy="3683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zh-CN" altLang="en-US" dirty="0"/>
              <a:t>填入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名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19219435-C863-904B-BD36-739A0AF084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638" y="904875"/>
            <a:ext cx="6434710" cy="53816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7356DD"/>
                </a:solidFill>
              </a:defRPr>
            </a:lvl1pPr>
            <a:lvl2pPr marL="457200" indent="0">
              <a:buNone/>
              <a:defRPr sz="3600">
                <a:solidFill>
                  <a:srgbClr val="7356DD"/>
                </a:solidFill>
              </a:defRPr>
            </a:lvl2pPr>
            <a:lvl3pPr marL="914400" indent="0">
              <a:buNone/>
              <a:defRPr sz="3600">
                <a:solidFill>
                  <a:srgbClr val="7356DD"/>
                </a:solidFill>
              </a:defRPr>
            </a:lvl3pPr>
            <a:lvl4pPr marL="1371600" indent="0">
              <a:buNone/>
              <a:defRPr sz="3600">
                <a:solidFill>
                  <a:srgbClr val="7356DD"/>
                </a:solidFill>
              </a:defRPr>
            </a:lvl4pPr>
            <a:lvl5pPr marL="1828800" indent="0">
              <a:buNone/>
              <a:defRPr sz="3600">
                <a:solidFill>
                  <a:srgbClr val="7356D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单击此处编辑小节名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BABA9D57-0644-3144-9AB5-A4C9782DC6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475" y="376110"/>
            <a:ext cx="464183" cy="3449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10360" y="2572515"/>
            <a:ext cx="6260149" cy="937448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095" y="1741169"/>
            <a:ext cx="5316414" cy="66372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9D7716-3BDE-7F4C-85AF-E62DE7EA5AEF}"/>
              </a:ext>
            </a:extLst>
          </p:cNvPr>
          <p:cNvSpPr txBox="1"/>
          <p:nvPr userDrawn="1"/>
        </p:nvSpPr>
        <p:spPr>
          <a:xfrm>
            <a:off x="1539241" y="1784985"/>
            <a:ext cx="11500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</a:rPr>
              <a:t>PART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553C5-5349-7244-8F1A-1E9B917C5DE7}"/>
              </a:ext>
            </a:extLst>
          </p:cNvPr>
          <p:cNvSpPr/>
          <p:nvPr userDrawn="1"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7E6FA9-1E29-7942-895C-915F05B2444A}"/>
              </a:ext>
            </a:extLst>
          </p:cNvPr>
          <p:cNvGrpSpPr/>
          <p:nvPr userDrawn="1"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FE66C5-E398-AF49-976D-2324A3870252}"/>
                </a:ext>
              </a:extLst>
            </p:cNvPr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5bc40d7864e71-13">
              <a:extLst>
                <a:ext uri="{FF2B5EF4-FFF2-40B4-BE49-F238E27FC236}">
                  <a16:creationId xmlns:a16="http://schemas.microsoft.com/office/drawing/2014/main" id="{07A93A23-7E54-2346-B384-40FBF570E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F4504CB-F4AA-D54D-8A16-35A393213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4050" y="1784350"/>
            <a:ext cx="3627438" cy="1905751"/>
          </a:xfrm>
        </p:spPr>
        <p:txBody>
          <a:bodyPr vert="horz" tIns="216000" anchor="t" anchorCtr="0">
            <a:spAutoFit/>
          </a:bodyPr>
          <a:lstStyle>
            <a:lvl1pPr marL="2286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1pPr>
            <a:lvl2pPr marL="6858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2pPr>
            <a:lvl3pPr marL="11430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3pPr>
            <a:lvl4pPr marL="16002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4pPr>
            <a:lvl5pPr marL="20574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25814" y="3874295"/>
            <a:ext cx="3529584" cy="547370"/>
          </a:xfrm>
        </p:spPr>
        <p:txBody>
          <a:bodyPr>
            <a:norm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sym typeface="+mn-ea"/>
              </a:rPr>
              <a:t>文化信息学院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9288" y="2321004"/>
            <a:ext cx="9462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JavaScript</a:t>
            </a:r>
            <a:r>
              <a:rPr lang="zh-CN" altLang="en-US" sz="4800" b="1" dirty="0">
                <a:solidFill>
                  <a:schemeClr val="bg1"/>
                </a:solidFill>
              </a:rPr>
              <a:t> 核心语法之数据结构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E897E4-71ED-6F4C-A874-5DAB46D0FCB2}"/>
              </a:ext>
            </a:extLst>
          </p:cNvPr>
          <p:cNvSpPr/>
          <p:nvPr/>
        </p:nvSpPr>
        <p:spPr>
          <a:xfrm>
            <a:off x="2660904" y="1417517"/>
            <a:ext cx="7985760" cy="5078313"/>
          </a:xfrm>
          <a:prstGeom prst="rect">
            <a:avLst/>
          </a:prstGeom>
          <a:ln w="31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数组初始化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蝙蝠侠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神奇女侠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闪电侠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水行侠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数组字面量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不同类型的元素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mixedArray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null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[],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'two'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true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mixedArray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725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944" y="1876926"/>
            <a:ext cx="11067165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运算符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删除数组元素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C4A832-06DF-DC4B-A996-1E9BF60780E8}"/>
              </a:ext>
            </a:extLst>
          </p:cNvPr>
          <p:cNvSpPr/>
          <p:nvPr/>
        </p:nvSpPr>
        <p:spPr>
          <a:xfrm>
            <a:off x="2279904" y="3028664"/>
            <a:ext cx="7540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删除数组元素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delete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16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解构（</a:t>
            </a:r>
            <a:r>
              <a:rPr lang="en-US" altLang="zh-CN" dirty="0"/>
              <a:t>ES6</a:t>
            </a:r>
            <a:r>
              <a:rPr lang="zh-CN" altLang="en-US" dirty="0"/>
              <a:t>新增语法）：</a:t>
            </a:r>
            <a:r>
              <a:rPr lang="zh-CN" altLang="en-US" b="1"/>
              <a:t>解构赋值</a:t>
            </a:r>
            <a:r>
              <a:rPr lang="zh-CN" altLang="en-US"/>
              <a:t>语法是一种 </a:t>
            </a:r>
            <a:r>
              <a:rPr lang="en-US" altLang="zh-CN"/>
              <a:t>Javascript </a:t>
            </a:r>
            <a:r>
              <a:rPr lang="zh-CN" altLang="en-US"/>
              <a:t>表达式。通过</a:t>
            </a:r>
            <a:r>
              <a:rPr lang="zh-CN" altLang="en-US" b="1"/>
              <a:t>解构赋值，</a:t>
            </a:r>
            <a:r>
              <a:rPr lang="zh-CN" altLang="en-US"/>
              <a:t>可以将属性</a:t>
            </a:r>
            <a:r>
              <a:rPr lang="en-US" altLang="zh-CN"/>
              <a:t>/</a:t>
            </a:r>
            <a:r>
              <a:rPr lang="zh-CN" altLang="en-US"/>
              <a:t>值从对象</a:t>
            </a:r>
            <a:r>
              <a:rPr lang="en-US" altLang="zh-CN"/>
              <a:t>/</a:t>
            </a:r>
            <a:r>
              <a:rPr lang="zh-CN" altLang="en-US"/>
              <a:t>数组中取出，赋值给其他变量。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解构数组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80C411-665F-6A44-9669-7310DC9F4CB9}"/>
              </a:ext>
            </a:extLst>
          </p:cNvPr>
          <p:cNvSpPr/>
          <p:nvPr/>
        </p:nvSpPr>
        <p:spPr>
          <a:xfrm>
            <a:off x="2654808" y="2610683"/>
            <a:ext cx="7869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不使用解构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`a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b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c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使用解构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foo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`a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b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c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再简化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`a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b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, c = 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${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 dirty="0">
                <a:solidFill>
                  <a:srgbClr val="F92672"/>
                </a:solidFill>
                <a:effectLst/>
                <a:latin typeface="Fira Code" panose="020B0509050000020004" pitchFamily="49" charset="0"/>
              </a:rPr>
              <a:t>}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`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607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length</a:t>
            </a:r>
            <a:r>
              <a:rPr lang="zh-CN" altLang="en-US" dirty="0"/>
              <a:t> 属性：得到数组的长度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946E4B-E31C-5540-A93B-71B211C10926}"/>
              </a:ext>
            </a:extLst>
          </p:cNvPr>
          <p:cNvSpPr/>
          <p:nvPr/>
        </p:nvSpPr>
        <p:spPr>
          <a:xfrm>
            <a:off x="2808984" y="2398836"/>
            <a:ext cx="9626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数组的属性和方法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-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length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878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pop()</a:t>
            </a:r>
            <a:r>
              <a:rPr lang="zh-CN" altLang="en-US" dirty="0"/>
              <a:t>：删掉数组中最后一个元素</a:t>
            </a:r>
            <a:endParaRPr lang="en-US" altLang="zh-CN" dirty="0"/>
          </a:p>
          <a:p>
            <a:r>
              <a:rPr lang="en-US" altLang="zh-CN" dirty="0"/>
              <a:t> push()</a:t>
            </a:r>
            <a:r>
              <a:rPr lang="zh-CN" altLang="en-US" dirty="0"/>
              <a:t>：将新值添加到数组的末尾</a:t>
            </a:r>
            <a:endParaRPr lang="en-US" altLang="zh-CN" dirty="0"/>
          </a:p>
          <a:p>
            <a:r>
              <a:rPr lang="en-US" altLang="zh-CN" dirty="0"/>
              <a:t> shift()</a:t>
            </a:r>
            <a:r>
              <a:rPr lang="zh-CN" altLang="en-US" dirty="0"/>
              <a:t>：删除数组中的第一个元素</a:t>
            </a:r>
            <a:endParaRPr lang="en-US" altLang="zh-CN" dirty="0"/>
          </a:p>
          <a:p>
            <a:r>
              <a:rPr lang="en-US" altLang="zh-CN" dirty="0"/>
              <a:t> unshift()</a:t>
            </a:r>
            <a:r>
              <a:rPr lang="zh-CN" altLang="en-US" dirty="0"/>
              <a:t>：将新值添加到数组的开头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F6775F-FC4B-EB42-9721-21EBACF6B0D6}"/>
              </a:ext>
            </a:extLst>
          </p:cNvPr>
          <p:cNvSpPr/>
          <p:nvPr/>
        </p:nvSpPr>
        <p:spPr>
          <a:xfrm>
            <a:off x="5288280" y="1797546"/>
            <a:ext cx="683056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sz="1600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数组的属性和方法</a:t>
            </a:r>
            <a:endParaRPr lang="zh-CN" altLang="en-US" sz="1600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16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pop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push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哈哈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shift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unshift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"xixi"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6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sz="16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66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concat()</a:t>
            </a:r>
            <a:r>
              <a:rPr lang="zh-CN" altLang="en-US" dirty="0"/>
              <a:t>：数组合并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扩展运算符（</a:t>
            </a:r>
            <a:r>
              <a:rPr lang="en-US" altLang="zh-CN" dirty="0"/>
              <a:t>ES6</a:t>
            </a:r>
            <a:r>
              <a:rPr lang="zh-CN" altLang="en-US" dirty="0"/>
              <a:t>新增）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88E728-E3CC-2C47-92BF-54DB8BC7D1EC}"/>
              </a:ext>
            </a:extLst>
          </p:cNvPr>
          <p:cNvSpPr/>
          <p:nvPr/>
        </p:nvSpPr>
        <p:spPr>
          <a:xfrm>
            <a:off x="4319016" y="1703660"/>
            <a:ext cx="7549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en-US" altLang="zh-CN" b="0" dirty="0" err="1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concat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蝙蝠侠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神奇女侠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闪电侠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水行侠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concat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扩展运算符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蝙蝠侠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神奇女侠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闪电侠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水行侠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heroes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ah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939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join()</a:t>
            </a:r>
            <a:r>
              <a:rPr lang="zh-CN" altLang="en-US" dirty="0"/>
              <a:t>：将一个数组变成一个组合了数组所有元素，并且元素之间用逗号分隔的字符串。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AE1FE-E105-DD4F-A833-84D83D503097}"/>
              </a:ext>
            </a:extLst>
          </p:cNvPr>
          <p:cNvSpPr/>
          <p:nvPr/>
        </p:nvSpPr>
        <p:spPr>
          <a:xfrm>
            <a:off x="1490472" y="2733378"/>
            <a:ext cx="94640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join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join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join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 &amp; 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39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slice()</a:t>
            </a:r>
            <a:r>
              <a:rPr lang="zh-CN" altLang="en-US" dirty="0"/>
              <a:t>：从原始数组中切掉一片，从而创建一个子数组。</a:t>
            </a:r>
            <a:endParaRPr lang="en-US" altLang="zh-CN" dirty="0"/>
          </a:p>
          <a:p>
            <a:r>
              <a:rPr lang="en-US" altLang="zh-CN" dirty="0"/>
              <a:t> splice()</a:t>
            </a:r>
            <a:r>
              <a:rPr lang="zh-CN" altLang="en-US" dirty="0"/>
              <a:t>：从一个数组中删除元素，然后将新元素插入在被删除的元素的位置上。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A4AEE9-85DD-EA43-B87D-3C26284AD9C5}"/>
              </a:ext>
            </a:extLst>
          </p:cNvPr>
          <p:cNvSpPr/>
          <p:nvPr/>
        </p:nvSpPr>
        <p:spPr>
          <a:xfrm>
            <a:off x="2846832" y="2990517"/>
            <a:ext cx="83911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slice 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slice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splice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splice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蝙蝠侠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695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reverse()</a:t>
            </a:r>
            <a:r>
              <a:rPr lang="zh-CN" altLang="en-US" dirty="0"/>
              <a:t>：反转数组中元素的次序。永久性改变！</a:t>
            </a:r>
            <a:endParaRPr lang="en-US" altLang="zh-CN" dirty="0"/>
          </a:p>
          <a:p>
            <a:r>
              <a:rPr lang="en-US" altLang="zh-CN" dirty="0"/>
              <a:t> sort()</a:t>
            </a:r>
            <a:r>
              <a:rPr lang="zh-CN" altLang="en-US" dirty="0"/>
              <a:t>：对数组中的元素按字母顺序进行排序。永久性改变！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2004BE-BA94-794C-B634-BFF489C926FE}"/>
              </a:ext>
            </a:extLst>
          </p:cNvPr>
          <p:cNvSpPr/>
          <p:nvPr/>
        </p:nvSpPr>
        <p:spPr>
          <a:xfrm>
            <a:off x="3029712" y="32766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'a'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'c'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'd'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reverse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b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10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9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sort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d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endParaRPr lang="en-US" altLang="zh-CN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9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indexOf()</a:t>
            </a:r>
            <a:r>
              <a:rPr lang="zh-CN" altLang="en-US" dirty="0"/>
              <a:t>：检测数组中是否包含一个特定值，如果找到了，就返回该值在数组中第一次出现的索引号，否则，就返回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includes()</a:t>
            </a:r>
            <a:r>
              <a:rPr lang="zh-CN" altLang="en-US" dirty="0"/>
              <a:t>：检测数组中是否包含特定值，如果找到了，就返回</a:t>
            </a:r>
            <a:r>
              <a:rPr lang="en-US" altLang="zh-CN" dirty="0"/>
              <a:t>true</a:t>
            </a:r>
            <a:r>
              <a:rPr lang="zh-CN" altLang="en-US" dirty="0"/>
              <a:t>，否则就返回</a:t>
            </a:r>
            <a:r>
              <a:rPr lang="en-US" altLang="zh-CN" dirty="0"/>
              <a:t>false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0FF477-9961-F04E-A97C-F7095DE3EBBD}"/>
              </a:ext>
            </a:extLst>
          </p:cNvPr>
          <p:cNvSpPr/>
          <p:nvPr/>
        </p:nvSpPr>
        <p:spPr>
          <a:xfrm>
            <a:off x="2901696" y="3667405"/>
            <a:ext cx="8098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雷神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绿巨人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indexOf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钢铁侠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includes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avengers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includes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zh-CN" altLang="en-US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美国队长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1064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4" y="519461"/>
            <a:ext cx="40709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目录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059184DC-D02E-9D46-A967-078ACA036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207391"/>
              </p:ext>
            </p:extLst>
          </p:nvPr>
        </p:nvGraphicFramePr>
        <p:xfrm>
          <a:off x="786581" y="2462177"/>
          <a:ext cx="10618837" cy="229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1566030"/>
            <a:ext cx="11067165" cy="4778817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坐标系统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多维数组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E55766-A680-B241-BFCA-C700EF164EED}"/>
              </a:ext>
            </a:extLst>
          </p:cNvPr>
          <p:cNvSpPr/>
          <p:nvPr/>
        </p:nvSpPr>
        <p:spPr>
          <a:xfrm>
            <a:off x="3139440" y="1835694"/>
            <a:ext cx="85191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多维数组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coordinates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],[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]];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coordinates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coordinates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第一个数组中的第二个值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summer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'Jun'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'Jul'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'Aug'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winter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'Dec'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'Jan'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'Feb'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nested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summer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winter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];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nested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flat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summer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winter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扁平化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flat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91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E7517-B2F6-D447-85B2-94E2F7390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60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167534" cy="464691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 新增</a:t>
            </a:r>
            <a:endParaRPr lang="en-US" altLang="zh-CN" dirty="0"/>
          </a:p>
          <a:p>
            <a:r>
              <a:rPr lang="zh-CN" altLang="en-US" dirty="0"/>
              <a:t> 表示唯一值的集合，所以它不能包含重复值</a:t>
            </a:r>
            <a:endParaRPr lang="en-US" altLang="zh-CN" dirty="0"/>
          </a:p>
          <a:p>
            <a:r>
              <a:rPr lang="zh-CN" altLang="en-US" dirty="0"/>
              <a:t> 不需要检查是否有重复值。</a:t>
            </a:r>
            <a:endParaRPr lang="en-US" altLang="zh-CN" dirty="0"/>
          </a:p>
          <a:p>
            <a:r>
              <a:rPr lang="zh-CN" altLang="en-US" dirty="0"/>
              <a:t> 快速方便地检测特定值是否在一个集合中，而这在数组中是比较慢的操作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0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167534" cy="4646916"/>
          </a:xfrm>
        </p:spPr>
        <p:txBody>
          <a:bodyPr/>
          <a:lstStyle/>
          <a:p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 Set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ECF516-FB6F-A34C-AF5E-4F200ECDBCD9}"/>
              </a:ext>
            </a:extLst>
          </p:cNvPr>
          <p:cNvSpPr/>
          <p:nvPr/>
        </p:nvSpPr>
        <p:spPr>
          <a:xfrm>
            <a:off x="3837432" y="819138"/>
            <a:ext cx="83545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set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链式用法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忽略重复值</a:t>
            </a:r>
            <a:endParaRPr lang="zh-CN" altLang="en-US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6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7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8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'hello'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'quick'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'brown'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'fox'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205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4915747" cy="4646916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：获取集合中值的数目</a:t>
            </a:r>
            <a:endParaRPr lang="en-US" altLang="zh-CN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has()</a:t>
            </a:r>
            <a:r>
              <a:rPr lang="zh-CN" altLang="en-US" sz="1600" dirty="0"/>
              <a:t>：可以用于检测一个值是否在集合中。该方法会返回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或者</a:t>
            </a:r>
            <a:r>
              <a:rPr lang="en-US" altLang="zh-CN" sz="1600" dirty="0"/>
              <a:t>false</a:t>
            </a:r>
          </a:p>
          <a:p>
            <a:pPr lvl="1"/>
            <a:r>
              <a:rPr lang="zh-CN" altLang="en-US" sz="1400" dirty="0"/>
              <a:t> </a:t>
            </a:r>
            <a:r>
              <a:rPr lang="en-US" altLang="zh-CN" sz="1400" dirty="0"/>
              <a:t>has()</a:t>
            </a:r>
            <a:r>
              <a:rPr lang="zh-CN" altLang="en-US" sz="1400" dirty="0"/>
              <a:t> 是一个效率很高的操作，比在检测一个值是否在数组中时所用的</a:t>
            </a:r>
            <a:r>
              <a:rPr lang="en-US" altLang="zh-CN" sz="1400" dirty="0"/>
              <a:t>includes()</a:t>
            </a:r>
            <a:r>
              <a:rPr lang="zh-CN" altLang="en-US" sz="1400" dirty="0"/>
              <a:t>或者</a:t>
            </a:r>
            <a:r>
              <a:rPr lang="en-US" altLang="zh-CN" sz="1400" dirty="0"/>
              <a:t>indexOf()</a:t>
            </a:r>
            <a:r>
              <a:rPr lang="zh-CN" altLang="en-US" sz="1400" dirty="0"/>
              <a:t>快得多。</a:t>
            </a:r>
          </a:p>
          <a:p>
            <a:r>
              <a:rPr lang="en-US" altLang="zh-CN" sz="1600" dirty="0"/>
              <a:t>delete()</a:t>
            </a:r>
            <a:r>
              <a:rPr lang="zh-CN" altLang="en-US" sz="1600" dirty="0"/>
              <a:t>：从集合中删除一个值。如果值从集合中删掉了，就返回</a:t>
            </a:r>
            <a:r>
              <a:rPr lang="en-US" altLang="zh-CN" sz="1600" dirty="0"/>
              <a:t>true</a:t>
            </a:r>
            <a:r>
              <a:rPr lang="zh-CN" altLang="en-US" sz="1600" dirty="0"/>
              <a:t>，或者如果集合中没有那个值，或者不能被删除，就返回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clear()</a:t>
            </a:r>
            <a:r>
              <a:rPr lang="zh-CN" altLang="en-US" sz="1600" dirty="0"/>
              <a:t>：删掉集合中的所有值</a:t>
            </a:r>
            <a:endParaRPr lang="en-US" altLang="zh-CN" sz="16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的属性和方法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C8D964-D0F5-004B-B692-0EFB62797C0A}"/>
              </a:ext>
            </a:extLst>
          </p:cNvPr>
          <p:cNvSpPr/>
          <p:nvPr/>
        </p:nvSpPr>
        <p:spPr>
          <a:xfrm>
            <a:off x="5952744" y="2228886"/>
            <a:ext cx="71871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'quick'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'brown'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'fox'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size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b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delete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'the'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clear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list4</a:t>
            </a:r>
            <a:r>
              <a:rPr lang="en-US" altLang="zh-CN" sz="14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381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 与数组转换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60A3C1-C791-F44E-B732-D6F2E3E7E1FF}"/>
              </a:ext>
            </a:extLst>
          </p:cNvPr>
          <p:cNvSpPr/>
          <p:nvPr/>
        </p:nvSpPr>
        <p:spPr>
          <a:xfrm>
            <a:off x="2660904" y="1612220"/>
            <a:ext cx="81564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shoppingSet1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'Apples'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'Bananas'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'Beans'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shoppingSet1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shoppingArray1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shoppingSet2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'Apples'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'Bananas'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'Beans'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shoppingSet2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shoppingArray2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endParaRPr lang="en-US" altLang="zh-CN" dirty="0">
              <a:solidFill>
                <a:srgbClr val="BBBBBB"/>
              </a:solidFill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// </a:t>
            </a:r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数组去重</a:t>
            </a:r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duplicate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6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nonDuplicate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duplicate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)];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nonDuplicate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229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1060515" cy="4646916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当对象添加到</a:t>
            </a:r>
            <a:r>
              <a:rPr lang="en-US" altLang="zh-CN" sz="1600" dirty="0"/>
              <a:t>Set</a:t>
            </a:r>
            <a:r>
              <a:rPr lang="zh-CN" altLang="en-US" sz="1600" dirty="0"/>
              <a:t>中时，只要</a:t>
            </a:r>
            <a:r>
              <a:rPr lang="en-US" altLang="zh-CN" sz="1600" dirty="0"/>
              <a:t>Set</a:t>
            </a:r>
            <a:r>
              <a:rPr lang="zh-CN" altLang="en-US" sz="1600" dirty="0"/>
              <a:t>存在，它们就会一直存储在</a:t>
            </a:r>
            <a:r>
              <a:rPr lang="en-US" altLang="zh-CN" sz="1600" dirty="0"/>
              <a:t>Set</a:t>
            </a:r>
            <a:r>
              <a:rPr lang="zh-CN" altLang="en-US" sz="1600" dirty="0"/>
              <a:t>中，即使对对象的原始引用被删除了依然如此。用技术术语来说，就是对象阻止被垃圾回收，而这会导致内存泄漏。</a:t>
            </a:r>
            <a:endParaRPr lang="en-US" altLang="zh-CN" sz="1600" dirty="0"/>
          </a:p>
          <a:p>
            <a:r>
              <a:rPr lang="en-US" altLang="zh-CN" sz="1600" dirty="0"/>
              <a:t>WeakSet</a:t>
            </a:r>
            <a:r>
              <a:rPr lang="zh-CN" altLang="en-US" sz="1600" dirty="0"/>
              <a:t> 通过垃圾回收任何引用原始引用已经被删掉的“死对象”，从而可以避免这种情况。</a:t>
            </a:r>
          </a:p>
          <a:p>
            <a:r>
              <a:rPr lang="en-US" altLang="zh-CN" sz="1600" dirty="0"/>
              <a:t>WeakSet</a:t>
            </a:r>
            <a:r>
              <a:rPr lang="zh-CN" altLang="en-US" sz="1600" dirty="0"/>
              <a:t> 只能添加非基本类型数据，否则会抛出一个类型错误（</a:t>
            </a:r>
            <a:r>
              <a:rPr lang="en-US" altLang="zh-CN" sz="1600" dirty="0"/>
              <a:t>TypeError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WeakSet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1E5748-990F-854F-8BE0-36336CB024E2}"/>
              </a:ext>
            </a:extLst>
          </p:cNvPr>
          <p:cNvSpPr/>
          <p:nvPr/>
        </p:nvSpPr>
        <p:spPr>
          <a:xfrm>
            <a:off x="2929128" y="3392853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strong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strong</a:t>
            </a:r>
            <a:r>
              <a:rPr lang="en-US" altLang="zh-CN" sz="1600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null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 </a:t>
            </a:r>
            <a:r>
              <a:rPr lang="en-US" altLang="zh-CN" sz="1600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sz="1600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删除对原始对象的引用</a:t>
            </a:r>
            <a:endParaRPr lang="zh-CN" altLang="en-US" sz="1600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strong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][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</a:p>
          <a:p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600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</a:t>
            </a:r>
          </a:p>
          <a:p>
            <a:r>
              <a:rPr lang="en-US" altLang="zh-CN" sz="1600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weak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WeakSet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add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weak</a:t>
            </a:r>
            <a:r>
              <a:rPr lang="en-US" altLang="zh-CN" sz="1600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null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</a:t>
            </a:r>
            <a:r>
              <a:rPr lang="en-US" altLang="zh-CN" sz="1600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weak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][</a:t>
            </a:r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0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]; </a:t>
            </a:r>
          </a:p>
          <a:p>
            <a:r>
              <a:rPr lang="en-US" altLang="zh-CN" sz="1600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600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600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sz="1600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327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B915A0F-7707-E04E-A3C9-A9EC5E0B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8D1C94A-B067-1E44-9D40-8BD5A81A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DDCCB-1B2F-AE49-B2B9-16A3172F8F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15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99203-5F9E-D948-891A-8F0521CA6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889057" cy="4351338"/>
          </a:xfrm>
        </p:spPr>
        <p:txBody>
          <a:bodyPr/>
          <a:lstStyle/>
          <a:p>
            <a:r>
              <a:rPr lang="zh-CN" altLang="en-US"/>
              <a:t> 存储键</a:t>
            </a:r>
            <a:r>
              <a:rPr lang="en-US" altLang="zh-CN"/>
              <a:t>-</a:t>
            </a:r>
            <a:r>
              <a:rPr lang="zh-CN" altLang="en-US"/>
              <a:t>值对列表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ES6</a:t>
            </a:r>
            <a:r>
              <a:rPr lang="zh-CN" altLang="en-US"/>
              <a:t> 新增语法</a:t>
            </a:r>
            <a:endParaRPr lang="en-US" altLang="zh-CN"/>
          </a:p>
          <a:p>
            <a:r>
              <a:rPr lang="zh-CN" altLang="en-US"/>
              <a:t> 类似于其它编程语言中的词典或者哈希表。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94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BF093F-5ADF-BB4B-BC7C-A553983A86B6}"/>
              </a:ext>
            </a:extLst>
          </p:cNvPr>
          <p:cNvSpPr/>
          <p:nvPr/>
        </p:nvSpPr>
        <p:spPr>
          <a:xfrm>
            <a:off x="1435608" y="2460397"/>
            <a:ext cx="9491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map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 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'III'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'IV'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'V'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42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0"/>
            <a:ext cx="10499271" cy="48829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存储值的列表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中的数据结构：</a:t>
            </a:r>
            <a:endParaRPr lang="en-US" altLang="zh-CN" dirty="0"/>
          </a:p>
          <a:p>
            <a:pPr lvl="1"/>
            <a:r>
              <a:rPr lang="zh-CN" altLang="en-US" dirty="0"/>
              <a:t> 对象：</a:t>
            </a:r>
            <a:endParaRPr lang="en-US" altLang="zh-CN" dirty="0"/>
          </a:p>
          <a:p>
            <a:pPr lvl="1"/>
            <a:r>
              <a:rPr lang="zh-CN" altLang="en-US" dirty="0"/>
              <a:t>数组：有序的值列表</a:t>
            </a:r>
            <a:endParaRPr lang="en-US" altLang="zh-CN" dirty="0"/>
          </a:p>
          <a:p>
            <a:pPr lvl="1"/>
            <a:r>
              <a:rPr lang="en-US" altLang="zh-CN" dirty="0"/>
              <a:t>Set</a:t>
            </a:r>
            <a:r>
              <a:rPr lang="zh-CN" altLang="en-US" dirty="0"/>
              <a:t>：唯一值的集合</a:t>
            </a:r>
            <a:endParaRPr lang="en-US" altLang="zh-CN" dirty="0"/>
          </a:p>
          <a:p>
            <a:pPr lvl="1"/>
            <a:r>
              <a:rPr lang="en-US" altLang="zh-CN" dirty="0"/>
              <a:t>WeakSet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：键值对</a:t>
            </a:r>
            <a:endParaRPr lang="en-US" altLang="zh-CN" dirty="0"/>
          </a:p>
          <a:p>
            <a:pPr lvl="1"/>
            <a:r>
              <a:rPr lang="en-US" altLang="zh-CN" dirty="0"/>
              <a:t>WeakMap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480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方法和属性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6B616B22-0528-2E49-B040-48796624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4165939" cy="46469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：获取键和值的数量</a:t>
            </a:r>
            <a:endParaRPr lang="en-US" altLang="zh-CN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get(key)</a:t>
            </a:r>
            <a:r>
              <a:rPr lang="zh-CN" altLang="en-US" sz="1600" dirty="0"/>
              <a:t>：通过键获取值</a:t>
            </a:r>
            <a:endParaRPr lang="en-US" altLang="zh-CN" sz="1600" dirty="0"/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has(key)</a:t>
            </a:r>
            <a:r>
              <a:rPr lang="zh-CN" altLang="en-US" sz="1600" dirty="0"/>
              <a:t>：检测一个特定键是否在映射中</a:t>
            </a:r>
            <a:endParaRPr lang="en-US" altLang="zh-CN" sz="1600" dirty="0"/>
          </a:p>
          <a:p>
            <a:r>
              <a:rPr lang="en-US" altLang="zh-CN" sz="1600" dirty="0"/>
              <a:t> delete(key)</a:t>
            </a:r>
            <a:r>
              <a:rPr lang="zh-CN" altLang="en-US" sz="1600" dirty="0"/>
              <a:t>：从映射中删除一个键值对</a:t>
            </a:r>
            <a:endParaRPr lang="en-US" altLang="zh-CN" sz="1600" dirty="0"/>
          </a:p>
          <a:p>
            <a:r>
              <a:rPr lang="en-US" altLang="zh-CN" sz="1600" dirty="0"/>
              <a:t> clear()</a:t>
            </a:r>
            <a:r>
              <a:rPr lang="zh-CN" altLang="en-US" sz="1600" dirty="0"/>
              <a:t>：从映射中删除所有键值对：</a:t>
            </a:r>
          </a:p>
          <a:p>
            <a:endParaRPr lang="en-US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C130A9-5E45-6E4F-A564-B83AC27599CF}"/>
              </a:ext>
            </a:extLst>
          </p:cNvPr>
          <p:cNvSpPr/>
          <p:nvPr/>
        </p:nvSpPr>
        <p:spPr>
          <a:xfrm>
            <a:off x="4965192" y="1590145"/>
            <a:ext cx="67757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map</a:t>
            </a:r>
            <a:endParaRPr lang="en-US" altLang="zh-CN" sz="1400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sz="1400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 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4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'I'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4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'II'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4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'III'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4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'IV'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sz="1400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'V'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b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size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get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delete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size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clear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sz="1400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sz="1400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size</a:t>
            </a:r>
            <a:r>
              <a:rPr lang="en-US" altLang="zh-CN" sz="1400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074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转换为数组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6B616B22-0528-2E49-B040-48796624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4165939" cy="46469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 同 </a:t>
            </a:r>
            <a:r>
              <a:rPr lang="en-US" altLang="zh-CN" sz="1600" dirty="0"/>
              <a:t>Set</a:t>
            </a:r>
          </a:p>
          <a:p>
            <a:pPr lvl="1"/>
            <a:r>
              <a:rPr lang="zh-CN" altLang="en-US" sz="1400" dirty="0"/>
              <a:t>扩展运算符</a:t>
            </a:r>
            <a:endParaRPr lang="en-US" altLang="zh-CN" sz="1400" dirty="0"/>
          </a:p>
          <a:p>
            <a:pPr lvl="1"/>
            <a:r>
              <a:rPr lang="zh-CN" altLang="en-US" sz="1400" dirty="0"/>
              <a:t> </a:t>
            </a:r>
            <a:r>
              <a:rPr lang="en-US" altLang="zh-CN" sz="1400" dirty="0"/>
              <a:t>Array.from()</a:t>
            </a:r>
            <a:r>
              <a:rPr lang="zh-CN" altLang="en-US" sz="1400" dirty="0"/>
              <a:t> 方法</a:t>
            </a:r>
            <a:endParaRPr lang="en-US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04E559-1057-2F4C-8451-6127C0B6FDFB}"/>
              </a:ext>
            </a:extLst>
          </p:cNvPr>
          <p:cNvSpPr/>
          <p:nvPr/>
        </p:nvSpPr>
        <p:spPr>
          <a:xfrm>
            <a:off x="1380744" y="3127909"/>
            <a:ext cx="10085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Map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 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1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2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3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'III'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'IV'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set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5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  <a:r>
              <a:rPr lang="en-US" altLang="zh-CN" b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'V'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...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 </a:t>
            </a: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romanNumerals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4155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WeakMap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6B616B22-0528-2E49-B040-48796624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33" y="1515533"/>
            <a:ext cx="10959931" cy="464691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WeakMap</a:t>
            </a:r>
            <a:r>
              <a:rPr lang="zh-CN" altLang="en-US" sz="1600" dirty="0"/>
              <a:t>与</a:t>
            </a:r>
            <a:r>
              <a:rPr lang="en-US" altLang="zh-CN" sz="1600" dirty="0"/>
              <a:t>WeakSet</a:t>
            </a:r>
            <a:r>
              <a:rPr lang="zh-CN" altLang="en-US" sz="1600" dirty="0"/>
              <a:t>工作方式相同。</a:t>
            </a:r>
            <a:endParaRPr lang="en-US" altLang="zh-CN" sz="1600" dirty="0"/>
          </a:p>
          <a:p>
            <a:r>
              <a:rPr lang="zh-CN" altLang="en-US" sz="1600" dirty="0"/>
              <a:t>它与</a:t>
            </a:r>
            <a:r>
              <a:rPr lang="en-US" altLang="zh-CN" sz="1600" dirty="0"/>
              <a:t>Map</a:t>
            </a:r>
            <a:r>
              <a:rPr lang="zh-CN" altLang="en-US" sz="1600" dirty="0"/>
              <a:t>相同，只是键不能是基本数据类型的值，并且在对原始对象的引用被删除时，垃圾回收会自动删除所有死条目。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58555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83280" y="2322195"/>
            <a:ext cx="5685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0"/>
            <a:ext cx="10499271" cy="488298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基本类型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/>
              <a:t> Boolean</a:t>
            </a:r>
          </a:p>
          <a:p>
            <a:pPr lvl="1"/>
            <a:r>
              <a:rPr lang="en-US" altLang="zh-CN" dirty="0"/>
              <a:t> Number</a:t>
            </a:r>
          </a:p>
          <a:p>
            <a:pPr lvl="1"/>
            <a:r>
              <a:rPr lang="en-US" altLang="zh-CN" dirty="0"/>
              <a:t> Null</a:t>
            </a:r>
          </a:p>
          <a:p>
            <a:pPr lvl="1"/>
            <a:r>
              <a:rPr lang="en-US" altLang="zh-CN" dirty="0"/>
              <a:t> Undefined</a:t>
            </a:r>
          </a:p>
          <a:p>
            <a:pPr lvl="1"/>
            <a:r>
              <a:rPr lang="en-US" altLang="zh-CN" dirty="0"/>
              <a:t> Symbol</a:t>
            </a:r>
          </a:p>
          <a:p>
            <a:pPr lvl="1"/>
            <a:r>
              <a:rPr lang="en-US" altLang="zh-CN" dirty="0"/>
              <a:t>Bigint</a:t>
            </a:r>
          </a:p>
          <a:p>
            <a:r>
              <a:rPr lang="zh-CN" altLang="en-US" dirty="0"/>
              <a:t>引用类型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</a:p>
          <a:p>
            <a:pPr lvl="1"/>
            <a:r>
              <a:rPr lang="en-US" altLang="zh-CN" dirty="0"/>
              <a:t>Function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7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A1DD0-AD81-FE44-BC39-E90B0966B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876926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定义对象的方式：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构造器</a:t>
            </a:r>
            <a:endParaRPr lang="en-US" altLang="zh-CN" dirty="0"/>
          </a:p>
          <a:p>
            <a:pPr lvl="1"/>
            <a:r>
              <a:rPr lang="zh-CN" altLang="en-US" dirty="0"/>
              <a:t> 对象字面量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定义对象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763CE7-F9FE-CE4C-A6E6-26E097731E8D}"/>
              </a:ext>
            </a:extLst>
          </p:cNvPr>
          <p:cNvSpPr/>
          <p:nvPr/>
        </p:nvSpPr>
        <p:spPr>
          <a:xfrm>
            <a:off x="4346448" y="1660619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Object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name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 err="1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xiaojichao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age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{};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name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 err="1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xiaojichao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age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49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let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name: 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 err="1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xiaojichao</a:t>
            </a:r>
            <a:r>
              <a:rPr lang="en-US" altLang="zh-CN" b="0" dirty="0">
                <a:solidFill>
                  <a:srgbClr val="96E072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,</a:t>
            </a:r>
          </a:p>
          <a:p>
            <a:r>
              <a:rPr lang="zh-CN" altLang="en-US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 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age: 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49</a:t>
            </a:r>
            <a:endParaRPr lang="en-US" altLang="zh-CN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name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 err="1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 err="1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age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 dirty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 dirty="0" err="1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typeof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 dirty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person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09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A1DD0-AD81-FE44-BC39-E90B0966B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876926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的值列表</a:t>
            </a:r>
            <a:endParaRPr lang="en-US" altLang="zh-CN" dirty="0"/>
          </a:p>
          <a:p>
            <a:r>
              <a:rPr lang="zh-CN" altLang="en-US" dirty="0"/>
              <a:t> 与其他语言不同的地方是：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 数组的每个槽位可以存储任意类型的数据。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 动态大小。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838" y="1876926"/>
            <a:ext cx="10499271" cy="4778817"/>
          </a:xfrm>
        </p:spPr>
        <p:txBody>
          <a:bodyPr>
            <a:normAutofit/>
          </a:bodyPr>
          <a:lstStyle/>
          <a:p>
            <a:r>
              <a:rPr lang="zh-CN" altLang="en-US" dirty="0"/>
              <a:t> 定义数组的方式：</a:t>
            </a:r>
            <a:endParaRPr lang="en-US" altLang="zh-CN" dirty="0"/>
          </a:p>
          <a:p>
            <a:pPr lvl="1"/>
            <a:r>
              <a:rPr lang="zh-CN" altLang="en-US" dirty="0"/>
              <a:t> 数组字面量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 数组构造器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 建议尽量用数组字面量</a:t>
            </a:r>
            <a:endParaRPr lang="en-US" altLang="zh-CN" dirty="0"/>
          </a:p>
          <a:p>
            <a:r>
              <a:rPr lang="zh-CN" altLang="en-US" dirty="0"/>
              <a:t> 引用类型</a:t>
            </a:r>
            <a:endParaRPr lang="en-US" altLang="zh-CN" dirty="0"/>
          </a:p>
          <a:p>
            <a:pPr lvl="1"/>
            <a:r>
              <a:rPr lang="en-US" altLang="zh-CN" dirty="0"/>
              <a:t> typeof</a:t>
            </a:r>
          </a:p>
          <a:p>
            <a:pPr lvl="1"/>
            <a:r>
              <a:rPr lang="en-US" altLang="zh-CN" dirty="0"/>
              <a:t> instanceof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定义数组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11968C-D728-6749-8AC6-8C61DCBBA09D}"/>
              </a:ext>
            </a:extLst>
          </p:cNvPr>
          <p:cNvSpPr/>
          <p:nvPr/>
        </p:nvSpPr>
        <p:spPr>
          <a:xfrm>
            <a:off x="5155095" y="2039541"/>
            <a:ext cx="6692348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定义数组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zh-CN" altLang="en-US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myArray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[]; </a:t>
            </a: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数组字面量表示法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zh-CN" altLang="en-US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myArray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(); </a:t>
            </a: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数组构造器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zh-CN" altLang="en-US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lang="zh-CN" altLang="en-US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判断变量是否是数组</a:t>
            </a:r>
            <a:endParaRPr lang="zh-CN" altLang="en-US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br>
              <a:rPr lang="zh-CN" altLang="en-US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C74DED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myArray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=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[]</a:t>
            </a:r>
          </a:p>
          <a:p>
            <a:b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</a:br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typeof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myArray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object</a:t>
            </a:r>
            <a:endParaRPr lang="en-US" altLang="zh-CN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  <a:p>
            <a:r>
              <a:rPr lang="en-US" altLang="zh-CN" b="0">
                <a:solidFill>
                  <a:srgbClr val="F39C12"/>
                </a:solidFill>
                <a:effectLst/>
                <a:latin typeface="Fira Code" panose="020B0509050000020004" pitchFamily="49" charset="0"/>
              </a:rPr>
              <a:t>console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log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altLang="zh-CN" b="0">
                <a:solidFill>
                  <a:srgbClr val="00E8C6"/>
                </a:solidFill>
                <a:effectLst/>
                <a:latin typeface="Fira Code" panose="020B0509050000020004" pitchFamily="49" charset="0"/>
              </a:rPr>
              <a:t>myArray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EE5D43"/>
                </a:solidFill>
                <a:effectLst/>
                <a:latin typeface="Fira Code" panose="020B0509050000020004" pitchFamily="49" charset="0"/>
              </a:rPr>
              <a:t>instanceof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altLang="zh-CN" b="0">
                <a:solidFill>
                  <a:srgbClr val="FFE66D"/>
                </a:solidFill>
                <a:effectLst/>
                <a:latin typeface="Fira Code" panose="020B0509050000020004" pitchFamily="49" charset="0"/>
              </a:rPr>
              <a:t>Array</a:t>
            </a:r>
            <a:r>
              <a:rPr lang="en-US" altLang="zh-CN" b="0">
                <a:solidFill>
                  <a:srgbClr val="BBBBBB"/>
                </a:solidFill>
                <a:effectLst/>
                <a:latin typeface="Fira Code" panose="020B0509050000020004" pitchFamily="49" charset="0"/>
              </a:rPr>
              <a:t>) </a:t>
            </a:r>
            <a:r>
              <a:rPr lang="en-US" altLang="zh-CN" b="0">
                <a:solidFill>
                  <a:srgbClr val="5F6167"/>
                </a:solidFill>
                <a:effectLst/>
                <a:latin typeface="Fira Code" panose="020B0509050000020004" pitchFamily="49" charset="0"/>
              </a:rPr>
              <a:t>// true</a:t>
            </a:r>
            <a:endParaRPr lang="en-US" altLang="zh-CN" b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72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37468</TotalTime>
  <Words>2875</Words>
  <Application>Microsoft Office PowerPoint</Application>
  <PresentationFormat>宽屏</PresentationFormat>
  <Paragraphs>443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Apple Symbols</vt:lpstr>
      <vt:lpstr>Fira Code</vt:lpstr>
      <vt:lpstr>等线</vt:lpstr>
      <vt:lpstr>Microsoft YaHei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数据结构</vt:lpstr>
      <vt:lpstr>数据结构</vt:lpstr>
      <vt:lpstr>对象</vt:lpstr>
      <vt:lpstr>数据结构</vt:lpstr>
      <vt:lpstr>数组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数据结构</vt:lpstr>
      <vt:lpstr>Set</vt:lpstr>
      <vt:lpstr>数据结构</vt:lpstr>
      <vt:lpstr>数据结构</vt:lpstr>
      <vt:lpstr>数据结构</vt:lpstr>
      <vt:lpstr>数据结构</vt:lpstr>
      <vt:lpstr>数据结构</vt:lpstr>
      <vt:lpstr>Map</vt:lpstr>
      <vt:lpstr>数据结构</vt:lpstr>
      <vt:lpstr>数据结构</vt:lpstr>
      <vt:lpstr>数据结构</vt:lpstr>
      <vt:lpstr>数据结构</vt:lpstr>
      <vt:lpstr>数据结构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肖 继潮</cp:lastModifiedBy>
  <cp:revision>734</cp:revision>
  <cp:lastPrinted>2020-08-19T02:01:59Z</cp:lastPrinted>
  <dcterms:created xsi:type="dcterms:W3CDTF">2017-08-03T09:01:00Z</dcterms:created>
  <dcterms:modified xsi:type="dcterms:W3CDTF">2020-10-12T08:32:26Z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