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1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25" r:id="rId4"/>
    <p:sldId id="259" r:id="rId5"/>
    <p:sldId id="367" r:id="rId6"/>
    <p:sldId id="384" r:id="rId7"/>
    <p:sldId id="385" r:id="rId8"/>
    <p:sldId id="386" r:id="rId9"/>
    <p:sldId id="387" r:id="rId10"/>
    <p:sldId id="395" r:id="rId11"/>
    <p:sldId id="326" r:id="rId12"/>
    <p:sldId id="355" r:id="rId13"/>
    <p:sldId id="388" r:id="rId14"/>
    <p:sldId id="389" r:id="rId15"/>
    <p:sldId id="390" r:id="rId16"/>
    <p:sldId id="391" r:id="rId17"/>
    <p:sldId id="315" r:id="rId18"/>
    <p:sldId id="392" r:id="rId19"/>
    <p:sldId id="375" r:id="rId20"/>
    <p:sldId id="393" r:id="rId21"/>
    <p:sldId id="394" r:id="rId22"/>
    <p:sldId id="396" r:id="rId23"/>
    <p:sldId id="399" r:id="rId24"/>
    <p:sldId id="397" r:id="rId25"/>
    <p:sldId id="400" r:id="rId26"/>
    <p:sldId id="398" r:id="rId27"/>
    <p:sldId id="401" r:id="rId28"/>
    <p:sldId id="402" r:id="rId29"/>
    <p:sldId id="403" r:id="rId30"/>
    <p:sldId id="404" r:id="rId31"/>
    <p:sldId id="405" r:id="rId32"/>
    <p:sldId id="406" r:id="rId33"/>
    <p:sldId id="285" r:id="rId3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08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5630"/>
    <a:srgbClr val="7356DD"/>
    <a:srgbClr val="E19E8E"/>
    <a:srgbClr val="6956D7"/>
    <a:srgbClr val="E2E2E2"/>
    <a:srgbClr val="477DEB"/>
    <a:srgbClr val="7154DB"/>
    <a:srgbClr val="000000"/>
    <a:srgbClr val="90B160"/>
    <a:srgbClr val="C51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4859" autoAdjust="0"/>
  </p:normalViewPr>
  <p:slideViewPr>
    <p:cSldViewPr snapToGrid="0" showGuides="1">
      <p:cViewPr varScale="1">
        <p:scale>
          <a:sx n="98" d="100"/>
          <a:sy n="98" d="100"/>
        </p:scale>
        <p:origin x="72" y="248"/>
      </p:cViewPr>
      <p:guideLst>
        <p:guide pos="390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52" d="100"/>
          <a:sy n="152" d="100"/>
        </p:scale>
        <p:origin x="5648" y="18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1390C-4018-594E-9F6E-AE023EC5A3A1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A82018-58F5-3949-B8EC-217B3CBC910D}">
      <dgm:prSet phldrT="[文本]"/>
      <dgm:spPr>
        <a:solidFill>
          <a:srgbClr val="7154DB"/>
        </a:solidFill>
      </dgm:spPr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 函数定义与调用</a:t>
          </a:r>
        </a:p>
      </dgm:t>
    </dgm:pt>
    <dgm:pt modelId="{832AF051-95AA-A044-A5F6-B3BEC0089F28}" type="parTrans" cxnId="{3D7A6EC5-1541-FF48-9638-22D567E1BE36}">
      <dgm:prSet/>
      <dgm:spPr/>
      <dgm:t>
        <a:bodyPr/>
        <a:lstStyle/>
        <a:p>
          <a:endParaRPr lang="zh-CN" altLang="en-US"/>
        </a:p>
      </dgm:t>
    </dgm:pt>
    <dgm:pt modelId="{8C446D7A-5CCD-D244-A810-80464C065A1F}" type="sibTrans" cxnId="{3D7A6EC5-1541-FF48-9638-22D567E1BE36}">
      <dgm:prSet/>
      <dgm:spPr/>
      <dgm:t>
        <a:bodyPr/>
        <a:lstStyle/>
        <a:p>
          <a:endParaRPr lang="zh-CN" altLang="en-US"/>
        </a:p>
      </dgm:t>
    </dgm:pt>
    <dgm:pt modelId="{CA315E63-FBA5-B24C-BF6F-A5D2695D1C4F}">
      <dgm:prSet phldrT="[文本]"/>
      <dgm:spPr/>
      <dgm:t>
        <a:bodyPr/>
        <a:lstStyle/>
        <a:p>
          <a:r>
            <a:rPr lang="zh-CN" altLang="en-US" dirty="0"/>
            <a:t>函数定义的四种方式</a:t>
          </a:r>
        </a:p>
      </dgm:t>
    </dgm:pt>
    <dgm:pt modelId="{55DEFD22-5C16-204A-9B43-9C68897D8DC5}" type="parTrans" cxnId="{8495CDD1-33EC-094D-A99F-76A6FC84C27A}">
      <dgm:prSet/>
      <dgm:spPr/>
      <dgm:t>
        <a:bodyPr/>
        <a:lstStyle/>
        <a:p>
          <a:endParaRPr lang="zh-CN" altLang="en-US"/>
        </a:p>
      </dgm:t>
    </dgm:pt>
    <dgm:pt modelId="{A0E4A1FB-C57A-0048-9FBF-0759DC4BE4A7}" type="sibTrans" cxnId="{8495CDD1-33EC-094D-A99F-76A6FC84C27A}">
      <dgm:prSet/>
      <dgm:spPr/>
      <dgm:t>
        <a:bodyPr/>
        <a:lstStyle/>
        <a:p>
          <a:endParaRPr lang="zh-CN" altLang="en-US"/>
        </a:p>
      </dgm:t>
    </dgm:pt>
    <dgm:pt modelId="{5BA59F02-3922-654D-8315-410C3D4B36EA}">
      <dgm:prSet phldrT="[文本]"/>
      <dgm:spPr/>
      <dgm:t>
        <a:bodyPr/>
        <a:lstStyle/>
        <a:p>
          <a:r>
            <a:rPr lang="zh-CN" altLang="en-US" dirty="0"/>
            <a:t>函数调用</a:t>
          </a:r>
        </a:p>
      </dgm:t>
    </dgm:pt>
    <dgm:pt modelId="{081EFC4D-FE32-3048-A1FF-212BA4A5B00E}" type="parTrans" cxnId="{67F07EF0-6792-6A4C-B7DA-403136A9FBFC}">
      <dgm:prSet/>
      <dgm:spPr/>
      <dgm:t>
        <a:bodyPr/>
        <a:lstStyle/>
        <a:p>
          <a:endParaRPr lang="zh-CN" altLang="en-US"/>
        </a:p>
      </dgm:t>
    </dgm:pt>
    <dgm:pt modelId="{9990F9E3-C9B5-EF41-9746-24F1CD0D117D}" type="sibTrans" cxnId="{67F07EF0-6792-6A4C-B7DA-403136A9FBFC}">
      <dgm:prSet/>
      <dgm:spPr/>
      <dgm:t>
        <a:bodyPr/>
        <a:lstStyle/>
        <a:p>
          <a:endParaRPr lang="zh-CN" altLang="en-US"/>
        </a:p>
      </dgm:t>
    </dgm:pt>
    <dgm:pt modelId="{B16B6A17-DCD3-9E40-A29B-6F06E51D1BE2}">
      <dgm:prSet phldrT="[文本]"/>
      <dgm:spPr>
        <a:solidFill>
          <a:srgbClr val="7154DB"/>
        </a:solidFill>
      </dgm:spPr>
      <dgm:t>
        <a:bodyPr/>
        <a:lstStyle/>
        <a:p>
          <a:r>
            <a:rPr lang="en-US" altLang="zh-CN" dirty="0"/>
            <a:t>2.</a:t>
          </a:r>
          <a:r>
            <a:rPr lang="zh-CN" altLang="en-US" dirty="0"/>
            <a:t>函数参数</a:t>
          </a:r>
        </a:p>
      </dgm:t>
    </dgm:pt>
    <dgm:pt modelId="{31C256BE-C5C8-4241-815E-9F2526C4089E}" type="parTrans" cxnId="{BC4F2CCC-A1B2-6142-BB67-D83719932322}">
      <dgm:prSet/>
      <dgm:spPr/>
      <dgm:t>
        <a:bodyPr/>
        <a:lstStyle/>
        <a:p>
          <a:endParaRPr lang="zh-CN" altLang="en-US"/>
        </a:p>
      </dgm:t>
    </dgm:pt>
    <dgm:pt modelId="{C7624D4F-75F4-F143-B9A5-3A3776DC8E95}" type="sibTrans" cxnId="{BC4F2CCC-A1B2-6142-BB67-D83719932322}">
      <dgm:prSet/>
      <dgm:spPr/>
      <dgm:t>
        <a:bodyPr/>
        <a:lstStyle/>
        <a:p>
          <a:endParaRPr lang="zh-CN" altLang="en-US"/>
        </a:p>
      </dgm:t>
    </dgm:pt>
    <dgm:pt modelId="{B1EA3E5D-189B-F749-8213-603AE6E6276A}">
      <dgm:prSet phldrT="[文本]"/>
      <dgm:spPr/>
      <dgm:t>
        <a:bodyPr/>
        <a:lstStyle/>
        <a:p>
          <a:r>
            <a:rPr lang="zh-CN" altLang="en-US" dirty="0"/>
            <a:t>形参与实参</a:t>
          </a:r>
        </a:p>
      </dgm:t>
    </dgm:pt>
    <dgm:pt modelId="{D4130F89-57DA-F542-84DB-151D3F2951EA}" type="parTrans" cxnId="{50922F77-9BC1-1E4A-A48C-D0F5B59437A0}">
      <dgm:prSet/>
      <dgm:spPr/>
      <dgm:t>
        <a:bodyPr/>
        <a:lstStyle/>
        <a:p>
          <a:endParaRPr lang="zh-CN" altLang="en-US"/>
        </a:p>
      </dgm:t>
    </dgm:pt>
    <dgm:pt modelId="{4A3E7881-0618-B84A-9447-A5EE8D9B4FAD}" type="sibTrans" cxnId="{50922F77-9BC1-1E4A-A48C-D0F5B59437A0}">
      <dgm:prSet/>
      <dgm:spPr/>
      <dgm:t>
        <a:bodyPr/>
        <a:lstStyle/>
        <a:p>
          <a:endParaRPr lang="zh-CN" altLang="en-US"/>
        </a:p>
      </dgm:t>
    </dgm:pt>
    <dgm:pt modelId="{DA050901-A569-F648-A100-1B465F7ACBCA}">
      <dgm:prSet phldrT="[文本]"/>
      <dgm:spPr>
        <a:solidFill>
          <a:srgbClr val="7356DD"/>
        </a:solidFill>
      </dgm:spPr>
      <dgm:t>
        <a:bodyPr/>
        <a:lstStyle/>
        <a:p>
          <a:r>
            <a:rPr lang="en-US" altLang="zh-CN" dirty="0"/>
            <a:t>4.</a:t>
          </a:r>
          <a:r>
            <a:rPr lang="zh-CN" altLang="en-US" dirty="0"/>
            <a:t> 回调</a:t>
          </a:r>
        </a:p>
      </dgm:t>
    </dgm:pt>
    <dgm:pt modelId="{C34DF622-E1A2-5743-A71E-08B8EF2A4F01}" type="parTrans" cxnId="{F8EC568E-BD2C-3A47-B719-2E10A5528851}">
      <dgm:prSet/>
      <dgm:spPr/>
      <dgm:t>
        <a:bodyPr/>
        <a:lstStyle/>
        <a:p>
          <a:endParaRPr lang="zh-CN" altLang="en-US"/>
        </a:p>
      </dgm:t>
    </dgm:pt>
    <dgm:pt modelId="{E096A970-CE6F-6043-BCF6-F9DB411A8D47}" type="sibTrans" cxnId="{F8EC568E-BD2C-3A47-B719-2E10A5528851}">
      <dgm:prSet/>
      <dgm:spPr/>
      <dgm:t>
        <a:bodyPr/>
        <a:lstStyle/>
        <a:p>
          <a:endParaRPr lang="zh-CN" altLang="en-US"/>
        </a:p>
      </dgm:t>
    </dgm:pt>
    <dgm:pt modelId="{DF600B11-8C00-E34C-B517-4242987373B2}">
      <dgm:prSet phldrT="[文本]"/>
      <dgm:spPr/>
      <dgm:t>
        <a:bodyPr/>
        <a:lstStyle/>
        <a:p>
          <a:r>
            <a:rPr lang="zh-CN" altLang="en-US" dirty="0"/>
            <a:t>回调的概念</a:t>
          </a:r>
        </a:p>
      </dgm:t>
    </dgm:pt>
    <dgm:pt modelId="{FBD56CDA-90D9-6242-9BFB-6C515E1949F4}" type="parTrans" cxnId="{1D17AE09-6B10-8D4E-A819-9A3648D3FD98}">
      <dgm:prSet/>
      <dgm:spPr/>
      <dgm:t>
        <a:bodyPr/>
        <a:lstStyle/>
        <a:p>
          <a:endParaRPr lang="zh-CN" altLang="en-US"/>
        </a:p>
      </dgm:t>
    </dgm:pt>
    <dgm:pt modelId="{B0E527A6-C42F-3249-AC5F-3AFC605E0DA0}" type="sibTrans" cxnId="{1D17AE09-6B10-8D4E-A819-9A3648D3FD98}">
      <dgm:prSet/>
      <dgm:spPr/>
      <dgm:t>
        <a:bodyPr/>
        <a:lstStyle/>
        <a:p>
          <a:endParaRPr lang="zh-CN" altLang="en-US"/>
        </a:p>
      </dgm:t>
    </dgm:pt>
    <dgm:pt modelId="{3905938C-476B-7346-BA14-977529632385}">
      <dgm:prSet/>
      <dgm:spPr>
        <a:solidFill>
          <a:srgbClr val="7356DD"/>
        </a:solidFill>
      </dgm:spPr>
      <dgm:t>
        <a:bodyPr/>
        <a:lstStyle/>
        <a:p>
          <a:r>
            <a:rPr lang="en-US" altLang="zh-CN" dirty="0"/>
            <a:t>3.</a:t>
          </a:r>
          <a:r>
            <a:rPr lang="zh-CN" altLang="en-US" dirty="0"/>
            <a:t>箭头函数</a:t>
          </a:r>
        </a:p>
      </dgm:t>
    </dgm:pt>
    <dgm:pt modelId="{58924D57-A9D4-7641-A444-8898209CB7A9}" type="parTrans" cxnId="{803313AD-884E-E44E-A906-A7E065D181F6}">
      <dgm:prSet/>
      <dgm:spPr/>
      <dgm:t>
        <a:bodyPr/>
        <a:lstStyle/>
        <a:p>
          <a:endParaRPr lang="zh-CN" altLang="en-US"/>
        </a:p>
      </dgm:t>
    </dgm:pt>
    <dgm:pt modelId="{69B8EFC2-A3A8-E541-88CD-F8B6745C6E40}" type="sibTrans" cxnId="{803313AD-884E-E44E-A906-A7E065D181F6}">
      <dgm:prSet/>
      <dgm:spPr/>
      <dgm:t>
        <a:bodyPr/>
        <a:lstStyle/>
        <a:p>
          <a:endParaRPr lang="zh-CN" altLang="en-US"/>
        </a:p>
      </dgm:t>
    </dgm:pt>
    <dgm:pt modelId="{AA451257-F570-774B-B4BA-187EF4D13524}">
      <dgm:prSet custT="1"/>
      <dgm:spPr/>
      <dgm:t>
        <a:bodyPr/>
        <a:lstStyle/>
        <a:p>
          <a:r>
            <a:rPr lang="zh-CN" altLang="en-US" sz="1500" dirty="0"/>
            <a:t>语法</a:t>
          </a:r>
        </a:p>
      </dgm:t>
    </dgm:pt>
    <dgm:pt modelId="{26C333DE-DFFA-1C48-BF70-AFA7A87232B8}" type="parTrans" cxnId="{90E4BD8B-E250-3049-87F4-5AD0D72EA0DE}">
      <dgm:prSet/>
      <dgm:spPr/>
      <dgm:t>
        <a:bodyPr/>
        <a:lstStyle/>
        <a:p>
          <a:endParaRPr lang="zh-CN" altLang="en-US"/>
        </a:p>
      </dgm:t>
    </dgm:pt>
    <dgm:pt modelId="{D8166AC7-4973-7E42-A2C9-9D38CC17616C}" type="sibTrans" cxnId="{90E4BD8B-E250-3049-87F4-5AD0D72EA0DE}">
      <dgm:prSet/>
      <dgm:spPr/>
      <dgm:t>
        <a:bodyPr/>
        <a:lstStyle/>
        <a:p>
          <a:endParaRPr lang="zh-CN" altLang="en-US"/>
        </a:p>
      </dgm:t>
    </dgm:pt>
    <dgm:pt modelId="{CF0FC1DB-01F6-6B48-932B-E1327517E63C}">
      <dgm:prSet phldrT="[文本]"/>
      <dgm:spPr/>
      <dgm:t>
        <a:bodyPr/>
        <a:lstStyle/>
        <a:p>
          <a:endParaRPr lang="zh-CN" altLang="en-US" dirty="0"/>
        </a:p>
      </dgm:t>
    </dgm:pt>
    <dgm:pt modelId="{1B435055-9593-494C-A25E-3E540174B0CA}" type="parTrans" cxnId="{29C74FEF-97F4-2143-A4F4-9F267D70C2B9}">
      <dgm:prSet/>
      <dgm:spPr/>
      <dgm:t>
        <a:bodyPr/>
        <a:lstStyle/>
        <a:p>
          <a:endParaRPr lang="zh-CN" altLang="en-US"/>
        </a:p>
      </dgm:t>
    </dgm:pt>
    <dgm:pt modelId="{FA24A687-E2BA-5442-AD89-76C8AA2B6C49}" type="sibTrans" cxnId="{29C74FEF-97F4-2143-A4F4-9F267D70C2B9}">
      <dgm:prSet/>
      <dgm:spPr/>
      <dgm:t>
        <a:bodyPr/>
        <a:lstStyle/>
        <a:p>
          <a:endParaRPr lang="zh-CN" altLang="en-US"/>
        </a:p>
      </dgm:t>
    </dgm:pt>
    <dgm:pt modelId="{38659DE8-CB51-B447-B94A-AA2369BD9BB7}">
      <dgm:prSet phldrT="[文本]"/>
      <dgm:spPr/>
      <dgm:t>
        <a:bodyPr/>
        <a:lstStyle/>
        <a:p>
          <a:r>
            <a:rPr lang="zh-CN" altLang="en-US" dirty="0"/>
            <a:t>返回值</a:t>
          </a:r>
        </a:p>
      </dgm:t>
    </dgm:pt>
    <dgm:pt modelId="{DD6BC7BA-70F3-D349-A1DA-6A1CD3114AA9}" type="parTrans" cxnId="{0538D091-F4A0-5344-9EE8-88AF28C339BF}">
      <dgm:prSet/>
      <dgm:spPr/>
      <dgm:t>
        <a:bodyPr/>
        <a:lstStyle/>
        <a:p>
          <a:endParaRPr lang="zh-CN" altLang="en-US"/>
        </a:p>
      </dgm:t>
    </dgm:pt>
    <dgm:pt modelId="{E3FA0A5F-1161-E549-9BD6-492F19852499}" type="sibTrans" cxnId="{0538D091-F4A0-5344-9EE8-88AF28C339BF}">
      <dgm:prSet/>
      <dgm:spPr/>
      <dgm:t>
        <a:bodyPr/>
        <a:lstStyle/>
        <a:p>
          <a:endParaRPr lang="zh-CN" altLang="en-US"/>
        </a:p>
      </dgm:t>
    </dgm:pt>
    <dgm:pt modelId="{7154547D-BFCD-824E-AFB0-4B888BF1BC15}">
      <dgm:prSet phldrT="[文本]"/>
      <dgm:spPr/>
      <dgm:t>
        <a:bodyPr/>
        <a:lstStyle/>
        <a:p>
          <a:r>
            <a:rPr lang="zh-CN" altLang="en-US" dirty="0"/>
            <a:t>回调的应用</a:t>
          </a:r>
        </a:p>
      </dgm:t>
    </dgm:pt>
    <dgm:pt modelId="{F1F48D77-C6A8-034F-AFBA-3E1ACCB51EE8}" type="parTrans" cxnId="{56195E0A-4921-7947-8B0A-AF5AA4C6D405}">
      <dgm:prSet/>
      <dgm:spPr/>
      <dgm:t>
        <a:bodyPr/>
        <a:lstStyle/>
        <a:p>
          <a:endParaRPr lang="zh-CN" altLang="en-US"/>
        </a:p>
      </dgm:t>
    </dgm:pt>
    <dgm:pt modelId="{EF0C7E37-3D8A-BF4B-8D3C-3D47BEBAC89F}" type="sibTrans" cxnId="{56195E0A-4921-7947-8B0A-AF5AA4C6D405}">
      <dgm:prSet/>
      <dgm:spPr/>
      <dgm:t>
        <a:bodyPr/>
        <a:lstStyle/>
        <a:p>
          <a:endParaRPr lang="zh-CN" altLang="en-US"/>
        </a:p>
      </dgm:t>
    </dgm:pt>
    <dgm:pt modelId="{0B058A8C-9F3B-0745-9225-CCD303CF73D3}">
      <dgm:prSet phldrT="[文本]"/>
      <dgm:spPr/>
      <dgm:t>
        <a:bodyPr/>
        <a:lstStyle/>
        <a:p>
          <a:endParaRPr lang="zh-CN" altLang="en-US" dirty="0"/>
        </a:p>
      </dgm:t>
    </dgm:pt>
    <dgm:pt modelId="{4C79D882-D125-C54B-A2F6-E96CD0FCC3F9}" type="parTrans" cxnId="{EF281C1C-AC5C-124F-BFFA-1726B5C7504A}">
      <dgm:prSet/>
      <dgm:spPr/>
      <dgm:t>
        <a:bodyPr/>
        <a:lstStyle/>
        <a:p>
          <a:endParaRPr lang="zh-CN" altLang="en-US"/>
        </a:p>
      </dgm:t>
    </dgm:pt>
    <dgm:pt modelId="{5C1BBCF0-7AFB-2140-BE24-99E18D57B1CD}" type="sibTrans" cxnId="{EF281C1C-AC5C-124F-BFFA-1726B5C7504A}">
      <dgm:prSet/>
      <dgm:spPr/>
      <dgm:t>
        <a:bodyPr/>
        <a:lstStyle/>
        <a:p>
          <a:endParaRPr lang="zh-CN" altLang="en-US"/>
        </a:p>
      </dgm:t>
    </dgm:pt>
    <dgm:pt modelId="{5B7F628E-D006-2F48-974F-B33CD80AA9AD}">
      <dgm:prSet phldrT="[文本]"/>
      <dgm:spPr/>
      <dgm:t>
        <a:bodyPr/>
        <a:lstStyle/>
        <a:p>
          <a:endParaRPr lang="zh-CN" altLang="en-US" dirty="0"/>
        </a:p>
      </dgm:t>
    </dgm:pt>
    <dgm:pt modelId="{C4B83F69-7C4F-144F-AEC5-127FC9EBFC73}" type="parTrans" cxnId="{CD3F5EB9-0EB1-824A-A509-CAA8D70206E1}">
      <dgm:prSet/>
      <dgm:spPr/>
      <dgm:t>
        <a:bodyPr/>
        <a:lstStyle/>
        <a:p>
          <a:endParaRPr lang="zh-CN" altLang="en-US"/>
        </a:p>
      </dgm:t>
    </dgm:pt>
    <dgm:pt modelId="{D203AA40-858C-1344-BDB0-C6C0C662A770}" type="sibTrans" cxnId="{CD3F5EB9-0EB1-824A-A509-CAA8D70206E1}">
      <dgm:prSet/>
      <dgm:spPr/>
      <dgm:t>
        <a:bodyPr/>
        <a:lstStyle/>
        <a:p>
          <a:endParaRPr lang="zh-CN" altLang="en-US"/>
        </a:p>
      </dgm:t>
    </dgm:pt>
    <dgm:pt modelId="{D34028F6-CEAF-B044-BC42-E3FCF160B487}">
      <dgm:prSet custT="1"/>
      <dgm:spPr/>
      <dgm:t>
        <a:bodyPr/>
        <a:lstStyle/>
        <a:p>
          <a:r>
            <a:rPr lang="zh-CN" altLang="en-US" sz="1500" dirty="0"/>
            <a:t>注意事项</a:t>
          </a:r>
        </a:p>
      </dgm:t>
    </dgm:pt>
    <dgm:pt modelId="{5EFA338E-BF92-0246-9739-37D04D0BFDF5}" type="sibTrans" cxnId="{D975145D-B93E-BA4A-BBDC-E44F4B1A07AD}">
      <dgm:prSet/>
      <dgm:spPr/>
      <dgm:t>
        <a:bodyPr/>
        <a:lstStyle/>
        <a:p>
          <a:endParaRPr lang="zh-CN" altLang="en-US"/>
        </a:p>
      </dgm:t>
    </dgm:pt>
    <dgm:pt modelId="{F8BF78F4-9C0A-8E40-88C8-AF2D7CF1CD80}" type="parTrans" cxnId="{D975145D-B93E-BA4A-BBDC-E44F4B1A07AD}">
      <dgm:prSet/>
      <dgm:spPr/>
      <dgm:t>
        <a:bodyPr/>
        <a:lstStyle/>
        <a:p>
          <a:endParaRPr lang="zh-CN" altLang="en-US"/>
        </a:p>
      </dgm:t>
    </dgm:pt>
    <dgm:pt modelId="{DCF371FB-F69C-434E-A45E-52F762215E90}">
      <dgm:prSet phldrT="[文本]"/>
      <dgm:spPr/>
      <dgm:t>
        <a:bodyPr/>
        <a:lstStyle/>
        <a:p>
          <a:endParaRPr lang="zh-CN" altLang="en-US" dirty="0"/>
        </a:p>
      </dgm:t>
    </dgm:pt>
    <dgm:pt modelId="{B8D805B9-021E-924B-9FD0-4A89FAAC49BE}" type="parTrans" cxnId="{3FAAD023-702D-924C-9DA0-B76286D0E5A0}">
      <dgm:prSet/>
      <dgm:spPr/>
      <dgm:t>
        <a:bodyPr/>
        <a:lstStyle/>
        <a:p>
          <a:endParaRPr lang="zh-CN" altLang="en-US"/>
        </a:p>
      </dgm:t>
    </dgm:pt>
    <dgm:pt modelId="{BA1590CB-6F05-EE42-A5DD-BF4C2C9FC326}" type="sibTrans" cxnId="{3FAAD023-702D-924C-9DA0-B76286D0E5A0}">
      <dgm:prSet/>
      <dgm:spPr/>
      <dgm:t>
        <a:bodyPr/>
        <a:lstStyle/>
        <a:p>
          <a:endParaRPr lang="zh-CN" altLang="en-US"/>
        </a:p>
      </dgm:t>
    </dgm:pt>
    <dgm:pt modelId="{E46FC4F4-FE06-A349-BF7D-46F579C7ACB5}">
      <dgm:prSet phldrT="[文本]"/>
      <dgm:spPr/>
      <dgm:t>
        <a:bodyPr/>
        <a:lstStyle/>
        <a:p>
          <a:endParaRPr lang="zh-CN" altLang="en-US" dirty="0"/>
        </a:p>
      </dgm:t>
    </dgm:pt>
    <dgm:pt modelId="{DF71D660-8592-4F4B-B9D4-B7CDB39301B8}" type="parTrans" cxnId="{5D54A76D-81E1-624F-8D5F-3858263E42D2}">
      <dgm:prSet/>
      <dgm:spPr/>
      <dgm:t>
        <a:bodyPr/>
        <a:lstStyle/>
        <a:p>
          <a:endParaRPr lang="zh-CN" altLang="en-US"/>
        </a:p>
      </dgm:t>
    </dgm:pt>
    <dgm:pt modelId="{3F6AEEA1-E610-064E-A08E-2E875CA43159}" type="sibTrans" cxnId="{5D54A76D-81E1-624F-8D5F-3858263E42D2}">
      <dgm:prSet/>
      <dgm:spPr/>
      <dgm:t>
        <a:bodyPr/>
        <a:lstStyle/>
        <a:p>
          <a:endParaRPr lang="zh-CN" altLang="en-US"/>
        </a:p>
      </dgm:t>
    </dgm:pt>
    <dgm:pt modelId="{931EB9C4-D8D4-C14B-9AC9-1223CBDD0A18}">
      <dgm:prSet phldrT="[文本]"/>
      <dgm:spPr/>
      <dgm:t>
        <a:bodyPr/>
        <a:lstStyle/>
        <a:p>
          <a:r>
            <a:rPr lang="en-US" altLang="zh-CN" dirty="0"/>
            <a:t>Arguments</a:t>
          </a:r>
          <a:endParaRPr lang="zh-CN" altLang="en-US" dirty="0"/>
        </a:p>
      </dgm:t>
    </dgm:pt>
    <dgm:pt modelId="{3482AF8D-40BE-794A-B983-4A4AEBDB67B1}" type="parTrans" cxnId="{0C78E72B-FBB4-6F44-8FB7-DB2DB0EEFA37}">
      <dgm:prSet/>
      <dgm:spPr/>
      <dgm:t>
        <a:bodyPr/>
        <a:lstStyle/>
        <a:p>
          <a:endParaRPr lang="zh-CN" altLang="en-US"/>
        </a:p>
      </dgm:t>
    </dgm:pt>
    <dgm:pt modelId="{6E4BD344-3E59-6546-9AB1-DE48E72ED8A3}" type="sibTrans" cxnId="{0C78E72B-FBB4-6F44-8FB7-DB2DB0EEFA37}">
      <dgm:prSet/>
      <dgm:spPr/>
      <dgm:t>
        <a:bodyPr/>
        <a:lstStyle/>
        <a:p>
          <a:endParaRPr lang="zh-CN" altLang="en-US"/>
        </a:p>
      </dgm:t>
    </dgm:pt>
    <dgm:pt modelId="{A0B3F945-3257-1449-83E5-7CB0F52B2668}">
      <dgm:prSet phldrT="[文本]"/>
      <dgm:spPr/>
      <dgm:t>
        <a:bodyPr/>
        <a:lstStyle/>
        <a:p>
          <a:r>
            <a:rPr lang="zh-CN" altLang="en-US" dirty="0"/>
            <a:t>扩展运算符</a:t>
          </a:r>
        </a:p>
      </dgm:t>
    </dgm:pt>
    <dgm:pt modelId="{0A9934CD-E592-9A48-80BC-B6337A5E0E81}" type="parTrans" cxnId="{390EAAC6-469D-4A4F-AADD-332AF80F5734}">
      <dgm:prSet/>
      <dgm:spPr/>
      <dgm:t>
        <a:bodyPr/>
        <a:lstStyle/>
        <a:p>
          <a:endParaRPr lang="zh-CN" altLang="en-US"/>
        </a:p>
      </dgm:t>
    </dgm:pt>
    <dgm:pt modelId="{8F99D6D0-DDEF-D847-816B-FC70B509A24E}" type="sibTrans" cxnId="{390EAAC6-469D-4A4F-AADD-332AF80F5734}">
      <dgm:prSet/>
      <dgm:spPr/>
      <dgm:t>
        <a:bodyPr/>
        <a:lstStyle/>
        <a:p>
          <a:endParaRPr lang="zh-CN" altLang="en-US"/>
        </a:p>
      </dgm:t>
    </dgm:pt>
    <dgm:pt modelId="{B00DF6B5-D3BF-8A42-943F-39E329D82C74}">
      <dgm:prSet phldrT="[文本]"/>
      <dgm:spPr/>
      <dgm:t>
        <a:bodyPr/>
        <a:lstStyle/>
        <a:p>
          <a:r>
            <a:rPr lang="zh-CN" altLang="en-US" dirty="0"/>
            <a:t>默认参数</a:t>
          </a:r>
        </a:p>
      </dgm:t>
    </dgm:pt>
    <dgm:pt modelId="{6BB21064-DF8F-374B-8AC4-E7ECCE776E22}" type="parTrans" cxnId="{5C00BEC2-3C10-A143-86BD-FEDE6AA21FE0}">
      <dgm:prSet/>
      <dgm:spPr/>
      <dgm:t>
        <a:bodyPr/>
        <a:lstStyle/>
        <a:p>
          <a:endParaRPr lang="zh-CN" altLang="en-US"/>
        </a:p>
      </dgm:t>
    </dgm:pt>
    <dgm:pt modelId="{ED238189-DDAD-BB47-A604-B32C35861747}" type="sibTrans" cxnId="{5C00BEC2-3C10-A143-86BD-FEDE6AA21FE0}">
      <dgm:prSet/>
      <dgm:spPr/>
      <dgm:t>
        <a:bodyPr/>
        <a:lstStyle/>
        <a:p>
          <a:endParaRPr lang="zh-CN" altLang="en-US"/>
        </a:p>
      </dgm:t>
    </dgm:pt>
    <dgm:pt modelId="{4209B3B9-7648-A64D-A767-E534426CF2CE}" type="pres">
      <dgm:prSet presAssocID="{2631390C-4018-594E-9F6E-AE023EC5A3A1}" presName="Name0" presStyleCnt="0">
        <dgm:presLayoutVars>
          <dgm:dir/>
          <dgm:animLvl val="lvl"/>
          <dgm:resizeHandles val="exact"/>
        </dgm:presLayoutVars>
      </dgm:prSet>
      <dgm:spPr/>
    </dgm:pt>
    <dgm:pt modelId="{EA798A36-0052-FB4C-9E92-3B01D1D1367D}" type="pres">
      <dgm:prSet presAssocID="{1BA82018-58F5-3949-B8EC-217B3CBC910D}" presName="composite" presStyleCnt="0"/>
      <dgm:spPr/>
    </dgm:pt>
    <dgm:pt modelId="{DEB8B1F2-9248-1D4E-B8C9-654F91A3D904}" type="pres">
      <dgm:prSet presAssocID="{1BA82018-58F5-3949-B8EC-217B3CBC910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8F33F06-14AD-AC4F-AE61-7A687D58B078}" type="pres">
      <dgm:prSet presAssocID="{1BA82018-58F5-3949-B8EC-217B3CBC910D}" presName="desTx" presStyleLbl="alignAccFollowNode1" presStyleIdx="0" presStyleCnt="4">
        <dgm:presLayoutVars>
          <dgm:bulletEnabled val="1"/>
        </dgm:presLayoutVars>
      </dgm:prSet>
      <dgm:spPr/>
    </dgm:pt>
    <dgm:pt modelId="{963576C8-8733-3F46-9A4C-B789CF545DBB}" type="pres">
      <dgm:prSet presAssocID="{8C446D7A-5CCD-D244-A810-80464C065A1F}" presName="space" presStyleCnt="0"/>
      <dgm:spPr/>
    </dgm:pt>
    <dgm:pt modelId="{F6988B25-914F-0340-974A-79B11456EF35}" type="pres">
      <dgm:prSet presAssocID="{B16B6A17-DCD3-9E40-A29B-6F06E51D1BE2}" presName="composite" presStyleCnt="0"/>
      <dgm:spPr/>
    </dgm:pt>
    <dgm:pt modelId="{CCC40D40-9E39-8742-8DD8-1E8D9F1747AE}" type="pres">
      <dgm:prSet presAssocID="{B16B6A17-DCD3-9E40-A29B-6F06E51D1BE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7C3A7B8-8CED-8546-93DA-F5F2DA5B620E}" type="pres">
      <dgm:prSet presAssocID="{B16B6A17-DCD3-9E40-A29B-6F06E51D1BE2}" presName="desTx" presStyleLbl="alignAccFollowNode1" presStyleIdx="1" presStyleCnt="4">
        <dgm:presLayoutVars>
          <dgm:bulletEnabled val="1"/>
        </dgm:presLayoutVars>
      </dgm:prSet>
      <dgm:spPr/>
    </dgm:pt>
    <dgm:pt modelId="{B9454BB8-1E03-3743-9D94-BD507F12BEC8}" type="pres">
      <dgm:prSet presAssocID="{C7624D4F-75F4-F143-B9A5-3A3776DC8E95}" presName="space" presStyleCnt="0"/>
      <dgm:spPr/>
    </dgm:pt>
    <dgm:pt modelId="{0A747AAF-8C7F-F148-A25F-467F15A18AF3}" type="pres">
      <dgm:prSet presAssocID="{3905938C-476B-7346-BA14-977529632385}" presName="composite" presStyleCnt="0"/>
      <dgm:spPr/>
    </dgm:pt>
    <dgm:pt modelId="{D730D6E5-0F62-A142-BC3C-71DFF4F70CA0}" type="pres">
      <dgm:prSet presAssocID="{3905938C-476B-7346-BA14-97752963238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586F78B-AF17-DB42-96E7-202F364BB873}" type="pres">
      <dgm:prSet presAssocID="{3905938C-476B-7346-BA14-977529632385}" presName="desTx" presStyleLbl="alignAccFollowNode1" presStyleIdx="2" presStyleCnt="4">
        <dgm:presLayoutVars>
          <dgm:bulletEnabled val="1"/>
        </dgm:presLayoutVars>
      </dgm:prSet>
      <dgm:spPr/>
    </dgm:pt>
    <dgm:pt modelId="{F69C48CC-D3D7-9A46-A0EC-1FC5AD7B96A5}" type="pres">
      <dgm:prSet presAssocID="{69B8EFC2-A3A8-E541-88CD-F8B6745C6E40}" presName="space" presStyleCnt="0"/>
      <dgm:spPr/>
    </dgm:pt>
    <dgm:pt modelId="{193BC98F-7F4D-1F4D-AD69-3921BC6B6C40}" type="pres">
      <dgm:prSet presAssocID="{DA050901-A569-F648-A100-1B465F7ACBCA}" presName="composite" presStyleCnt="0"/>
      <dgm:spPr/>
    </dgm:pt>
    <dgm:pt modelId="{2A2FBFC8-AC1D-C84A-8BBD-2E7A8BEFED0C}" type="pres">
      <dgm:prSet presAssocID="{DA050901-A569-F648-A100-1B465F7ACBC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BF534F9-691B-7A4C-A935-0D305BF690DC}" type="pres">
      <dgm:prSet presAssocID="{DA050901-A569-F648-A100-1B465F7ACBC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262BC01-5BC9-8844-A77D-DD66384D9955}" type="presOf" srcId="{2631390C-4018-594E-9F6E-AE023EC5A3A1}" destId="{4209B3B9-7648-A64D-A767-E534426CF2CE}" srcOrd="0" destOrd="0" presId="urn:microsoft.com/office/officeart/2005/8/layout/hList1"/>
    <dgm:cxn modelId="{1D17AE09-6B10-8D4E-A819-9A3648D3FD98}" srcId="{DA050901-A569-F648-A100-1B465F7ACBCA}" destId="{DF600B11-8C00-E34C-B517-4242987373B2}" srcOrd="0" destOrd="0" parTransId="{FBD56CDA-90D9-6242-9BFB-6C515E1949F4}" sibTransId="{B0E527A6-C42F-3249-AC5F-3AFC605E0DA0}"/>
    <dgm:cxn modelId="{C5B7DC09-5DA2-D44F-B8B3-D46E50CD827F}" type="presOf" srcId="{DCF371FB-F69C-434E-A45E-52F762215E90}" destId="{D7C3A7B8-8CED-8546-93DA-F5F2DA5B620E}" srcOrd="0" destOrd="4" presId="urn:microsoft.com/office/officeart/2005/8/layout/hList1"/>
    <dgm:cxn modelId="{56195E0A-4921-7947-8B0A-AF5AA4C6D405}" srcId="{DA050901-A569-F648-A100-1B465F7ACBCA}" destId="{7154547D-BFCD-824E-AFB0-4B888BF1BC15}" srcOrd="1" destOrd="0" parTransId="{F1F48D77-C6A8-034F-AFBA-3E1ACCB51EE8}" sibTransId="{EF0C7E37-3D8A-BF4B-8D3C-3D47BEBAC89F}"/>
    <dgm:cxn modelId="{EF281C1C-AC5C-124F-BFFA-1726B5C7504A}" srcId="{DA050901-A569-F648-A100-1B465F7ACBCA}" destId="{0B058A8C-9F3B-0745-9225-CCD303CF73D3}" srcOrd="2" destOrd="0" parTransId="{4C79D882-D125-C54B-A2F6-E96CD0FCC3F9}" sibTransId="{5C1BBCF0-7AFB-2140-BE24-99E18D57B1CD}"/>
    <dgm:cxn modelId="{3FAAD023-702D-924C-9DA0-B76286D0E5A0}" srcId="{B16B6A17-DCD3-9E40-A29B-6F06E51D1BE2}" destId="{DCF371FB-F69C-434E-A45E-52F762215E90}" srcOrd="4" destOrd="0" parTransId="{B8D805B9-021E-924B-9FD0-4A89FAAC49BE}" sibTransId="{BA1590CB-6F05-EE42-A5DD-BF4C2C9FC326}"/>
    <dgm:cxn modelId="{0C78E72B-FBB4-6F44-8FB7-DB2DB0EEFA37}" srcId="{B16B6A17-DCD3-9E40-A29B-6F06E51D1BE2}" destId="{931EB9C4-D8D4-C14B-9AC9-1223CBDD0A18}" srcOrd="1" destOrd="0" parTransId="{3482AF8D-40BE-794A-B983-4A4AEBDB67B1}" sibTransId="{6E4BD344-3E59-6546-9AB1-DE48E72ED8A3}"/>
    <dgm:cxn modelId="{A34E6B34-8927-7243-B951-5E7F050785A6}" type="presOf" srcId="{CF0FC1DB-01F6-6B48-932B-E1327517E63C}" destId="{D7C3A7B8-8CED-8546-93DA-F5F2DA5B620E}" srcOrd="0" destOrd="6" presId="urn:microsoft.com/office/officeart/2005/8/layout/hList1"/>
    <dgm:cxn modelId="{C53D4C3A-1D74-4E4A-B10D-559A83E31A6A}" type="presOf" srcId="{DA050901-A569-F648-A100-1B465F7ACBCA}" destId="{2A2FBFC8-AC1D-C84A-8BBD-2E7A8BEFED0C}" srcOrd="0" destOrd="0" presId="urn:microsoft.com/office/officeart/2005/8/layout/hList1"/>
    <dgm:cxn modelId="{8503B53F-BD5D-E040-AFF2-C3D5BEE65DC8}" type="presOf" srcId="{D34028F6-CEAF-B044-BC42-E3FCF160B487}" destId="{D586F78B-AF17-DB42-96E7-202F364BB873}" srcOrd="0" destOrd="1" presId="urn:microsoft.com/office/officeart/2005/8/layout/hList1"/>
    <dgm:cxn modelId="{5733325C-37C1-044E-A8AA-2CAFBA9D3614}" type="presOf" srcId="{3905938C-476B-7346-BA14-977529632385}" destId="{D730D6E5-0F62-A142-BC3C-71DFF4F70CA0}" srcOrd="0" destOrd="0" presId="urn:microsoft.com/office/officeart/2005/8/layout/hList1"/>
    <dgm:cxn modelId="{D975145D-B93E-BA4A-BBDC-E44F4B1A07AD}" srcId="{3905938C-476B-7346-BA14-977529632385}" destId="{D34028F6-CEAF-B044-BC42-E3FCF160B487}" srcOrd="1" destOrd="0" parTransId="{F8BF78F4-9C0A-8E40-88C8-AF2D7CF1CD80}" sibTransId="{5EFA338E-BF92-0246-9739-37D04D0BFDF5}"/>
    <dgm:cxn modelId="{F11CC26C-3AFF-5447-B4B5-2E3FDED55097}" type="presOf" srcId="{B1EA3E5D-189B-F749-8213-603AE6E6276A}" destId="{D7C3A7B8-8CED-8546-93DA-F5F2DA5B620E}" srcOrd="0" destOrd="0" presId="urn:microsoft.com/office/officeart/2005/8/layout/hList1"/>
    <dgm:cxn modelId="{5D54A76D-81E1-624F-8D5F-3858263E42D2}" srcId="{B16B6A17-DCD3-9E40-A29B-6F06E51D1BE2}" destId="{E46FC4F4-FE06-A349-BF7D-46F579C7ACB5}" srcOrd="5" destOrd="0" parTransId="{DF71D660-8592-4F4B-B9D4-B7CDB39301B8}" sibTransId="{3F6AEEA1-E610-064E-A08E-2E875CA43159}"/>
    <dgm:cxn modelId="{415EEA4E-B55A-3B47-9C31-88BD3BE4A647}" type="presOf" srcId="{B16B6A17-DCD3-9E40-A29B-6F06E51D1BE2}" destId="{CCC40D40-9E39-8742-8DD8-1E8D9F1747AE}" srcOrd="0" destOrd="0" presId="urn:microsoft.com/office/officeart/2005/8/layout/hList1"/>
    <dgm:cxn modelId="{17667C72-A7FD-E343-A885-2C3500F09AE4}" type="presOf" srcId="{E46FC4F4-FE06-A349-BF7D-46F579C7ACB5}" destId="{D7C3A7B8-8CED-8546-93DA-F5F2DA5B620E}" srcOrd="0" destOrd="5" presId="urn:microsoft.com/office/officeart/2005/8/layout/hList1"/>
    <dgm:cxn modelId="{50922F77-9BC1-1E4A-A48C-D0F5B59437A0}" srcId="{B16B6A17-DCD3-9E40-A29B-6F06E51D1BE2}" destId="{B1EA3E5D-189B-F749-8213-603AE6E6276A}" srcOrd="0" destOrd="0" parTransId="{D4130F89-57DA-F542-84DB-151D3F2951EA}" sibTransId="{4A3E7881-0618-B84A-9447-A5EE8D9B4FAD}"/>
    <dgm:cxn modelId="{7335637F-D81E-624E-A45F-7ED92B0A71AF}" type="presOf" srcId="{AA451257-F570-774B-B4BA-187EF4D13524}" destId="{D586F78B-AF17-DB42-96E7-202F364BB873}" srcOrd="0" destOrd="0" presId="urn:microsoft.com/office/officeart/2005/8/layout/hList1"/>
    <dgm:cxn modelId="{797F6A7F-EB7E-624B-BF63-85B1E5489330}" type="presOf" srcId="{CA315E63-FBA5-B24C-BF6F-A5D2695D1C4F}" destId="{C8F33F06-14AD-AC4F-AE61-7A687D58B078}" srcOrd="0" destOrd="0" presId="urn:microsoft.com/office/officeart/2005/8/layout/hList1"/>
    <dgm:cxn modelId="{3C73C67F-8C1E-1348-86B9-E3B11BF41431}" type="presOf" srcId="{38659DE8-CB51-B447-B94A-AA2369BD9BB7}" destId="{C8F33F06-14AD-AC4F-AE61-7A687D58B078}" srcOrd="0" destOrd="2" presId="urn:microsoft.com/office/officeart/2005/8/layout/hList1"/>
    <dgm:cxn modelId="{90E4BD8B-E250-3049-87F4-5AD0D72EA0DE}" srcId="{3905938C-476B-7346-BA14-977529632385}" destId="{AA451257-F570-774B-B4BA-187EF4D13524}" srcOrd="0" destOrd="0" parTransId="{26C333DE-DFFA-1C48-BF70-AFA7A87232B8}" sibTransId="{D8166AC7-4973-7E42-A2C9-9D38CC17616C}"/>
    <dgm:cxn modelId="{F8EC568E-BD2C-3A47-B719-2E10A5528851}" srcId="{2631390C-4018-594E-9F6E-AE023EC5A3A1}" destId="{DA050901-A569-F648-A100-1B465F7ACBCA}" srcOrd="3" destOrd="0" parTransId="{C34DF622-E1A2-5743-A71E-08B8EF2A4F01}" sibTransId="{E096A970-CE6F-6043-BCF6-F9DB411A8D47}"/>
    <dgm:cxn modelId="{0538D091-F4A0-5344-9EE8-88AF28C339BF}" srcId="{1BA82018-58F5-3949-B8EC-217B3CBC910D}" destId="{38659DE8-CB51-B447-B94A-AA2369BD9BB7}" srcOrd="2" destOrd="0" parTransId="{DD6BC7BA-70F3-D349-A1DA-6A1CD3114AA9}" sibTransId="{E3FA0A5F-1161-E549-9BD6-492F19852499}"/>
    <dgm:cxn modelId="{803313AD-884E-E44E-A906-A7E065D181F6}" srcId="{2631390C-4018-594E-9F6E-AE023EC5A3A1}" destId="{3905938C-476B-7346-BA14-977529632385}" srcOrd="2" destOrd="0" parTransId="{58924D57-A9D4-7641-A444-8898209CB7A9}" sibTransId="{69B8EFC2-A3A8-E541-88CD-F8B6745C6E40}"/>
    <dgm:cxn modelId="{2533E1B0-3049-C64F-BD3B-E71953108EC2}" type="presOf" srcId="{A0B3F945-3257-1449-83E5-7CB0F52B2668}" destId="{D7C3A7B8-8CED-8546-93DA-F5F2DA5B620E}" srcOrd="0" destOrd="2" presId="urn:microsoft.com/office/officeart/2005/8/layout/hList1"/>
    <dgm:cxn modelId="{228A83B5-0F77-1F43-8237-025692B3768A}" type="presOf" srcId="{1BA82018-58F5-3949-B8EC-217B3CBC910D}" destId="{DEB8B1F2-9248-1D4E-B8C9-654F91A3D904}" srcOrd="0" destOrd="0" presId="urn:microsoft.com/office/officeart/2005/8/layout/hList1"/>
    <dgm:cxn modelId="{414771B7-6776-184F-AB17-7ED1E1C965AE}" type="presOf" srcId="{B00DF6B5-D3BF-8A42-943F-39E329D82C74}" destId="{D7C3A7B8-8CED-8546-93DA-F5F2DA5B620E}" srcOrd="0" destOrd="3" presId="urn:microsoft.com/office/officeart/2005/8/layout/hList1"/>
    <dgm:cxn modelId="{CD3F5EB9-0EB1-824A-A509-CAA8D70206E1}" srcId="{DA050901-A569-F648-A100-1B465F7ACBCA}" destId="{5B7F628E-D006-2F48-974F-B33CD80AA9AD}" srcOrd="3" destOrd="0" parTransId="{C4B83F69-7C4F-144F-AEC5-127FC9EBFC73}" sibTransId="{D203AA40-858C-1344-BDB0-C6C0C662A770}"/>
    <dgm:cxn modelId="{3A2050BB-B872-EC42-BF24-8A68B2378EB2}" type="presOf" srcId="{931EB9C4-D8D4-C14B-9AC9-1223CBDD0A18}" destId="{D7C3A7B8-8CED-8546-93DA-F5F2DA5B620E}" srcOrd="0" destOrd="1" presId="urn:microsoft.com/office/officeart/2005/8/layout/hList1"/>
    <dgm:cxn modelId="{1795C0BF-95FB-1648-90AD-6F188A7C6DAE}" type="presOf" srcId="{0B058A8C-9F3B-0745-9225-CCD303CF73D3}" destId="{9BF534F9-691B-7A4C-A935-0D305BF690DC}" srcOrd="0" destOrd="2" presId="urn:microsoft.com/office/officeart/2005/8/layout/hList1"/>
    <dgm:cxn modelId="{5C00BEC2-3C10-A143-86BD-FEDE6AA21FE0}" srcId="{B16B6A17-DCD3-9E40-A29B-6F06E51D1BE2}" destId="{B00DF6B5-D3BF-8A42-943F-39E329D82C74}" srcOrd="3" destOrd="0" parTransId="{6BB21064-DF8F-374B-8AC4-E7ECCE776E22}" sibTransId="{ED238189-DDAD-BB47-A604-B32C35861747}"/>
    <dgm:cxn modelId="{3D7A6EC5-1541-FF48-9638-22D567E1BE36}" srcId="{2631390C-4018-594E-9F6E-AE023EC5A3A1}" destId="{1BA82018-58F5-3949-B8EC-217B3CBC910D}" srcOrd="0" destOrd="0" parTransId="{832AF051-95AA-A044-A5F6-B3BEC0089F28}" sibTransId="{8C446D7A-5CCD-D244-A810-80464C065A1F}"/>
    <dgm:cxn modelId="{390EAAC6-469D-4A4F-AADD-332AF80F5734}" srcId="{B16B6A17-DCD3-9E40-A29B-6F06E51D1BE2}" destId="{A0B3F945-3257-1449-83E5-7CB0F52B2668}" srcOrd="2" destOrd="0" parTransId="{0A9934CD-E592-9A48-80BC-B6337A5E0E81}" sibTransId="{8F99D6D0-DDEF-D847-816B-FC70B509A24E}"/>
    <dgm:cxn modelId="{BC4F2CCC-A1B2-6142-BB67-D83719932322}" srcId="{2631390C-4018-594E-9F6E-AE023EC5A3A1}" destId="{B16B6A17-DCD3-9E40-A29B-6F06E51D1BE2}" srcOrd="1" destOrd="0" parTransId="{31C256BE-C5C8-4241-815E-9F2526C4089E}" sibTransId="{C7624D4F-75F4-F143-B9A5-3A3776DC8E95}"/>
    <dgm:cxn modelId="{016A4BCF-54B0-1542-B613-2BA7099A85FE}" type="presOf" srcId="{7154547D-BFCD-824E-AFB0-4B888BF1BC15}" destId="{9BF534F9-691B-7A4C-A935-0D305BF690DC}" srcOrd="0" destOrd="1" presId="urn:microsoft.com/office/officeart/2005/8/layout/hList1"/>
    <dgm:cxn modelId="{845EE8CF-D0C0-394A-8D3F-17BC989C1620}" type="presOf" srcId="{5BA59F02-3922-654D-8315-410C3D4B36EA}" destId="{C8F33F06-14AD-AC4F-AE61-7A687D58B078}" srcOrd="0" destOrd="1" presId="urn:microsoft.com/office/officeart/2005/8/layout/hList1"/>
    <dgm:cxn modelId="{8495CDD1-33EC-094D-A99F-76A6FC84C27A}" srcId="{1BA82018-58F5-3949-B8EC-217B3CBC910D}" destId="{CA315E63-FBA5-B24C-BF6F-A5D2695D1C4F}" srcOrd="0" destOrd="0" parTransId="{55DEFD22-5C16-204A-9B43-9C68897D8DC5}" sibTransId="{A0E4A1FB-C57A-0048-9FBF-0759DC4BE4A7}"/>
    <dgm:cxn modelId="{C464FFE3-783A-8642-8FD6-47FB4469149E}" type="presOf" srcId="{5B7F628E-D006-2F48-974F-B33CD80AA9AD}" destId="{9BF534F9-691B-7A4C-A935-0D305BF690DC}" srcOrd="0" destOrd="3" presId="urn:microsoft.com/office/officeart/2005/8/layout/hList1"/>
    <dgm:cxn modelId="{1AC29DEC-B96E-8948-93DC-7912C5CF6938}" type="presOf" srcId="{DF600B11-8C00-E34C-B517-4242987373B2}" destId="{9BF534F9-691B-7A4C-A935-0D305BF690DC}" srcOrd="0" destOrd="0" presId="urn:microsoft.com/office/officeart/2005/8/layout/hList1"/>
    <dgm:cxn modelId="{29C74FEF-97F4-2143-A4F4-9F267D70C2B9}" srcId="{B16B6A17-DCD3-9E40-A29B-6F06E51D1BE2}" destId="{CF0FC1DB-01F6-6B48-932B-E1327517E63C}" srcOrd="6" destOrd="0" parTransId="{1B435055-9593-494C-A25E-3E540174B0CA}" sibTransId="{FA24A687-E2BA-5442-AD89-76C8AA2B6C49}"/>
    <dgm:cxn modelId="{67F07EF0-6792-6A4C-B7DA-403136A9FBFC}" srcId="{1BA82018-58F5-3949-B8EC-217B3CBC910D}" destId="{5BA59F02-3922-654D-8315-410C3D4B36EA}" srcOrd="1" destOrd="0" parTransId="{081EFC4D-FE32-3048-A1FF-212BA4A5B00E}" sibTransId="{9990F9E3-C9B5-EF41-9746-24F1CD0D117D}"/>
    <dgm:cxn modelId="{8C15B130-A744-BC49-B588-93F4E768289E}" type="presParOf" srcId="{4209B3B9-7648-A64D-A767-E534426CF2CE}" destId="{EA798A36-0052-FB4C-9E92-3B01D1D1367D}" srcOrd="0" destOrd="0" presId="urn:microsoft.com/office/officeart/2005/8/layout/hList1"/>
    <dgm:cxn modelId="{8FAEF8F1-564B-EA4D-8D0B-6193F75E7FEA}" type="presParOf" srcId="{EA798A36-0052-FB4C-9E92-3B01D1D1367D}" destId="{DEB8B1F2-9248-1D4E-B8C9-654F91A3D904}" srcOrd="0" destOrd="0" presId="urn:microsoft.com/office/officeart/2005/8/layout/hList1"/>
    <dgm:cxn modelId="{AD2B1700-4E94-BE4A-9D69-D7858679B5CF}" type="presParOf" srcId="{EA798A36-0052-FB4C-9E92-3B01D1D1367D}" destId="{C8F33F06-14AD-AC4F-AE61-7A687D58B078}" srcOrd="1" destOrd="0" presId="urn:microsoft.com/office/officeart/2005/8/layout/hList1"/>
    <dgm:cxn modelId="{C2CBBE8D-4A7F-EA4C-ADA8-351B333238AE}" type="presParOf" srcId="{4209B3B9-7648-A64D-A767-E534426CF2CE}" destId="{963576C8-8733-3F46-9A4C-B789CF545DBB}" srcOrd="1" destOrd="0" presId="urn:microsoft.com/office/officeart/2005/8/layout/hList1"/>
    <dgm:cxn modelId="{0EF8094E-524E-9346-8599-F37D299D2F06}" type="presParOf" srcId="{4209B3B9-7648-A64D-A767-E534426CF2CE}" destId="{F6988B25-914F-0340-974A-79B11456EF35}" srcOrd="2" destOrd="0" presId="urn:microsoft.com/office/officeart/2005/8/layout/hList1"/>
    <dgm:cxn modelId="{8625D815-E0AF-DF49-A859-866E712DB6CA}" type="presParOf" srcId="{F6988B25-914F-0340-974A-79B11456EF35}" destId="{CCC40D40-9E39-8742-8DD8-1E8D9F1747AE}" srcOrd="0" destOrd="0" presId="urn:microsoft.com/office/officeart/2005/8/layout/hList1"/>
    <dgm:cxn modelId="{5025EA2F-0BB1-0541-97B9-130CE6A57C70}" type="presParOf" srcId="{F6988B25-914F-0340-974A-79B11456EF35}" destId="{D7C3A7B8-8CED-8546-93DA-F5F2DA5B620E}" srcOrd="1" destOrd="0" presId="urn:microsoft.com/office/officeart/2005/8/layout/hList1"/>
    <dgm:cxn modelId="{FC045B35-4843-0A45-9E78-5EED02397F47}" type="presParOf" srcId="{4209B3B9-7648-A64D-A767-E534426CF2CE}" destId="{B9454BB8-1E03-3743-9D94-BD507F12BEC8}" srcOrd="3" destOrd="0" presId="urn:microsoft.com/office/officeart/2005/8/layout/hList1"/>
    <dgm:cxn modelId="{2BF56AC2-AD94-914E-9A4E-7E4D8B0050E1}" type="presParOf" srcId="{4209B3B9-7648-A64D-A767-E534426CF2CE}" destId="{0A747AAF-8C7F-F148-A25F-467F15A18AF3}" srcOrd="4" destOrd="0" presId="urn:microsoft.com/office/officeart/2005/8/layout/hList1"/>
    <dgm:cxn modelId="{74A761BE-714D-5F47-9D28-8A6C25C7C093}" type="presParOf" srcId="{0A747AAF-8C7F-F148-A25F-467F15A18AF3}" destId="{D730D6E5-0F62-A142-BC3C-71DFF4F70CA0}" srcOrd="0" destOrd="0" presId="urn:microsoft.com/office/officeart/2005/8/layout/hList1"/>
    <dgm:cxn modelId="{EEE98913-1F40-5C4B-88C0-EE02658D4638}" type="presParOf" srcId="{0A747AAF-8C7F-F148-A25F-467F15A18AF3}" destId="{D586F78B-AF17-DB42-96E7-202F364BB873}" srcOrd="1" destOrd="0" presId="urn:microsoft.com/office/officeart/2005/8/layout/hList1"/>
    <dgm:cxn modelId="{B150D842-EC4E-234D-A991-28D0172ABB71}" type="presParOf" srcId="{4209B3B9-7648-A64D-A767-E534426CF2CE}" destId="{F69C48CC-D3D7-9A46-A0EC-1FC5AD7B96A5}" srcOrd="5" destOrd="0" presId="urn:microsoft.com/office/officeart/2005/8/layout/hList1"/>
    <dgm:cxn modelId="{32693A69-99C2-8346-A5AA-CBBCCCC80B4F}" type="presParOf" srcId="{4209B3B9-7648-A64D-A767-E534426CF2CE}" destId="{193BC98F-7F4D-1F4D-AD69-3921BC6B6C40}" srcOrd="6" destOrd="0" presId="urn:microsoft.com/office/officeart/2005/8/layout/hList1"/>
    <dgm:cxn modelId="{F8273AAA-F01C-3F4D-948D-5C16E429F751}" type="presParOf" srcId="{193BC98F-7F4D-1F4D-AD69-3921BC6B6C40}" destId="{2A2FBFC8-AC1D-C84A-8BBD-2E7A8BEFED0C}" srcOrd="0" destOrd="0" presId="urn:microsoft.com/office/officeart/2005/8/layout/hList1"/>
    <dgm:cxn modelId="{59EC2186-70CC-C64B-9B1F-11C455662CAD}" type="presParOf" srcId="{193BC98F-7F4D-1F4D-AD69-3921BC6B6C40}" destId="{9BF534F9-691B-7A4C-A935-0D305BF690D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8B1F2-9248-1D4E-B8C9-654F91A3D904}">
      <dsp:nvSpPr>
        <dsp:cNvPr id="0" name=""/>
        <dsp:cNvSpPr/>
      </dsp:nvSpPr>
      <dsp:spPr>
        <a:xfrm>
          <a:off x="3992" y="39359"/>
          <a:ext cx="2400645" cy="374400"/>
        </a:xfrm>
        <a:prstGeom prst="rect">
          <a:avLst/>
        </a:prstGeom>
        <a:solidFill>
          <a:srgbClr val="7154D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1.</a:t>
          </a:r>
          <a:r>
            <a:rPr lang="zh-CN" altLang="en-US" sz="1300" kern="1200" dirty="0"/>
            <a:t> 函数定义与调用</a:t>
          </a:r>
        </a:p>
      </dsp:txBody>
      <dsp:txXfrm>
        <a:off x="3992" y="39359"/>
        <a:ext cx="2400645" cy="374400"/>
      </dsp:txXfrm>
    </dsp:sp>
    <dsp:sp modelId="{C8F33F06-14AD-AC4F-AE61-7A687D58B078}">
      <dsp:nvSpPr>
        <dsp:cNvPr id="0" name=""/>
        <dsp:cNvSpPr/>
      </dsp:nvSpPr>
      <dsp:spPr>
        <a:xfrm>
          <a:off x="3992" y="413759"/>
          <a:ext cx="2400645" cy="18433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函数定义的四种方式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函数调用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返回值</a:t>
          </a:r>
        </a:p>
      </dsp:txBody>
      <dsp:txXfrm>
        <a:off x="3992" y="413759"/>
        <a:ext cx="2400645" cy="1843353"/>
      </dsp:txXfrm>
    </dsp:sp>
    <dsp:sp modelId="{CCC40D40-9E39-8742-8DD8-1E8D9F1747AE}">
      <dsp:nvSpPr>
        <dsp:cNvPr id="0" name=""/>
        <dsp:cNvSpPr/>
      </dsp:nvSpPr>
      <dsp:spPr>
        <a:xfrm>
          <a:off x="2740728" y="39359"/>
          <a:ext cx="2400645" cy="374400"/>
        </a:xfrm>
        <a:prstGeom prst="rect">
          <a:avLst/>
        </a:prstGeom>
        <a:solidFill>
          <a:srgbClr val="7154D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2.</a:t>
          </a:r>
          <a:r>
            <a:rPr lang="zh-CN" altLang="en-US" sz="1300" kern="1200" dirty="0"/>
            <a:t>函数参数</a:t>
          </a:r>
        </a:p>
      </dsp:txBody>
      <dsp:txXfrm>
        <a:off x="2740728" y="39359"/>
        <a:ext cx="2400645" cy="374400"/>
      </dsp:txXfrm>
    </dsp:sp>
    <dsp:sp modelId="{D7C3A7B8-8CED-8546-93DA-F5F2DA5B620E}">
      <dsp:nvSpPr>
        <dsp:cNvPr id="0" name=""/>
        <dsp:cNvSpPr/>
      </dsp:nvSpPr>
      <dsp:spPr>
        <a:xfrm>
          <a:off x="2740728" y="413759"/>
          <a:ext cx="2400645" cy="18433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形参与实参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Arguments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扩展运算符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默认参数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300" kern="1200" dirty="0"/>
        </a:p>
      </dsp:txBody>
      <dsp:txXfrm>
        <a:off x="2740728" y="413759"/>
        <a:ext cx="2400645" cy="1843353"/>
      </dsp:txXfrm>
    </dsp:sp>
    <dsp:sp modelId="{D730D6E5-0F62-A142-BC3C-71DFF4F70CA0}">
      <dsp:nvSpPr>
        <dsp:cNvPr id="0" name=""/>
        <dsp:cNvSpPr/>
      </dsp:nvSpPr>
      <dsp:spPr>
        <a:xfrm>
          <a:off x="5477463" y="39359"/>
          <a:ext cx="2400645" cy="374400"/>
        </a:xfrm>
        <a:prstGeom prst="rect">
          <a:avLst/>
        </a:prstGeom>
        <a:solidFill>
          <a:srgbClr val="7356DD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3.</a:t>
          </a:r>
          <a:r>
            <a:rPr lang="zh-CN" altLang="en-US" sz="1300" kern="1200" dirty="0"/>
            <a:t>箭头函数</a:t>
          </a:r>
        </a:p>
      </dsp:txBody>
      <dsp:txXfrm>
        <a:off x="5477463" y="39359"/>
        <a:ext cx="2400645" cy="374400"/>
      </dsp:txXfrm>
    </dsp:sp>
    <dsp:sp modelId="{D586F78B-AF17-DB42-96E7-202F364BB873}">
      <dsp:nvSpPr>
        <dsp:cNvPr id="0" name=""/>
        <dsp:cNvSpPr/>
      </dsp:nvSpPr>
      <dsp:spPr>
        <a:xfrm>
          <a:off x="5477463" y="413759"/>
          <a:ext cx="2400645" cy="18433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语法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注意事项</a:t>
          </a:r>
        </a:p>
      </dsp:txBody>
      <dsp:txXfrm>
        <a:off x="5477463" y="413759"/>
        <a:ext cx="2400645" cy="1843353"/>
      </dsp:txXfrm>
    </dsp:sp>
    <dsp:sp modelId="{2A2FBFC8-AC1D-C84A-8BBD-2E7A8BEFED0C}">
      <dsp:nvSpPr>
        <dsp:cNvPr id="0" name=""/>
        <dsp:cNvSpPr/>
      </dsp:nvSpPr>
      <dsp:spPr>
        <a:xfrm>
          <a:off x="8214199" y="39359"/>
          <a:ext cx="2400645" cy="374400"/>
        </a:xfrm>
        <a:prstGeom prst="rect">
          <a:avLst/>
        </a:prstGeom>
        <a:solidFill>
          <a:srgbClr val="7356DD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4.</a:t>
          </a:r>
          <a:r>
            <a:rPr lang="zh-CN" altLang="en-US" sz="1300" kern="1200" dirty="0"/>
            <a:t> 回调</a:t>
          </a:r>
        </a:p>
      </dsp:txBody>
      <dsp:txXfrm>
        <a:off x="8214199" y="39359"/>
        <a:ext cx="2400645" cy="374400"/>
      </dsp:txXfrm>
    </dsp:sp>
    <dsp:sp modelId="{9BF534F9-691B-7A4C-A935-0D305BF690DC}">
      <dsp:nvSpPr>
        <dsp:cNvPr id="0" name=""/>
        <dsp:cNvSpPr/>
      </dsp:nvSpPr>
      <dsp:spPr>
        <a:xfrm>
          <a:off x="8214199" y="413759"/>
          <a:ext cx="2400645" cy="18433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回调的概念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回调的应用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300" kern="1200" dirty="0"/>
        </a:p>
      </dsp:txBody>
      <dsp:txXfrm>
        <a:off x="8214199" y="413759"/>
        <a:ext cx="2400645" cy="1843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3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6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3" y="9720806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4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幻灯片图像占位符 7">
            <a:extLst>
              <a:ext uri="{FF2B5EF4-FFF2-40B4-BE49-F238E27FC236}">
                <a16:creationId xmlns:a16="http://schemas.microsoft.com/office/drawing/2014/main" id="{8D69924C-1317-B84D-ABC7-771CF4B6A0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466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241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29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51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18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32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01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35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let add = function(x,y) {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return x+y;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};</a:t>
            </a:r>
          </a:p>
          <a:p>
            <a:b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</a:b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let add = (x,y) =&gt; {return x+y };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48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7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今天是第一节课，主要讲解几个内容。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56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14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28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21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58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59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91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13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18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44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1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950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`reduce()`</a:t>
            </a:r>
            <a:r>
              <a:rPr kumimoji="1" lang="zh-CN" altLang="en-US" dirty="0"/>
              <a:t>方法是另一个遍历数组中每个值的方法，不过它是累加式组合每个结果，最后只返回一个值。回调函数用于描述如何把数组的每个值与累加值结合。它经常被用于计算统计数据，比如存储在数组中的数据的平均值。它通常带有两个参数。第一个参数表示目前所有计算的累加值，第二个参数表示数组中的当前值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`reduce()`</a:t>
            </a:r>
            <a:r>
              <a:rPr kumimoji="1" lang="zh-CN" altLang="en-US" dirty="0"/>
              <a:t>方法还可以在回调函数之后带第二个形参，这个形参作为累加器</a:t>
            </a:r>
            <a:r>
              <a:rPr kumimoji="1" lang="en-US" altLang="zh-CN" dirty="0"/>
              <a:t>`acc`</a:t>
            </a:r>
            <a:r>
              <a:rPr kumimoji="1" lang="zh-CN" altLang="en-US" dirty="0"/>
              <a:t>的初始值。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96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各种迭代器函数可以组合在一起使用，为存储在数组中的数据创建强大的转换。这是通过方法链来实现的。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方法链之所以可以生效，是因为所有迭代器函数都返回一个数组，这就意味着可以把另一个迭代器函数链在末尾，并将其应用到新数组上。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4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91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9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1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3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18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6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256809-D776-1949-834D-47FD43F13F1F}"/>
              </a:ext>
            </a:extLst>
          </p:cNvPr>
          <p:cNvSpPr/>
          <p:nvPr userDrawn="1"/>
        </p:nvSpPr>
        <p:spPr>
          <a:xfrm flipV="1">
            <a:off x="2703681" y="3519860"/>
            <a:ext cx="7535536" cy="72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8BFE9-47D3-2B4D-B882-BA13F352D1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7488" y="495300"/>
            <a:ext cx="6491287" cy="8096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4000">
                <a:solidFill>
                  <a:schemeClr val="bg1"/>
                </a:solidFill>
              </a:defRPr>
            </a:lvl3pPr>
            <a:lvl4pPr>
              <a:defRPr sz="4000">
                <a:solidFill>
                  <a:schemeClr val="bg1"/>
                </a:solidFill>
              </a:defRPr>
            </a:lvl4pPr>
            <a:lvl5pPr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目录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920A8AA-6BC1-814F-8DB1-802490A49D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67889" y="430167"/>
            <a:ext cx="2340004" cy="385445"/>
          </a:xfrm>
        </p:spPr>
        <p:txBody>
          <a:bodyPr anchor="b">
            <a:normAutofit/>
          </a:bodyPr>
          <a:lstStyle>
            <a:lvl1pPr algn="l"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填入课程名称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05EE83-5117-214C-9F39-12FEAA8250B7}"/>
              </a:ext>
            </a:extLst>
          </p:cNvPr>
          <p:cNvSpPr/>
          <p:nvPr userDrawn="1"/>
        </p:nvSpPr>
        <p:spPr>
          <a:xfrm>
            <a:off x="10049508" y="444682"/>
            <a:ext cx="18000" cy="385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759BC68-2323-CA4B-8838-DBC0038F0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6" y="1811111"/>
            <a:ext cx="5181600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2000">
                <a:solidFill>
                  <a:srgbClr val="477DEB"/>
                </a:solidFill>
              </a:defRPr>
            </a:lvl1pPr>
            <a:lvl2pPr marL="685800" indent="-228600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800">
                <a:solidFill>
                  <a:srgbClr val="477DEB"/>
                </a:solidFill>
              </a:defRPr>
            </a:lvl2pPr>
            <a:lvl3pPr marL="1143000" indent="-228600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>
                <a:solidFill>
                  <a:srgbClr val="477DEB"/>
                </a:solidFill>
              </a:defRPr>
            </a:lvl3pPr>
            <a:lvl4pPr marL="1600200" indent="-228600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>
                <a:solidFill>
                  <a:srgbClr val="477DEB"/>
                </a:solidFill>
              </a:defRPr>
            </a:lvl4pPr>
            <a:lvl5pPr marL="2057400" indent="-228600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>
                <a:solidFill>
                  <a:srgbClr val="477DEB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33086BB6-8FD6-F145-AB33-427A11C0C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986" y="1811111"/>
            <a:ext cx="5181600" cy="435133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lang="zh-CN" altLang="en-US" sz="2000" kern="1200" dirty="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lang="zh-CN" altLang="en-US" sz="2000" kern="1200" dirty="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lang="zh-CN" altLang="en-US" sz="2000" kern="1200" dirty="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lang="zh-CN" altLang="en-US" sz="2000" kern="1200" dirty="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lang="zh-CN" altLang="en-US" sz="2000" kern="1200" dirty="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B94B47-A234-6145-812D-2BC276D6B8D5}"/>
              </a:ext>
            </a:extLst>
          </p:cNvPr>
          <p:cNvSpPr/>
          <p:nvPr userDrawn="1"/>
        </p:nvSpPr>
        <p:spPr>
          <a:xfrm>
            <a:off x="625475" y="381635"/>
            <a:ext cx="371475" cy="371475"/>
          </a:xfrm>
          <a:prstGeom prst="ellipse">
            <a:avLst/>
          </a:prstGeom>
          <a:solidFill>
            <a:srgbClr val="6A5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830E55-9809-5F4A-89A9-7DC900F46B05}"/>
              </a:ext>
            </a:extLst>
          </p:cNvPr>
          <p:cNvSpPr/>
          <p:nvPr userDrawn="1"/>
        </p:nvSpPr>
        <p:spPr>
          <a:xfrm flipV="1">
            <a:off x="655954" y="794386"/>
            <a:ext cx="2340003" cy="45719"/>
          </a:xfrm>
          <a:prstGeom prst="rect">
            <a:avLst/>
          </a:prstGeom>
          <a:solidFill>
            <a:srgbClr val="6A5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E75AA03C-F057-7340-83E6-D54C45DB9F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6315" y="405448"/>
            <a:ext cx="3843241" cy="3683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kumimoji="1" lang="zh-CN" altLang="en-US" dirty="0"/>
              <a:t>填入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名</a:t>
            </a: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19219435-C863-904B-BD36-739A0AF084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638" y="904875"/>
            <a:ext cx="6434710" cy="538163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7356DD"/>
                </a:solidFill>
              </a:defRPr>
            </a:lvl1pPr>
            <a:lvl2pPr marL="457200" indent="0">
              <a:buNone/>
              <a:defRPr sz="3600">
                <a:solidFill>
                  <a:srgbClr val="7356DD"/>
                </a:solidFill>
              </a:defRPr>
            </a:lvl2pPr>
            <a:lvl3pPr marL="914400" indent="0">
              <a:buNone/>
              <a:defRPr sz="3600">
                <a:solidFill>
                  <a:srgbClr val="7356DD"/>
                </a:solidFill>
              </a:defRPr>
            </a:lvl3pPr>
            <a:lvl4pPr marL="1371600" indent="0">
              <a:buNone/>
              <a:defRPr sz="3600">
                <a:solidFill>
                  <a:srgbClr val="7356DD"/>
                </a:solidFill>
              </a:defRPr>
            </a:lvl4pPr>
            <a:lvl5pPr marL="1828800" indent="0">
              <a:buNone/>
              <a:defRPr sz="3600">
                <a:solidFill>
                  <a:srgbClr val="7356DD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单击此处编辑小节名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BABA9D57-0644-3144-9AB5-A4C9782DC6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475" y="376110"/>
            <a:ext cx="464183" cy="34491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10360" y="2572515"/>
            <a:ext cx="6260149" cy="937448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54095" y="1741169"/>
            <a:ext cx="5316414" cy="663729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9D7716-3BDE-7F4C-85AF-E62DE7EA5AEF}"/>
              </a:ext>
            </a:extLst>
          </p:cNvPr>
          <p:cNvSpPr txBox="1"/>
          <p:nvPr userDrawn="1"/>
        </p:nvSpPr>
        <p:spPr>
          <a:xfrm>
            <a:off x="1539241" y="1784985"/>
            <a:ext cx="11500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</a:rPr>
              <a:t>PART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553C5-5349-7244-8F1A-1E9B917C5DE7}"/>
              </a:ext>
            </a:extLst>
          </p:cNvPr>
          <p:cNvSpPr/>
          <p:nvPr userDrawn="1"/>
        </p:nvSpPr>
        <p:spPr>
          <a:xfrm>
            <a:off x="1610360" y="2397760"/>
            <a:ext cx="129601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B7E6FA9-1E29-7942-895C-915F05B2444A}"/>
              </a:ext>
            </a:extLst>
          </p:cNvPr>
          <p:cNvGrpSpPr/>
          <p:nvPr userDrawn="1"/>
        </p:nvGrpSpPr>
        <p:grpSpPr>
          <a:xfrm>
            <a:off x="1452880" y="3674745"/>
            <a:ext cx="1642110" cy="1642110"/>
            <a:chOff x="1667" y="6676"/>
            <a:chExt cx="2280" cy="228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DFE66C5-E398-AF49-976D-2324A3870252}"/>
                </a:ext>
              </a:extLst>
            </p:cNvPr>
            <p:cNvSpPr/>
            <p:nvPr/>
          </p:nvSpPr>
          <p:spPr>
            <a:xfrm>
              <a:off x="1836" y="6821"/>
              <a:ext cx="1989" cy="1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 descr="5bc40d7864e71-13">
              <a:extLst>
                <a:ext uri="{FF2B5EF4-FFF2-40B4-BE49-F238E27FC236}">
                  <a16:creationId xmlns:a16="http://schemas.microsoft.com/office/drawing/2014/main" id="{07A93A23-7E54-2346-B384-40FBF570E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" y="6676"/>
              <a:ext cx="2280" cy="2280"/>
            </a:xfrm>
            <a:prstGeom prst="rect">
              <a:avLst/>
            </a:prstGeom>
          </p:spPr>
        </p:pic>
      </p:grp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CF4504CB-F4AA-D54D-8A16-35A3932134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4050" y="1784350"/>
            <a:ext cx="3627438" cy="1905751"/>
          </a:xfrm>
        </p:spPr>
        <p:txBody>
          <a:bodyPr vert="horz" tIns="216000" anchor="t" anchorCtr="0">
            <a:spAutoFit/>
          </a:bodyPr>
          <a:lstStyle>
            <a:lvl1pPr marL="228600" indent="-228600">
              <a:buSzPct val="120000"/>
              <a:buFont typeface="Wingdings" pitchFamily="2" charset="2"/>
              <a:buChar char="l"/>
              <a:defRPr sz="2000">
                <a:solidFill>
                  <a:schemeClr val="bg1"/>
                </a:solidFill>
              </a:defRPr>
            </a:lvl1pPr>
            <a:lvl2pPr marL="685800" indent="-228600">
              <a:buSzPct val="120000"/>
              <a:buFont typeface="Wingdings" pitchFamily="2" charset="2"/>
              <a:buChar char="l"/>
              <a:defRPr sz="2000">
                <a:solidFill>
                  <a:schemeClr val="bg1"/>
                </a:solidFill>
              </a:defRPr>
            </a:lvl2pPr>
            <a:lvl3pPr marL="1143000" indent="-228600">
              <a:buSzPct val="120000"/>
              <a:buFont typeface="Wingdings" pitchFamily="2" charset="2"/>
              <a:buChar char="l"/>
              <a:defRPr sz="2000">
                <a:solidFill>
                  <a:schemeClr val="bg1"/>
                </a:solidFill>
              </a:defRPr>
            </a:lvl3pPr>
            <a:lvl4pPr marL="1600200" indent="-228600">
              <a:buSzPct val="120000"/>
              <a:buFont typeface="Wingdings" pitchFamily="2" charset="2"/>
              <a:buChar char="l"/>
              <a:defRPr sz="2000">
                <a:solidFill>
                  <a:schemeClr val="bg1"/>
                </a:solidFill>
              </a:defRPr>
            </a:lvl4pPr>
            <a:lvl5pPr marL="2057400" indent="-228600">
              <a:buSzPct val="120000"/>
              <a:buFont typeface="Wingdings" pitchFamily="2" charset="2"/>
              <a:buChar char="l"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2" r:id="rId4"/>
    <p:sldLayoutId id="214748365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625814" y="3874295"/>
            <a:ext cx="3529584" cy="547370"/>
          </a:xfrm>
        </p:spPr>
        <p:txBody>
          <a:bodyPr>
            <a:normAutofit/>
          </a:bodyPr>
          <a:lstStyle/>
          <a:p>
            <a:pPr algn="dist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sym typeface="+mn-ea"/>
              </a:rPr>
              <a:t>文化信息学院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4600" y="2321004"/>
            <a:ext cx="7877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JavaScript</a:t>
            </a:r>
            <a:r>
              <a:rPr lang="zh-CN" altLang="en-US" sz="4800" b="1" dirty="0">
                <a:solidFill>
                  <a:schemeClr val="bg1"/>
                </a:solidFill>
              </a:rPr>
              <a:t> 核心语法之函数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2838" y="1667933"/>
            <a:ext cx="10499271" cy="4725343"/>
          </a:xfrm>
        </p:spPr>
        <p:txBody>
          <a:bodyPr>
            <a:normAutofit/>
          </a:bodyPr>
          <a:lstStyle/>
          <a:p>
            <a:r>
              <a:rPr lang="zh-CN" altLang="en-US" dirty="0"/>
              <a:t> 所有函数都有返回值</a:t>
            </a:r>
            <a:endParaRPr lang="en-US" altLang="zh-CN" dirty="0"/>
          </a:p>
          <a:p>
            <a:pPr lvl="1"/>
            <a:r>
              <a:rPr lang="zh-CN" altLang="en-US" dirty="0"/>
              <a:t>有返回值意味着我们可以把函数赋值给一个变量！</a:t>
            </a:r>
            <a:endParaRPr lang="en-US" altLang="zh-CN" dirty="0"/>
          </a:p>
          <a:p>
            <a:pPr lvl="1"/>
            <a:r>
              <a:rPr lang="zh-CN" altLang="en-US" dirty="0"/>
              <a:t>显式指定返回值用</a:t>
            </a:r>
            <a:r>
              <a:rPr lang="en-US" altLang="zh-CN" dirty="0"/>
              <a:t> return</a:t>
            </a:r>
            <a:r>
              <a:rPr lang="zh-CN" altLang="en-US" dirty="0"/>
              <a:t> 语句</a:t>
            </a:r>
            <a:endParaRPr lang="en-US" altLang="zh-CN" dirty="0"/>
          </a:p>
          <a:p>
            <a:pPr lvl="1"/>
            <a:r>
              <a:rPr lang="zh-CN" altLang="en-US" dirty="0"/>
              <a:t>如果没有显式指定，就返回一个</a:t>
            </a:r>
            <a:r>
              <a:rPr lang="en-US" altLang="zh-CN" dirty="0"/>
              <a:t> undefined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函数定义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返回值</a:t>
            </a:r>
            <a:endParaRPr lang="en-US" alt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7022D1-C97B-234A-8994-0E32E9774BE5}"/>
              </a:ext>
            </a:extLst>
          </p:cNvPr>
          <p:cNvSpPr/>
          <p:nvPr/>
        </p:nvSpPr>
        <p:spPr>
          <a:xfrm>
            <a:off x="2904067" y="43020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hello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function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 {</a:t>
            </a:r>
          </a:p>
          <a:p>
            <a:r>
              <a:rPr lang="zh-CN" altLang="en-US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  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return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'hello, JavaScript'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};</a:t>
            </a:r>
          </a:p>
          <a:p>
            <a:endParaRPr lang="en-US" altLang="zh-CN" b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hello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5132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10360" y="2397760"/>
            <a:ext cx="129601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52880" y="3674745"/>
            <a:ext cx="1642110" cy="1642110"/>
            <a:chOff x="1667" y="6676"/>
            <a:chExt cx="2280" cy="2280"/>
          </a:xfrm>
        </p:grpSpPr>
        <p:sp>
          <p:nvSpPr>
            <p:cNvPr id="8" name="椭圆 7"/>
            <p:cNvSpPr/>
            <p:nvPr/>
          </p:nvSpPr>
          <p:spPr>
            <a:xfrm>
              <a:off x="1836" y="6821"/>
              <a:ext cx="1989" cy="1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 descr="5bc40d7864e71-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" y="6676"/>
              <a:ext cx="2280" cy="2280"/>
            </a:xfrm>
            <a:prstGeom prst="rect">
              <a:avLst/>
            </a:prstGeom>
          </p:spPr>
        </p:pic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E2DF39B3-AAFB-D041-B11B-6433582A1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360" y="2509330"/>
            <a:ext cx="6260149" cy="937448"/>
          </a:xfrm>
        </p:spPr>
        <p:txBody>
          <a:bodyPr/>
          <a:lstStyle/>
          <a:p>
            <a:r>
              <a:rPr lang="zh-CN" altLang="en-US" dirty="0"/>
              <a:t>参数</a:t>
            </a:r>
          </a:p>
        </p:txBody>
      </p:sp>
      <p:sp>
        <p:nvSpPr>
          <p:cNvPr id="12" name="副标题 11">
            <a:extLst>
              <a:ext uri="{FF2B5EF4-FFF2-40B4-BE49-F238E27FC236}">
                <a16:creationId xmlns:a16="http://schemas.microsoft.com/office/drawing/2014/main" id="{5356BE09-0DA6-F842-9D9A-446B536C1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4633C0B7-1792-BC45-994E-F3DFCFD107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25287" y="2873082"/>
            <a:ext cx="3627438" cy="2162231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dirty="0"/>
              <a:t> 形参与实参</a:t>
            </a:r>
            <a:endParaRPr lang="en-US" altLang="zh-CN" dirty="0"/>
          </a:p>
          <a:p>
            <a:r>
              <a:rPr lang="en-US" altLang="zh-CN" dirty="0"/>
              <a:t>Arguments</a:t>
            </a:r>
          </a:p>
          <a:p>
            <a:r>
              <a:rPr lang="zh-CN" altLang="en-US" dirty="0"/>
              <a:t>扩展运算符</a:t>
            </a:r>
            <a:endParaRPr lang="en-US" altLang="zh-CN" dirty="0"/>
          </a:p>
          <a:p>
            <a:r>
              <a:rPr lang="zh-CN" altLang="en-US" dirty="0"/>
              <a:t>默认参数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860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5" y="3742267"/>
            <a:ext cx="10499271" cy="2420182"/>
          </a:xfrm>
        </p:spPr>
        <p:txBody>
          <a:bodyPr/>
          <a:lstStyle/>
          <a:p>
            <a:r>
              <a:rPr lang="zh-CN" altLang="en-US" dirty="0"/>
              <a:t> 形式参数（形参，</a:t>
            </a:r>
            <a:r>
              <a:rPr lang="en-US" altLang="zh-CN" dirty="0"/>
              <a:t>parameter</a:t>
            </a:r>
            <a:r>
              <a:rPr lang="zh-CN" altLang="en-US" dirty="0"/>
              <a:t>）：函数定义时提供的参数，比如上例中的</a:t>
            </a:r>
            <a:r>
              <a:rPr lang="en-US" altLang="zh-CN" dirty="0"/>
              <a:t> 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 实际参数（实参，</a:t>
            </a:r>
            <a:r>
              <a:rPr lang="en-US" altLang="zh-CN" dirty="0"/>
              <a:t>argument</a:t>
            </a:r>
            <a:r>
              <a:rPr lang="zh-CN" altLang="en-US" dirty="0"/>
              <a:t>）：函数调用时提供的参数，比如上例中的 </a:t>
            </a:r>
            <a:r>
              <a:rPr lang="en-US" altLang="zh-CN" dirty="0"/>
              <a:t>2 </a:t>
            </a:r>
            <a:r>
              <a:rPr lang="zh-CN" altLang="en-US" dirty="0"/>
              <a:t>和</a:t>
            </a:r>
            <a:r>
              <a:rPr lang="en-US" altLang="zh-CN" dirty="0"/>
              <a:t> 3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94FA46-89A3-BF46-BE1E-7465632E6639}"/>
              </a:ext>
            </a:extLst>
          </p:cNvPr>
          <p:cNvSpPr/>
          <p:nvPr/>
        </p:nvSpPr>
        <p:spPr>
          <a:xfrm>
            <a:off x="2988734" y="18182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function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  return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+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604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533" y="1515533"/>
            <a:ext cx="11167534" cy="4646916"/>
          </a:xfrm>
        </p:spPr>
        <p:txBody>
          <a:bodyPr/>
          <a:lstStyle/>
          <a:p>
            <a:r>
              <a:rPr lang="en-US" altLang="zh-CN" dirty="0"/>
              <a:t>ECMAScript</a:t>
            </a:r>
            <a:r>
              <a:rPr lang="zh-CN" altLang="en-US" dirty="0"/>
              <a:t>函数既不关心传入的参数个数，也不关心这些参数的数据类型。定义函数时要接收两个参数，并不意味着调用时就传两个参数。你可以传一个、三个，甚至一个也不传，解释器都不会报错。</a:t>
            </a:r>
            <a:endParaRPr lang="en-US" altLang="zh-CN" dirty="0"/>
          </a:p>
          <a:p>
            <a:r>
              <a:rPr lang="zh-CN" altLang="en-US" dirty="0"/>
              <a:t>如果在函数调用时，没有给形参提供实参，那么函数依然会被调用，不过该形参的值就是</a:t>
            </a:r>
            <a:r>
              <a:rPr lang="en-US" altLang="zh-CN" dirty="0"/>
              <a:t>undefined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如果实参比形参多， 函数依然会被调用。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F00CF4-24A0-B84F-9806-C9213E572BEF}"/>
              </a:ext>
            </a:extLst>
          </p:cNvPr>
          <p:cNvSpPr/>
          <p:nvPr/>
        </p:nvSpPr>
        <p:spPr>
          <a:xfrm>
            <a:off x="3488266" y="4870439"/>
            <a:ext cx="69511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function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{</a:t>
            </a:r>
          </a:p>
          <a:p>
            <a:r>
              <a:rPr lang="zh-CN" altLang="en-US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  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return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+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};</a:t>
            </a:r>
          </a:p>
          <a:p>
            <a:b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());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53160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533" y="1522018"/>
            <a:ext cx="11167534" cy="4646916"/>
          </a:xfrm>
        </p:spPr>
        <p:txBody>
          <a:bodyPr/>
          <a:lstStyle/>
          <a:p>
            <a:r>
              <a:rPr lang="zh-CN" altLang="en-US" dirty="0"/>
              <a:t> 函数内部有一个变量：</a:t>
            </a:r>
            <a:r>
              <a:rPr lang="en-US" altLang="zh-CN" dirty="0"/>
              <a:t>Arguments</a:t>
            </a:r>
            <a:r>
              <a:rPr lang="zh-CN" altLang="en-US" dirty="0"/>
              <a:t> 对象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函数被调用时，所有实参都会被收集到这个变量中。</a:t>
            </a:r>
            <a:endParaRPr lang="en-US" altLang="zh-CN" dirty="0"/>
          </a:p>
          <a:p>
            <a:r>
              <a:rPr lang="zh-CN" altLang="en-US" dirty="0"/>
              <a:t> 类似数组：</a:t>
            </a:r>
            <a:r>
              <a:rPr lang="en-US" altLang="zh-CN" dirty="0"/>
              <a:t>Arguments[0]</a:t>
            </a:r>
            <a:r>
              <a:rPr lang="zh-CN" altLang="en-US" dirty="0"/>
              <a:t>、</a:t>
            </a:r>
            <a:r>
              <a:rPr lang="en-US" altLang="zh-CN" dirty="0"/>
              <a:t>Arguments[1]....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Arguments.length</a:t>
            </a:r>
            <a:r>
              <a:rPr lang="zh-CN" altLang="en-US" dirty="0"/>
              <a:t>，确定传进来多少个实参。</a:t>
            </a:r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zh-CN" altLang="en-US" dirty="0"/>
              <a:t>如果函数是用箭头函数定义的，函数内部是不能访问 </a:t>
            </a:r>
            <a:r>
              <a:rPr lang="en-US" altLang="zh-CN" dirty="0"/>
              <a:t>Arguments</a:t>
            </a:r>
            <a:r>
              <a:rPr lang="zh-CN" altLang="en-US" dirty="0"/>
              <a:t> 的。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Arguments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28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533" y="1515533"/>
            <a:ext cx="11167534" cy="4646916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ES6</a:t>
            </a:r>
            <a:r>
              <a:rPr lang="zh-CN" altLang="en-US" dirty="0"/>
              <a:t> 新增语法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真数组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扩展运算符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B2A573-9FBA-934E-94A8-E5652C96F2CE}"/>
              </a:ext>
            </a:extLst>
          </p:cNvPr>
          <p:cNvSpPr/>
          <p:nvPr/>
        </p:nvSpPr>
        <p:spPr>
          <a:xfrm>
            <a:off x="3149600" y="31777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function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...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numbers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  let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sum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0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  for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(</a:t>
            </a: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num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of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numbers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    sum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sum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+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num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 }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  return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sum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4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22161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533" y="1515533"/>
            <a:ext cx="11167534" cy="4646916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ES6</a:t>
            </a:r>
            <a:r>
              <a:rPr lang="zh-CN" altLang="en-US" dirty="0"/>
              <a:t> 新增语法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铁律：默认形参应该总是出现在非默认形参之后，否则默认值就必须总是要输入。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默认参数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89A0FF-44F2-C440-AD77-32B4604590D4}"/>
              </a:ext>
            </a:extLst>
          </p:cNvPr>
          <p:cNvSpPr/>
          <p:nvPr/>
        </p:nvSpPr>
        <p:spPr>
          <a:xfrm>
            <a:off x="2717799" y="211460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hello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function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name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'World'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  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`hello 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name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!`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</a:t>
            </a:r>
          </a:p>
          <a:p>
            <a:endParaRPr lang="en-US" altLang="zh-CN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hello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hello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'JavaScript'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087013-5C66-094A-9A04-73CE908BD784}"/>
              </a:ext>
            </a:extLst>
          </p:cNvPr>
          <p:cNvSpPr/>
          <p:nvPr/>
        </p:nvSpPr>
        <p:spPr>
          <a:xfrm>
            <a:off x="2768599" y="4640703"/>
            <a:ext cx="6993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discount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function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price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amount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10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{ </a:t>
            </a:r>
          </a:p>
          <a:p>
            <a:r>
              <a:rPr lang="zh-CN" altLang="en-US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  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return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price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*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100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-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amount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/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100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 </a:t>
            </a:r>
          </a:p>
          <a:p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0993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10360" y="2397760"/>
            <a:ext cx="129601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52880" y="3674745"/>
            <a:ext cx="1642110" cy="1642110"/>
            <a:chOff x="1667" y="6676"/>
            <a:chExt cx="2280" cy="2280"/>
          </a:xfrm>
        </p:grpSpPr>
        <p:sp>
          <p:nvSpPr>
            <p:cNvPr id="8" name="椭圆 7"/>
            <p:cNvSpPr/>
            <p:nvPr/>
          </p:nvSpPr>
          <p:spPr>
            <a:xfrm>
              <a:off x="1836" y="6821"/>
              <a:ext cx="1989" cy="1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 descr="5bc40d7864e71-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" y="6676"/>
              <a:ext cx="2280" cy="2280"/>
            </a:xfrm>
            <a:prstGeom prst="rect">
              <a:avLst/>
            </a:prstGeom>
          </p:spPr>
        </p:pic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1B915A0F-7707-E04E-A3C9-A9EC5E0B6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</a:p>
        </p:txBody>
      </p:sp>
      <p:sp>
        <p:nvSpPr>
          <p:cNvPr id="12" name="副标题 11">
            <a:extLst>
              <a:ext uri="{FF2B5EF4-FFF2-40B4-BE49-F238E27FC236}">
                <a16:creationId xmlns:a16="http://schemas.microsoft.com/office/drawing/2014/main" id="{28D1C94A-B067-1E44-9D40-8BD5A81A6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3156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99203-5F9E-D948-891A-8F0521CA6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5" y="1811111"/>
            <a:ext cx="10889057" cy="4351338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ES6</a:t>
            </a:r>
            <a:r>
              <a:rPr lang="zh-CN" altLang="en-US"/>
              <a:t> 新增语法</a:t>
            </a:r>
            <a:endParaRPr lang="en-US" altLang="zh-CN"/>
          </a:p>
          <a:p>
            <a:r>
              <a:rPr lang="zh-CN" altLang="en-US"/>
              <a:t> 函数定义更为简洁</a:t>
            </a:r>
            <a:endParaRPr lang="en-US" altLang="zh-CN"/>
          </a:p>
          <a:p>
            <a:r>
              <a:rPr lang="zh-CN" altLang="en-US"/>
              <a:t> 任何可以使用函数表达式的地方，都可以使用箭头函数</a:t>
            </a:r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3B4372-0B0C-1D4E-BCD6-30D77F406636}"/>
              </a:ext>
            </a:extLst>
          </p:cNvPr>
          <p:cNvSpPr/>
          <p:nvPr/>
        </p:nvSpPr>
        <p:spPr>
          <a:xfrm>
            <a:off x="3022600" y="43074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function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y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{</a:t>
            </a:r>
          </a:p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  return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+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y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};</a:t>
            </a:r>
          </a:p>
          <a:p>
            <a:b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(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y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{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return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+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y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3823945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99203-5F9E-D948-891A-8F0521CA6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5" y="1811111"/>
            <a:ext cx="10889057" cy="4351338"/>
          </a:xfrm>
        </p:spPr>
        <p:txBody>
          <a:bodyPr/>
          <a:lstStyle/>
          <a:p>
            <a:r>
              <a:rPr lang="zh-CN" altLang="en-US"/>
              <a:t> 如果只有一个参数，可以不用括号。只有没有参数，或者有多个参数，需要用括号。</a:t>
            </a: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88E2DE-FEB4-914A-982A-3402AA7A1C48}"/>
              </a:ext>
            </a:extLst>
          </p:cNvPr>
          <p:cNvSpPr/>
          <p:nvPr/>
        </p:nvSpPr>
        <p:spPr>
          <a:xfrm>
            <a:off x="2726267" y="2736841"/>
            <a:ext cx="7366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不带参数</a:t>
            </a:r>
            <a:endParaRPr lang="zh-CN" altLang="en-US" b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() 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{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return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'Hello, Arrow Function!'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};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());</a:t>
            </a:r>
          </a:p>
          <a:p>
            <a:b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只有一个参数</a:t>
            </a:r>
            <a:endParaRPr lang="zh-CN" altLang="en-US" b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{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return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+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};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));</a:t>
            </a:r>
          </a:p>
          <a:p>
            <a:b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多个参数</a:t>
            </a:r>
            <a:endParaRPr lang="zh-CN" altLang="en-US" b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(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{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return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+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};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65562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8614" y="519461"/>
            <a:ext cx="407098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目录</a:t>
            </a: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059184DC-D02E-9D46-A967-078ACA036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922046"/>
              </p:ext>
            </p:extLst>
          </p:nvPr>
        </p:nvGraphicFramePr>
        <p:xfrm>
          <a:off x="786581" y="2462177"/>
          <a:ext cx="10618837" cy="2296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函数体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99203-5F9E-D948-891A-8F0521CA6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5" y="1811111"/>
            <a:ext cx="10889057" cy="4351338"/>
          </a:xfrm>
        </p:spPr>
        <p:txBody>
          <a:bodyPr/>
          <a:lstStyle/>
          <a:p>
            <a:r>
              <a:rPr lang="zh-CN" altLang="en-US" dirty="0"/>
              <a:t>函数体也可以不用大括号，但这样会改变函数的行为。</a:t>
            </a:r>
            <a:endParaRPr lang="en-US" altLang="zh-CN" dirty="0"/>
          </a:p>
          <a:p>
            <a:pPr lvl="1"/>
            <a:r>
              <a:rPr lang="zh-CN" altLang="en-US" dirty="0"/>
              <a:t>只能有一行代码；</a:t>
            </a:r>
            <a:endParaRPr lang="en-US" altLang="zh-CN" dirty="0"/>
          </a:p>
          <a:p>
            <a:pPr lvl="1"/>
            <a:r>
              <a:rPr lang="zh-CN" altLang="en-US" dirty="0"/>
              <a:t>省略大括号会隐式返回这行代码的值</a:t>
            </a:r>
            <a:endParaRPr lang="en-US" altLang="zh-CN" dirty="0"/>
          </a:p>
          <a:p>
            <a:pPr lvl="1"/>
            <a:r>
              <a:rPr lang="zh-CN" altLang="en-US" dirty="0"/>
              <a:t>如果  </a:t>
            </a:r>
            <a:r>
              <a:rPr lang="en-US" altLang="zh-CN" dirty="0"/>
              <a:t>return</a:t>
            </a:r>
            <a:r>
              <a:rPr lang="zh-CN" altLang="en-US" dirty="0"/>
              <a:t> 是唯一的语句，可以省略 </a:t>
            </a:r>
            <a:r>
              <a:rPr lang="en-US" altLang="zh-CN" dirty="0"/>
              <a:t>return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使用大括号就说明包含函数体，可以在一个函数中包含多条语句，跟常规的函数一样。</a:t>
            </a:r>
            <a:endParaRPr lang="en-US" altLang="zh-CN" dirty="0"/>
          </a:p>
          <a:p>
            <a:pPr lvl="1"/>
            <a:r>
              <a:rPr lang="zh-CN" altLang="en-US" dirty="0"/>
              <a:t>超过一行，箭头函数的很多好处就没了。。。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963A5F-822F-DF46-919B-EE886A548BAB}"/>
              </a:ext>
            </a:extLst>
          </p:cNvPr>
          <p:cNvSpPr/>
          <p:nvPr/>
        </p:nvSpPr>
        <p:spPr>
          <a:xfrm>
            <a:off x="2607734" y="39349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(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+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));</a:t>
            </a:r>
          </a:p>
          <a:p>
            <a:b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add1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(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{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return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+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};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add1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521322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99203-5F9E-D948-891A-8F0521CA6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5" y="1811111"/>
            <a:ext cx="10889057" cy="4351338"/>
          </a:xfrm>
        </p:spPr>
        <p:txBody>
          <a:bodyPr/>
          <a:lstStyle/>
          <a:p>
            <a:r>
              <a:rPr lang="zh-CN" altLang="en-US" dirty="0"/>
              <a:t> 箭头函数虽然语法简洁，但也有很多场合不适用（对简短的匿名函数是完美的选择）。</a:t>
            </a:r>
            <a:endParaRPr lang="en-US" altLang="zh-CN" dirty="0"/>
          </a:p>
          <a:p>
            <a:r>
              <a:rPr lang="zh-CN" altLang="en-US" dirty="0"/>
              <a:t> 箭头函数不能使用</a:t>
            </a:r>
            <a:r>
              <a:rPr lang="en-US" altLang="zh-CN" dirty="0"/>
              <a:t>arguments</a:t>
            </a:r>
            <a:r>
              <a:rPr lang="zh-CN" altLang="en-US" dirty="0"/>
              <a:t>、</a:t>
            </a:r>
            <a:r>
              <a:rPr lang="en-US" altLang="zh-CN" dirty="0"/>
              <a:t>super</a:t>
            </a:r>
            <a:r>
              <a:rPr lang="zh-CN" altLang="en-US" dirty="0"/>
              <a:t>和</a:t>
            </a:r>
            <a:r>
              <a:rPr lang="en-US" altLang="zh-CN" dirty="0" err="1"/>
              <a:t>new.target</a:t>
            </a:r>
            <a:r>
              <a:rPr lang="zh-CN" altLang="en-US" dirty="0"/>
              <a:t>，也不能用作构造函数。此外，箭头函数也没有</a:t>
            </a:r>
            <a:r>
              <a:rPr lang="en-US" altLang="zh-CN" dirty="0"/>
              <a:t>prototype</a:t>
            </a:r>
            <a:r>
              <a:rPr lang="zh-CN" altLang="en-US" dirty="0"/>
              <a:t>属性。</a:t>
            </a:r>
          </a:p>
          <a:p>
            <a:r>
              <a:rPr lang="en-US" altLang="zh-CN" dirty="0"/>
              <a:t> this</a:t>
            </a:r>
            <a:r>
              <a:rPr lang="zh-CN" altLang="en-US" dirty="0"/>
              <a:t>对象</a:t>
            </a: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6507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10360" y="2397760"/>
            <a:ext cx="129601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52880" y="3674745"/>
            <a:ext cx="1642110" cy="1642110"/>
            <a:chOff x="1667" y="6676"/>
            <a:chExt cx="2280" cy="2280"/>
          </a:xfrm>
        </p:grpSpPr>
        <p:sp>
          <p:nvSpPr>
            <p:cNvPr id="8" name="椭圆 7"/>
            <p:cNvSpPr/>
            <p:nvPr/>
          </p:nvSpPr>
          <p:spPr>
            <a:xfrm>
              <a:off x="1836" y="6821"/>
              <a:ext cx="1989" cy="1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 descr="5bc40d7864e71-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" y="6676"/>
              <a:ext cx="2280" cy="2280"/>
            </a:xfrm>
            <a:prstGeom prst="rect">
              <a:avLst/>
            </a:prstGeom>
          </p:spPr>
        </p:pic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1B915A0F-7707-E04E-A3C9-A9EC5E0B6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回调</a:t>
            </a:r>
          </a:p>
        </p:txBody>
      </p:sp>
      <p:sp>
        <p:nvSpPr>
          <p:cNvPr id="12" name="副标题 11">
            <a:extLst>
              <a:ext uri="{FF2B5EF4-FFF2-40B4-BE49-F238E27FC236}">
                <a16:creationId xmlns:a16="http://schemas.microsoft.com/office/drawing/2014/main" id="{28D1C94A-B067-1E44-9D40-8BD5A81A6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B8A85C-906A-B14C-8E3F-1EBFBCFF4F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59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99203-5F9E-D948-891A-8F0521CA6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5" y="1811111"/>
            <a:ext cx="10889057" cy="4351338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JavaScript</a:t>
            </a:r>
            <a:r>
              <a:rPr lang="zh-CN" altLang="en-US"/>
              <a:t>中的函数是一等公民，所以它们可以像其它数据类型一样使用。这意味着一个函数也可以作为另一个函数的形参给出。</a:t>
            </a:r>
            <a:endParaRPr lang="en-US" altLang="zh-CN"/>
          </a:p>
          <a:p>
            <a:r>
              <a:rPr lang="zh-CN" altLang="en-US"/>
              <a:t> 传递给另一个函数作为实参的函数称为</a:t>
            </a:r>
            <a:r>
              <a:rPr lang="zh-CN" altLang="en-US" b="1">
                <a:solidFill>
                  <a:srgbClr val="FF0000"/>
                </a:solidFill>
              </a:rPr>
              <a:t>回调</a:t>
            </a:r>
            <a:r>
              <a:rPr lang="zh-CN" altLang="en-US"/>
              <a:t>（</a:t>
            </a:r>
            <a:r>
              <a:rPr lang="en-US" altLang="zh-CN"/>
              <a:t>callback</a:t>
            </a:r>
            <a:r>
              <a:rPr lang="zh-CN" altLang="en-US"/>
              <a:t>）</a:t>
            </a:r>
            <a:br>
              <a:rPr lang="zh-CN" altLang="en-US"/>
            </a:b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63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用命名函数作为回调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3AF863-CA03-264C-87E6-3467A7BDE7A6}"/>
              </a:ext>
            </a:extLst>
          </p:cNvPr>
          <p:cNvSpPr/>
          <p:nvPr/>
        </p:nvSpPr>
        <p:spPr>
          <a:xfrm>
            <a:off x="2566736" y="2033985"/>
            <a:ext cx="834590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function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dance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 {</a:t>
            </a:r>
          </a:p>
          <a:p>
            <a:r>
              <a:rPr lang="zh-CN" altLang="en-US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 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我正在跳舞！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function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sing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song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callback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{</a:t>
            </a:r>
          </a:p>
          <a:p>
            <a:r>
              <a:rPr lang="zh-CN" altLang="en-US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 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`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我正跟着唱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song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!`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zh-CN" altLang="en-US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  </a:t>
            </a: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(</a:t>
            </a:r>
            <a:r>
              <a:rPr lang="en-US" altLang="zh-CN" b="0" dirty="0" err="1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typeof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callback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===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'function'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{</a:t>
            </a:r>
          </a:p>
          <a:p>
            <a:r>
              <a:rPr lang="zh-CN" altLang="en-US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callback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  <a:p>
            <a:r>
              <a:rPr lang="zh-CN" altLang="en-US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 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sing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生日快乐歌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dance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58518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用箭头函数作为回调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030CE-B98D-4D4C-9A2C-BC28FC82A46C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function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sing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song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callback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{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  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`</a:t>
            </a:r>
            <a:r>
              <a:rPr lang="zh-CN" altLang="en-US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我正跟着唱</a:t>
            </a:r>
            <a:r>
              <a:rPr lang="en-US" altLang="zh-CN" b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song</a:t>
            </a:r>
            <a:r>
              <a:rPr lang="en-US" altLang="zh-CN" b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!`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  if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(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typeof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callback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===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'function'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{</a:t>
            </a:r>
          </a:p>
          <a:p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    callback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  <a:p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 }</a:t>
            </a:r>
          </a:p>
          <a:p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</a:t>
            </a:r>
          </a:p>
          <a:p>
            <a:b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sing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生日快乐歌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,() 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zh-CN" altLang="en-US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{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  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我在倒立！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62946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回调的应用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99203-5F9E-D948-891A-8F0521CA6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9543" y="1558448"/>
            <a:ext cx="11093594" cy="4351338"/>
          </a:xfrm>
        </p:spPr>
        <p:txBody>
          <a:bodyPr/>
          <a:lstStyle/>
          <a:p>
            <a:r>
              <a:rPr lang="zh-CN" altLang="en-US" dirty="0"/>
              <a:t> 数组排序</a:t>
            </a:r>
            <a:r>
              <a:rPr lang="en-US" altLang="zh-CN" dirty="0"/>
              <a:t> </a:t>
            </a:r>
            <a:r>
              <a:rPr lang="en-US" altLang="zh-CN" dirty="0" err="1"/>
              <a:t>Array.sort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sz="1200" dirty="0"/>
              <a:t>如果调用该方法时没有使用参数，将按字母顺序对数组中的元素进行排序。</a:t>
            </a:r>
          </a:p>
          <a:p>
            <a:pPr lvl="1"/>
            <a:r>
              <a:rPr lang="zh-CN" altLang="en-US" sz="1200" dirty="0"/>
              <a:t>如果想按照其他标准进行排序，就需要提供比较函数，该函数要比较两个值，然后返回一个用于说明这两个值的相对顺序的数字。比较函数应该具有两个参数 </a:t>
            </a:r>
            <a:r>
              <a:rPr lang="en-US" altLang="zh-CN" sz="1200" dirty="0"/>
              <a:t>a </a:t>
            </a:r>
            <a:r>
              <a:rPr lang="zh-CN" altLang="en-US" sz="1200" dirty="0"/>
              <a:t>和 </a:t>
            </a:r>
            <a:r>
              <a:rPr lang="en-US" altLang="zh-CN" sz="1200" dirty="0"/>
              <a:t>b</a:t>
            </a:r>
            <a:r>
              <a:rPr lang="zh-CN" altLang="en-US" sz="1200" dirty="0"/>
              <a:t>，其返回值如下：</a:t>
            </a:r>
          </a:p>
          <a:p>
            <a:pPr lvl="2"/>
            <a:r>
              <a:rPr lang="zh-CN" altLang="en-US" sz="1000" dirty="0"/>
              <a:t>若 </a:t>
            </a:r>
            <a:r>
              <a:rPr lang="en-US" altLang="zh-CN" sz="1000" dirty="0"/>
              <a:t>a </a:t>
            </a:r>
            <a:r>
              <a:rPr lang="zh-CN" altLang="en-US" sz="1000" dirty="0"/>
              <a:t>小于 </a:t>
            </a:r>
            <a:r>
              <a:rPr lang="en-US" altLang="zh-CN" sz="1000" dirty="0"/>
              <a:t>b</a:t>
            </a:r>
            <a:r>
              <a:rPr lang="zh-CN" altLang="en-US" sz="1000" dirty="0"/>
              <a:t>，在排序后的数组中 </a:t>
            </a:r>
            <a:r>
              <a:rPr lang="en-US" altLang="zh-CN" sz="1000" dirty="0"/>
              <a:t>a </a:t>
            </a:r>
            <a:r>
              <a:rPr lang="zh-CN" altLang="en-US" sz="1000" dirty="0"/>
              <a:t>应该出现在 </a:t>
            </a:r>
            <a:r>
              <a:rPr lang="en-US" altLang="zh-CN" sz="1000" dirty="0"/>
              <a:t>b </a:t>
            </a:r>
            <a:r>
              <a:rPr lang="zh-CN" altLang="en-US" sz="1000" dirty="0"/>
              <a:t>之前，则返回一个小于 </a:t>
            </a:r>
            <a:r>
              <a:rPr lang="en-US" altLang="zh-CN" sz="1000" dirty="0"/>
              <a:t>0 </a:t>
            </a:r>
            <a:r>
              <a:rPr lang="zh-CN" altLang="en-US" sz="1000" dirty="0"/>
              <a:t>的值。</a:t>
            </a:r>
          </a:p>
          <a:p>
            <a:pPr lvl="2"/>
            <a:r>
              <a:rPr lang="zh-CN" altLang="en-US" sz="1000" dirty="0"/>
              <a:t>若 </a:t>
            </a:r>
            <a:r>
              <a:rPr lang="en-US" altLang="zh-CN" sz="1000" dirty="0"/>
              <a:t>a </a:t>
            </a:r>
            <a:r>
              <a:rPr lang="zh-CN" altLang="en-US" sz="1000" dirty="0"/>
              <a:t>等于 </a:t>
            </a:r>
            <a:r>
              <a:rPr lang="en-US" altLang="zh-CN" sz="1000" dirty="0"/>
              <a:t>b</a:t>
            </a:r>
            <a:r>
              <a:rPr lang="zh-CN" altLang="en-US" sz="1000" dirty="0"/>
              <a:t>，则返回 </a:t>
            </a:r>
            <a:r>
              <a:rPr lang="en-US" altLang="zh-CN" sz="1000" dirty="0"/>
              <a:t>0</a:t>
            </a:r>
            <a:r>
              <a:rPr lang="zh-CN" altLang="en-US" sz="1000" dirty="0"/>
              <a:t>。</a:t>
            </a:r>
          </a:p>
          <a:p>
            <a:pPr lvl="2"/>
            <a:r>
              <a:rPr lang="zh-CN" altLang="en-US" sz="1000" dirty="0"/>
              <a:t>若 </a:t>
            </a:r>
            <a:r>
              <a:rPr lang="en-US" altLang="zh-CN" sz="1000" dirty="0"/>
              <a:t>a </a:t>
            </a:r>
            <a:r>
              <a:rPr lang="zh-CN" altLang="en-US" sz="1000" dirty="0"/>
              <a:t>大于 </a:t>
            </a:r>
            <a:r>
              <a:rPr lang="en-US" altLang="zh-CN" sz="1000" dirty="0"/>
              <a:t>b</a:t>
            </a:r>
            <a:r>
              <a:rPr lang="zh-CN" altLang="en-US" sz="1000" dirty="0"/>
              <a:t>，则返回一个大于 </a:t>
            </a:r>
            <a:r>
              <a:rPr lang="en-US" altLang="zh-CN" sz="1000" dirty="0"/>
              <a:t>0 </a:t>
            </a:r>
            <a:r>
              <a:rPr lang="zh-CN" altLang="en-US" sz="1000" dirty="0"/>
              <a:t>的值。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3559D0-00E4-B145-8BB3-A23DAA5D78D6}"/>
              </a:ext>
            </a:extLst>
          </p:cNvPr>
          <p:cNvSpPr/>
          <p:nvPr/>
        </p:nvSpPr>
        <p:spPr>
          <a:xfrm>
            <a:off x="3064042" y="4121276"/>
            <a:ext cx="6793832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oArray1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5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18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7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sort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oArray1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1, 12, 18, 23, 3, 5, 7</a:t>
            </a:r>
            <a:endParaRPr lang="en-US" altLang="zh-CN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function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num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{</a:t>
            </a:r>
          </a:p>
          <a:p>
            <a:r>
              <a:rPr lang="zh-CN" altLang="en-US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  </a:t>
            </a: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return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-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oArray2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5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18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7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sort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num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oArray2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  <a:r>
              <a:rPr lang="zh-CN" altLang="en-US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 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// 1,2,5,7,12,18,23</a:t>
            </a:r>
          </a:p>
        </p:txBody>
      </p:sp>
    </p:spTree>
    <p:extLst>
      <p:ext uri="{BB962C8B-B14F-4D97-AF65-F5344CB8AC3E}">
        <p14:creationId xmlns:p14="http://schemas.microsoft.com/office/powerpoint/2010/main" val="236981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回调的应用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99203-5F9E-D948-891A-8F0521CA6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9543" y="1558448"/>
            <a:ext cx="11093594" cy="4351338"/>
          </a:xfrm>
        </p:spPr>
        <p:txBody>
          <a:bodyPr/>
          <a:lstStyle/>
          <a:p>
            <a:r>
              <a:rPr lang="zh-CN" altLang="en-US" dirty="0"/>
              <a:t> 数组迭代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forEach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 map()</a:t>
            </a:r>
          </a:p>
          <a:p>
            <a:pPr lvl="1"/>
            <a:r>
              <a:rPr lang="en-US" altLang="zh-CN" dirty="0"/>
              <a:t> reduce()</a:t>
            </a:r>
          </a:p>
          <a:p>
            <a:pPr lvl="1"/>
            <a:r>
              <a:rPr lang="en-US" altLang="zh-CN" dirty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2335600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forEach()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99203-5F9E-D948-891A-8F0521CA6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9543" y="1558448"/>
            <a:ext cx="11093594" cy="4351338"/>
          </a:xfrm>
        </p:spPr>
        <p:txBody>
          <a:bodyPr/>
          <a:lstStyle/>
          <a:p>
            <a:r>
              <a:rPr lang="zh-CN" altLang="en-US" dirty="0"/>
              <a:t> 作用：对数组中的每个元素执行一次给定的函数。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语法：</a:t>
            </a:r>
            <a:r>
              <a:rPr lang="en-US" altLang="zh-CN" dirty="0" err="1"/>
              <a:t>a</a:t>
            </a:r>
            <a:r>
              <a:rPr lang="en-US" altLang="zh-CN" i="1" dirty="0" err="1">
                <a:effectLst/>
              </a:rPr>
              <a:t>rr</a:t>
            </a:r>
            <a:r>
              <a:rPr lang="en-US" altLang="zh-CN" dirty="0" err="1"/>
              <a:t>.forEach</a:t>
            </a:r>
            <a:r>
              <a:rPr lang="en-US" altLang="zh-CN" dirty="0"/>
              <a:t>(</a:t>
            </a:r>
            <a:r>
              <a:rPr lang="en-US" altLang="zh-CN" i="1" dirty="0">
                <a:effectLst/>
              </a:rPr>
              <a:t>callback(</a:t>
            </a:r>
            <a:r>
              <a:rPr lang="en-US" altLang="zh-CN" i="1" dirty="0" err="1">
                <a:effectLst/>
              </a:rPr>
              <a:t>currentValue</a:t>
            </a:r>
            <a:r>
              <a:rPr lang="en-US" altLang="zh-CN" i="1" dirty="0">
                <a:effectLst/>
              </a:rPr>
              <a:t> [, index [, array]])</a:t>
            </a:r>
            <a:r>
              <a:rPr lang="en-US" altLang="zh-CN" dirty="0"/>
              <a:t>[, </a:t>
            </a:r>
            <a:r>
              <a:rPr lang="en-US" altLang="zh-CN" i="1" dirty="0" err="1">
                <a:effectLst/>
              </a:rPr>
              <a:t>thisArg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遍历数组，并用数组的每个元素作为实参调用一个回调函数。回调函数带有三个形参，第一个代表数组中的值，第二个代表当前索引，第三个代表回调函数调用的数组。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046D60-4FD7-BD43-BC30-6C4E4F1A6CFD}"/>
              </a:ext>
            </a:extLst>
          </p:cNvPr>
          <p:cNvSpPr/>
          <p:nvPr/>
        </p:nvSpPr>
        <p:spPr>
          <a:xfrm>
            <a:off x="2650958" y="3778240"/>
            <a:ext cx="8754979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en-US" altLang="zh-CN" b="0" dirty="0" err="1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forEach</a:t>
            </a:r>
            <a:endParaRPr lang="en-US" altLang="zh-CN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colors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'Red'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'Green'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'Blue'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for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(</a:t>
            </a: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i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0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max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colors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length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 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i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&lt;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max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 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i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++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) {</a:t>
            </a:r>
          </a:p>
          <a:p>
            <a:r>
              <a:rPr lang="zh-CN" altLang="en-US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 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`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位置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i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处的颜色为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colors</a:t>
            </a:r>
            <a:r>
              <a:rPr lang="en-US" altLang="zh-CN" b="0" dirty="0">
                <a:solidFill>
                  <a:srgbClr val="D5CED9"/>
                </a:solidFill>
                <a:effectLst/>
                <a:latin typeface="Fira Code" panose="020B0509050000020004" pitchFamily="49" charset="0"/>
              </a:rPr>
              <a:t>[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i</a:t>
            </a:r>
            <a:r>
              <a:rPr lang="en-US" altLang="zh-CN" b="0" dirty="0">
                <a:solidFill>
                  <a:srgbClr val="D5CED9"/>
                </a:solidFill>
                <a:effectLst/>
                <a:latin typeface="Fira Code" panose="020B0509050000020004" pitchFamily="49" charset="0"/>
              </a:rPr>
              <a:t>]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`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colors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forEach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</a:p>
          <a:p>
            <a:r>
              <a:rPr lang="zh-CN" altLang="en-US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 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color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index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</a:t>
            </a: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`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位置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i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处的颜色为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colors</a:t>
            </a:r>
            <a:r>
              <a:rPr lang="en-US" altLang="zh-CN" b="0" dirty="0">
                <a:solidFill>
                  <a:srgbClr val="D5CED9"/>
                </a:solidFill>
                <a:effectLst/>
                <a:latin typeface="Fira Code" panose="020B0509050000020004" pitchFamily="49" charset="0"/>
              </a:rPr>
              <a:t>[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i</a:t>
            </a:r>
            <a:r>
              <a:rPr lang="en-US" altLang="zh-CN" b="0" dirty="0">
                <a:solidFill>
                  <a:srgbClr val="D5CED9"/>
                </a:solidFill>
                <a:effectLst/>
                <a:latin typeface="Fira Code" panose="020B0509050000020004" pitchFamily="49" charset="0"/>
              </a:rPr>
              <a:t>]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`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27403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map()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99203-5F9E-D948-891A-8F0521CA6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9543" y="1558448"/>
            <a:ext cx="11093594" cy="435133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作用：创建一个新数组，其结果是该数组中的每个元素是调用一次提供的函数后的返回值。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语法：</a:t>
            </a:r>
            <a:r>
              <a:rPr lang="en-US" altLang="zh-CN" dirty="0"/>
              <a:t>const</a:t>
            </a:r>
            <a:r>
              <a:rPr lang="en-US" altLang="zh-CN" i="1" dirty="0">
                <a:effectLst/>
              </a:rPr>
              <a:t> </a:t>
            </a:r>
            <a:r>
              <a:rPr lang="en-US" altLang="zh-CN" i="1" dirty="0" err="1">
                <a:effectLst/>
              </a:rPr>
              <a:t>new_array</a:t>
            </a:r>
            <a:r>
              <a:rPr lang="en-US" altLang="zh-CN" i="1" dirty="0">
                <a:effectLst/>
              </a:rPr>
              <a:t> = </a:t>
            </a:r>
            <a:r>
              <a:rPr lang="en-US" altLang="zh-CN" i="1" dirty="0" err="1">
                <a:effectLst/>
              </a:rPr>
              <a:t>arr</a:t>
            </a:r>
            <a:r>
              <a:rPr lang="en-US" altLang="zh-CN" dirty="0" err="1"/>
              <a:t>.map</a:t>
            </a:r>
            <a:r>
              <a:rPr lang="en-US" altLang="zh-CN" dirty="0"/>
              <a:t>(function </a:t>
            </a:r>
            <a:r>
              <a:rPr lang="en-US" altLang="zh-CN" i="1" dirty="0">
                <a:effectLst/>
              </a:rPr>
              <a:t>callback(</a:t>
            </a:r>
            <a:r>
              <a:rPr lang="en-US" altLang="zh-CN" i="1" dirty="0" err="1">
                <a:effectLst/>
              </a:rPr>
              <a:t>currentValue</a:t>
            </a:r>
            <a:r>
              <a:rPr lang="en-US" altLang="zh-CN" i="1" dirty="0">
                <a:effectLst/>
              </a:rPr>
              <a:t>[, index[, array]]) { // Return element for </a:t>
            </a:r>
            <a:r>
              <a:rPr lang="en-US" altLang="zh-CN" i="1" dirty="0" err="1">
                <a:effectLst/>
              </a:rPr>
              <a:t>new_array</a:t>
            </a:r>
            <a:r>
              <a:rPr lang="en-US" altLang="zh-CN" i="1" dirty="0">
                <a:effectLst/>
              </a:rPr>
              <a:t> }</a:t>
            </a:r>
            <a:r>
              <a:rPr lang="en-US" altLang="zh-CN" dirty="0"/>
              <a:t>[, </a:t>
            </a:r>
            <a:r>
              <a:rPr lang="en-US" altLang="zh-CN" i="1" dirty="0" err="1">
                <a:effectLst/>
              </a:rPr>
              <a:t>thisArg</a:t>
            </a:r>
            <a:r>
              <a:rPr lang="en-US" altLang="zh-CN" dirty="0"/>
              <a:t>])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98C5CB-57BB-2447-990F-E54E39CEE71E}"/>
              </a:ext>
            </a:extLst>
          </p:cNvPr>
          <p:cNvSpPr/>
          <p:nvPr/>
        </p:nvSpPr>
        <p:spPr>
          <a:xfrm>
            <a:off x="733927" y="3080187"/>
            <a:ext cx="11217441" cy="35702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map</a:t>
            </a:r>
            <a:endParaRPr lang="en-US" altLang="zh-CN" sz="1600" b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sz="1600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function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square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{</a:t>
            </a:r>
          </a:p>
          <a:p>
            <a:r>
              <a:rPr lang="zh-CN" altLang="en-US" sz="1600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  </a:t>
            </a:r>
            <a:r>
              <a:rPr lang="en-US" altLang="zh-CN" sz="1600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return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sz="1600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*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</a:t>
            </a:r>
          </a:p>
          <a:p>
            <a:b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oArray1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].</a:t>
            </a:r>
            <a:r>
              <a:rPr lang="en-US" altLang="zh-CN" sz="16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map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square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oArray1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oArray2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].</a:t>
            </a:r>
            <a:r>
              <a:rPr lang="en-US" altLang="zh-CN" sz="16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map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sz="1600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*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oArray2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oArray3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'red'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'green'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'blue'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].</a:t>
            </a:r>
            <a:r>
              <a:rPr lang="en-US" altLang="zh-CN" sz="16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map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 (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color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index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</a:t>
            </a:r>
            <a:r>
              <a:rPr lang="en-US" altLang="zh-CN" sz="1600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`</a:t>
            </a:r>
            <a:r>
              <a:rPr lang="zh-CN" altLang="en-US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元素 </a:t>
            </a:r>
            <a:r>
              <a:rPr lang="en-US" altLang="zh-CN" sz="1600" b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index</a:t>
            </a:r>
            <a:r>
              <a:rPr lang="en-US" altLang="zh-CN" sz="1600" b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zh-CN" altLang="en-US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为 </a:t>
            </a:r>
            <a:r>
              <a:rPr lang="en-US" altLang="zh-CN" sz="1600" b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color</a:t>
            </a:r>
            <a:r>
              <a:rPr lang="en-US" altLang="zh-CN" sz="1600" b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. </a:t>
            </a:r>
            <a:r>
              <a:rPr lang="zh-CN" altLang="en-US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总共有 </a:t>
            </a:r>
            <a:r>
              <a:rPr lang="en-US" altLang="zh-CN" sz="1600" b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sz="1600" b="0">
                <a:solidFill>
                  <a:srgbClr val="D5CED9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length</a:t>
            </a:r>
            <a:r>
              <a:rPr lang="en-US" altLang="zh-CN" sz="1600" b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zh-CN" altLang="en-US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个元素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.`</a:t>
            </a:r>
            <a:r>
              <a:rPr lang="zh-CN" altLang="en-US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</a:p>
          <a:p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oArray3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15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5" y="1811110"/>
            <a:ext cx="10499271" cy="4882987"/>
          </a:xfrm>
        </p:spPr>
        <p:txBody>
          <a:bodyPr>
            <a:normAutofit/>
          </a:bodyPr>
          <a:lstStyle/>
          <a:p>
            <a:r>
              <a:rPr lang="zh-CN" altLang="en-US" dirty="0"/>
              <a:t>函数是 </a:t>
            </a:r>
            <a:r>
              <a:rPr lang="en-US" altLang="zh-CN" dirty="0"/>
              <a:t>JavaScript</a:t>
            </a:r>
            <a:r>
              <a:rPr lang="zh-CN" altLang="en-US" dirty="0"/>
              <a:t> 的精华！</a:t>
            </a:r>
            <a:endParaRPr lang="en-US" altLang="zh-CN" dirty="0"/>
          </a:p>
          <a:p>
            <a:r>
              <a:rPr lang="zh-CN" altLang="en-US" dirty="0"/>
              <a:t>函数有助于降低代码重复，让代码更容易读懂。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中，函数被当作是头等公民，就是说可以像</a:t>
            </a:r>
            <a:r>
              <a:rPr lang="en-US" altLang="zh-CN" dirty="0"/>
              <a:t>JavaScript</a:t>
            </a:r>
            <a:r>
              <a:rPr lang="zh-CN" altLang="en-US" dirty="0"/>
              <a:t>中的基本数据类型和对象一样的方式使用。可以被赋值给变量，存储在数组中，甚至被其它函数返回。</a:t>
            </a:r>
          </a:p>
          <a:p>
            <a:endParaRPr lang="zh-CN" altLang="en-US" dirty="0"/>
          </a:p>
          <a:p>
            <a:r>
              <a:rPr lang="zh-CN" altLang="en-US" dirty="0"/>
              <a:t>这就让函数成了</a:t>
            </a:r>
            <a:r>
              <a:rPr lang="en-US" altLang="zh-CN" dirty="0"/>
              <a:t>JavaScript</a:t>
            </a:r>
            <a:r>
              <a:rPr lang="zh-CN" altLang="en-US" dirty="0"/>
              <a:t>中最重要最强大的部分，很多</a:t>
            </a:r>
            <a:r>
              <a:rPr lang="en-US" altLang="zh-CN" dirty="0"/>
              <a:t>JavaScript</a:t>
            </a:r>
            <a:r>
              <a:rPr lang="zh-CN" altLang="en-US" dirty="0"/>
              <a:t>的特性都依赖于函数。完全理解函数是</a:t>
            </a:r>
            <a:r>
              <a:rPr lang="en-US" altLang="zh-CN" dirty="0"/>
              <a:t>JavaScript</a:t>
            </a:r>
            <a:r>
              <a:rPr lang="zh-CN" altLang="en-US" dirty="0"/>
              <a:t>程序员最基本的技能。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480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reduce()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99203-5F9E-D948-891A-8F0521CA6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9543" y="1558448"/>
            <a:ext cx="11093594" cy="435133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作用：对数组中的每个元素执行一个提供的</a:t>
            </a:r>
            <a:r>
              <a:rPr lang="en-US" altLang="zh-CN" b="1" dirty="0"/>
              <a:t>reducer</a:t>
            </a:r>
            <a:r>
              <a:rPr lang="zh-CN" altLang="en-US" dirty="0"/>
              <a:t>函数</a:t>
            </a:r>
            <a:r>
              <a:rPr lang="en-US" altLang="zh-CN" dirty="0"/>
              <a:t>(</a:t>
            </a:r>
            <a:r>
              <a:rPr lang="zh-CN" altLang="en-US" dirty="0"/>
              <a:t>升序执行</a:t>
            </a:r>
            <a:r>
              <a:rPr lang="en-US" altLang="zh-CN" dirty="0"/>
              <a:t>)</a:t>
            </a:r>
            <a:r>
              <a:rPr lang="zh-CN" altLang="en-US" dirty="0"/>
              <a:t>，将其结果汇总为单个返回值。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语法：</a:t>
            </a:r>
            <a:r>
              <a:rPr lang="en-US" altLang="zh-CN" i="1" dirty="0">
                <a:effectLst/>
              </a:rPr>
              <a:t> </a:t>
            </a:r>
            <a:r>
              <a:rPr lang="en-US" altLang="zh-CN" i="1" dirty="0" err="1">
                <a:effectLst/>
              </a:rPr>
              <a:t>arr.reduce</a:t>
            </a:r>
            <a:r>
              <a:rPr lang="en-US" altLang="zh-CN" i="1" dirty="0">
                <a:effectLst/>
              </a:rPr>
              <a:t>(callback(accumulator, </a:t>
            </a:r>
            <a:r>
              <a:rPr lang="en-US" altLang="zh-CN" i="1" dirty="0" err="1">
                <a:effectLst/>
              </a:rPr>
              <a:t>currentValue</a:t>
            </a:r>
            <a:r>
              <a:rPr lang="en-US" altLang="zh-CN" i="1" dirty="0">
                <a:effectLst/>
              </a:rPr>
              <a:t>[, index[, array]])[, </a:t>
            </a:r>
            <a:r>
              <a:rPr lang="en-US" altLang="zh-CN" i="1" dirty="0" err="1">
                <a:effectLst/>
              </a:rPr>
              <a:t>initialValue</a:t>
            </a:r>
            <a:r>
              <a:rPr lang="en-US" altLang="zh-CN" i="1" dirty="0">
                <a:effectLst/>
              </a:rPr>
              <a:t>])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840F1B-DD21-6744-AD4A-255F761232B1}"/>
              </a:ext>
            </a:extLst>
          </p:cNvPr>
          <p:cNvSpPr/>
          <p:nvPr/>
        </p:nvSpPr>
        <p:spPr>
          <a:xfrm>
            <a:off x="1070811" y="3176116"/>
            <a:ext cx="10551694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reduce</a:t>
            </a:r>
            <a:endParaRPr lang="en-US" altLang="zh-CN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oArray1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4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5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reduce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((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acc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val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</a:t>
            </a: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acc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+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val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oArray1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15</a:t>
            </a:r>
            <a:endParaRPr lang="en-US" altLang="zh-CN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oArray2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4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5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reduce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((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acc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val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</a:t>
            </a: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acc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+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val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10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oArray2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25</a:t>
            </a:r>
            <a:endParaRPr lang="en-US" altLang="zh-CN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sentence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'The quick brown fox jumped over the lazy dog'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words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sentence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split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" "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words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total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words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reduce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acc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word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</a:t>
            </a: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acc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+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word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length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0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total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5716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filter()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99203-5F9E-D948-891A-8F0521CA6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9543" y="1558448"/>
            <a:ext cx="11093594" cy="435133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作用：创建一个新数组</a:t>
            </a:r>
            <a:r>
              <a:rPr lang="en-US" altLang="zh-CN" dirty="0"/>
              <a:t>, </a:t>
            </a:r>
            <a:r>
              <a:rPr lang="zh-CN" altLang="en-US" dirty="0"/>
              <a:t>其包含通过所提供函数实现的测试的所有元素。 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语法：</a:t>
            </a:r>
            <a:r>
              <a:rPr lang="en-US" altLang="zh-CN" i="1" dirty="0">
                <a:effectLst/>
              </a:rPr>
              <a:t> var </a:t>
            </a:r>
            <a:r>
              <a:rPr lang="en-US" altLang="zh-CN" i="1" dirty="0" err="1">
                <a:effectLst/>
              </a:rPr>
              <a:t>newArray</a:t>
            </a:r>
            <a:r>
              <a:rPr lang="en-US" altLang="zh-CN" i="1" dirty="0">
                <a:effectLst/>
              </a:rPr>
              <a:t> = </a:t>
            </a:r>
            <a:r>
              <a:rPr lang="en-US" altLang="zh-CN" i="1" dirty="0" err="1">
                <a:effectLst/>
              </a:rPr>
              <a:t>arr</a:t>
            </a:r>
            <a:r>
              <a:rPr lang="en-US" altLang="zh-CN" dirty="0" err="1"/>
              <a:t>.filter</a:t>
            </a:r>
            <a:r>
              <a:rPr lang="en-US" altLang="zh-CN" dirty="0"/>
              <a:t>(</a:t>
            </a:r>
            <a:r>
              <a:rPr lang="en-US" altLang="zh-CN" i="1" dirty="0">
                <a:effectLst/>
              </a:rPr>
              <a:t>callback(element[, index[, array]])</a:t>
            </a:r>
            <a:r>
              <a:rPr lang="en-US" altLang="zh-CN" dirty="0"/>
              <a:t>[, </a:t>
            </a:r>
            <a:r>
              <a:rPr lang="en-US" altLang="zh-CN" i="1" dirty="0" err="1">
                <a:effectLst/>
              </a:rPr>
              <a:t>thisArg</a:t>
            </a:r>
            <a:r>
              <a:rPr lang="en-US" altLang="zh-CN" dirty="0"/>
              <a:t>])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F0F4D7-D766-FA4B-99AD-2EC5F1B780E0}"/>
              </a:ext>
            </a:extLst>
          </p:cNvPr>
          <p:cNvSpPr/>
          <p:nvPr/>
        </p:nvSpPr>
        <p:spPr>
          <a:xfrm>
            <a:off x="733926" y="2737646"/>
            <a:ext cx="11357811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filter</a:t>
            </a:r>
            <a:endParaRPr lang="en-US" altLang="zh-CN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numbers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7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6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5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filter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%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===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0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numbers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2, 6, 12</a:t>
            </a:r>
            <a:endParaRPr lang="en-US" altLang="zh-CN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words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'spray'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'limit'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'elite'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'exuberant'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'destruction'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'present'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result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words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filter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word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word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length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6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result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910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链式迭代器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99203-5F9E-D948-891A-8F0521CA6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9543" y="1558448"/>
            <a:ext cx="11093594" cy="4351338"/>
          </a:xfrm>
        </p:spPr>
        <p:txBody>
          <a:bodyPr/>
          <a:lstStyle/>
          <a:p>
            <a:r>
              <a:rPr lang="zh-CN" altLang="en-US" dirty="0"/>
              <a:t>所有迭代器函数都返回一个数组，这就意味着可以把另一个迭代器函数链在末尾，并将其应用到新数组上。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D54C8D-BEC4-AC46-9AC8-40DF4466BAB9}"/>
              </a:ext>
            </a:extLst>
          </p:cNvPr>
          <p:cNvSpPr/>
          <p:nvPr/>
        </p:nvSpPr>
        <p:spPr>
          <a:xfrm>
            <a:off x="1612232" y="3580945"/>
            <a:ext cx="925228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chaining</a:t>
            </a:r>
            <a:endParaRPr lang="en-US" altLang="zh-CN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map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*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).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reduce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((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acc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</a:t>
            </a: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acc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+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x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); </a:t>
            </a:r>
          </a:p>
        </p:txBody>
      </p:sp>
    </p:spTree>
    <p:extLst>
      <p:ext uri="{BB962C8B-B14F-4D97-AF65-F5344CB8AC3E}">
        <p14:creationId xmlns:p14="http://schemas.microsoft.com/office/powerpoint/2010/main" val="441838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83280" y="2322195"/>
            <a:ext cx="56857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</a:rPr>
              <a:t>感谢聆听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10360" y="2397760"/>
            <a:ext cx="129601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52880" y="3674745"/>
            <a:ext cx="1642110" cy="1642110"/>
            <a:chOff x="1667" y="6676"/>
            <a:chExt cx="2280" cy="2280"/>
          </a:xfrm>
        </p:grpSpPr>
        <p:sp>
          <p:nvSpPr>
            <p:cNvPr id="8" name="椭圆 7"/>
            <p:cNvSpPr/>
            <p:nvPr/>
          </p:nvSpPr>
          <p:spPr>
            <a:xfrm>
              <a:off x="1836" y="6821"/>
              <a:ext cx="1989" cy="1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 descr="5bc40d7864e71-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" y="6676"/>
              <a:ext cx="2280" cy="2280"/>
            </a:xfrm>
            <a:prstGeom prst="rect">
              <a:avLst/>
            </a:prstGeom>
          </p:spPr>
        </p:pic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E2DF39B3-AAFB-D041-B11B-6433582A1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360" y="2509330"/>
            <a:ext cx="6260149" cy="937448"/>
          </a:xfrm>
        </p:spPr>
        <p:txBody>
          <a:bodyPr/>
          <a:lstStyle/>
          <a:p>
            <a:r>
              <a:rPr lang="zh-CN" altLang="en-US" dirty="0"/>
              <a:t>函数定义与函数调用</a:t>
            </a:r>
          </a:p>
        </p:txBody>
      </p:sp>
      <p:sp>
        <p:nvSpPr>
          <p:cNvPr id="12" name="副标题 11">
            <a:extLst>
              <a:ext uri="{FF2B5EF4-FFF2-40B4-BE49-F238E27FC236}">
                <a16:creationId xmlns:a16="http://schemas.microsoft.com/office/drawing/2014/main" id="{5356BE09-0DA6-F842-9D9A-446B536C1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4633C0B7-1792-BC45-994E-F3DFCFD107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5924" y="2145297"/>
            <a:ext cx="3627438" cy="2162231"/>
          </a:xfrm>
        </p:spPr>
        <p:txBody>
          <a:bodyPr/>
          <a:lstStyle/>
          <a:p>
            <a:r>
              <a:rPr lang="zh-CN" altLang="en-US" dirty="0"/>
              <a:t> 函数声明</a:t>
            </a:r>
            <a:endParaRPr lang="en-US" altLang="zh-CN" dirty="0"/>
          </a:p>
          <a:p>
            <a:r>
              <a:rPr lang="zh-CN" altLang="en-US" dirty="0"/>
              <a:t> 函数表达式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Function() </a:t>
            </a:r>
            <a:r>
              <a:rPr lang="zh-CN" altLang="en-US" dirty="0"/>
              <a:t>构造器</a:t>
            </a:r>
            <a:endParaRPr lang="en-US" altLang="zh-CN" dirty="0"/>
          </a:p>
          <a:p>
            <a:r>
              <a:rPr lang="zh-CN" altLang="en-US" dirty="0"/>
              <a:t> 箭头函数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返回值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2838" y="1876926"/>
            <a:ext cx="10499271" cy="4778817"/>
          </a:xfrm>
        </p:spPr>
        <p:txBody>
          <a:bodyPr>
            <a:normAutofit/>
          </a:bodyPr>
          <a:lstStyle/>
          <a:p>
            <a:r>
              <a:rPr lang="zh-CN" altLang="en-US" dirty="0"/>
              <a:t> 函数声明</a:t>
            </a:r>
            <a:endParaRPr lang="en-US" altLang="zh-CN" dirty="0"/>
          </a:p>
          <a:p>
            <a:r>
              <a:rPr lang="zh-CN" altLang="en-US" dirty="0"/>
              <a:t> 函数表达式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Function()</a:t>
            </a:r>
            <a:r>
              <a:rPr lang="zh-CN" altLang="en-US" dirty="0"/>
              <a:t>构造器</a:t>
            </a:r>
            <a:endParaRPr lang="en-US" altLang="zh-CN" dirty="0"/>
          </a:p>
          <a:p>
            <a:r>
              <a:rPr lang="zh-CN" altLang="en-US" dirty="0"/>
              <a:t> 箭头函数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函数定义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定义函数的四种方式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3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2838" y="1614459"/>
            <a:ext cx="10499271" cy="4778817"/>
          </a:xfrm>
        </p:spPr>
        <p:txBody>
          <a:bodyPr>
            <a:normAutofit/>
          </a:bodyPr>
          <a:lstStyle/>
          <a:p>
            <a:r>
              <a:rPr lang="zh-CN" altLang="en-US" dirty="0"/>
              <a:t> 也称命名函数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函数定义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06D169-9FF2-2C4D-8CA6-9028E860A910}"/>
              </a:ext>
            </a:extLst>
          </p:cNvPr>
          <p:cNvSpPr/>
          <p:nvPr/>
        </p:nvSpPr>
        <p:spPr>
          <a:xfrm>
            <a:off x="2810933" y="3280603"/>
            <a:ext cx="7687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function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hello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 {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  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'hello world!'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</a:t>
            </a:r>
          </a:p>
        </p:txBody>
      </p:sp>
      <p:sp>
        <p:nvSpPr>
          <p:cNvPr id="7" name="线形标注 3 (无边框) 6">
            <a:extLst>
              <a:ext uri="{FF2B5EF4-FFF2-40B4-BE49-F238E27FC236}">
                <a16:creationId xmlns:a16="http://schemas.microsoft.com/office/drawing/2014/main" id="{641E5BF3-4925-8C45-87C0-B985CA7AC298}"/>
              </a:ext>
            </a:extLst>
          </p:cNvPr>
          <p:cNvSpPr/>
          <p:nvPr/>
        </p:nvSpPr>
        <p:spPr>
          <a:xfrm>
            <a:off x="3522134" y="2336799"/>
            <a:ext cx="1143000" cy="254001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76772"/>
              <a:gd name="adj8" fmla="val 5000"/>
            </a:avLst>
          </a:prstGeom>
          <a:solidFill>
            <a:schemeClr val="tx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关键字</a:t>
            </a:r>
          </a:p>
        </p:txBody>
      </p:sp>
      <p:sp>
        <p:nvSpPr>
          <p:cNvPr id="13" name="线形标注 3 (无边框) 12">
            <a:extLst>
              <a:ext uri="{FF2B5EF4-FFF2-40B4-BE49-F238E27FC236}">
                <a16:creationId xmlns:a16="http://schemas.microsoft.com/office/drawing/2014/main" id="{0BBC09FE-8B74-EA41-868A-9999445F2D72}"/>
              </a:ext>
            </a:extLst>
          </p:cNvPr>
          <p:cNvSpPr/>
          <p:nvPr/>
        </p:nvSpPr>
        <p:spPr>
          <a:xfrm>
            <a:off x="5232400" y="1879599"/>
            <a:ext cx="1143000" cy="254001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573438"/>
              <a:gd name="adj8" fmla="val -61667"/>
            </a:avLst>
          </a:prstGeom>
          <a:solidFill>
            <a:schemeClr val="tx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函数名</a:t>
            </a:r>
          </a:p>
        </p:txBody>
      </p:sp>
      <p:sp>
        <p:nvSpPr>
          <p:cNvPr id="9" name="右中括号 8">
            <a:extLst>
              <a:ext uri="{FF2B5EF4-FFF2-40B4-BE49-F238E27FC236}">
                <a16:creationId xmlns:a16="http://schemas.microsoft.com/office/drawing/2014/main" id="{BDF1F092-4233-DB48-976A-28D862828FDC}"/>
              </a:ext>
            </a:extLst>
          </p:cNvPr>
          <p:cNvSpPr/>
          <p:nvPr/>
        </p:nvSpPr>
        <p:spPr>
          <a:xfrm>
            <a:off x="5520267" y="3505200"/>
            <a:ext cx="2599266" cy="482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D6C6BF-1EC8-6640-B950-70A415610DC5}"/>
              </a:ext>
            </a:extLst>
          </p:cNvPr>
          <p:cNvSpPr txBox="1"/>
          <p:nvPr/>
        </p:nvSpPr>
        <p:spPr>
          <a:xfrm>
            <a:off x="8077200" y="35475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函数体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3523DD-0A02-1B48-A86F-8DF6ED5F946F}"/>
              </a:ext>
            </a:extLst>
          </p:cNvPr>
          <p:cNvSpPr/>
          <p:nvPr/>
        </p:nvSpPr>
        <p:spPr>
          <a:xfrm>
            <a:off x="2802467" y="45614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hello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A9D9F0-6D4E-2941-ADFC-6083E4660F9D}"/>
              </a:ext>
            </a:extLst>
          </p:cNvPr>
          <p:cNvSpPr/>
          <p:nvPr/>
        </p:nvSpPr>
        <p:spPr>
          <a:xfrm>
            <a:off x="2829957" y="517473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hello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1964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2838" y="1614459"/>
            <a:ext cx="10499271" cy="4778817"/>
          </a:xfrm>
        </p:spPr>
        <p:txBody>
          <a:bodyPr>
            <a:normAutofit/>
          </a:bodyPr>
          <a:lstStyle/>
          <a:p>
            <a:r>
              <a:rPr lang="zh-CN" altLang="en-US" dirty="0"/>
              <a:t> 匿名函数表达式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命名函数表达式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函数定义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函数表达式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F3F83F-15B8-944B-9B8B-06F118493728}"/>
              </a:ext>
            </a:extLst>
          </p:cNvPr>
          <p:cNvSpPr/>
          <p:nvPr/>
        </p:nvSpPr>
        <p:spPr>
          <a:xfrm>
            <a:off x="3031066" y="24000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goodbye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function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 {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  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'Goodbye world!'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};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89A4CF-3B74-CD41-82CC-CEE989D70731}"/>
              </a:ext>
            </a:extLst>
          </p:cNvPr>
          <p:cNvSpPr/>
          <p:nvPr/>
        </p:nvSpPr>
        <p:spPr>
          <a:xfrm>
            <a:off x="3014133" y="47622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goodbye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function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bye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 {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  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'Goodbye world!'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};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F38A15-B3A1-4546-8432-580C15B4F373}"/>
              </a:ext>
            </a:extLst>
          </p:cNvPr>
          <p:cNvSpPr/>
          <p:nvPr/>
        </p:nvSpPr>
        <p:spPr>
          <a:xfrm>
            <a:off x="3028376" y="605526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goodbye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002D2F-2D09-9247-9FB9-F037574969A2}"/>
              </a:ext>
            </a:extLst>
          </p:cNvPr>
          <p:cNvSpPr/>
          <p:nvPr/>
        </p:nvSpPr>
        <p:spPr>
          <a:xfrm>
            <a:off x="2994510" y="348986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goodbye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3531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2838" y="3285067"/>
            <a:ext cx="10499271" cy="3108209"/>
          </a:xfrm>
        </p:spPr>
        <p:txBody>
          <a:bodyPr>
            <a:normAutofit/>
          </a:bodyPr>
          <a:lstStyle/>
          <a:p>
            <a:r>
              <a:rPr lang="zh-CN" altLang="en-US" dirty="0"/>
              <a:t> 不推荐使用</a:t>
            </a:r>
            <a:endParaRPr lang="en-US" altLang="zh-CN" dirty="0"/>
          </a:p>
          <a:p>
            <a:pPr lvl="1"/>
            <a:r>
              <a:rPr lang="zh-CN" altLang="en-US" dirty="0"/>
              <a:t>将函数体放在一个字符串中会导致很多问题</a:t>
            </a:r>
            <a:endParaRPr lang="en-US" altLang="zh-CN" dirty="0"/>
          </a:p>
          <a:p>
            <a:pPr lvl="1"/>
            <a:r>
              <a:rPr lang="zh-CN" altLang="en-US" dirty="0"/>
              <a:t>不管函数实际在哪里声明，总是把函数放在全局作用域中，这会导致一些奇怪和不可预期的行为。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函数定义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Function()</a:t>
            </a:r>
            <a:r>
              <a:rPr lang="zh-CN" altLang="en-US" dirty="0"/>
              <a:t> 构造器</a:t>
            </a:r>
            <a:endParaRPr lang="en-US" alt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2D5FDA-0956-6741-BF5B-0A0E541431E9}"/>
              </a:ext>
            </a:extLst>
          </p:cNvPr>
          <p:cNvSpPr/>
          <p:nvPr/>
        </p:nvSpPr>
        <p:spPr>
          <a:xfrm>
            <a:off x="1744132" y="1954368"/>
            <a:ext cx="7865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hi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Function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'console.log("Hi World!");'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613897-BE5E-CF48-AFE5-A1176B7DC646}"/>
              </a:ext>
            </a:extLst>
          </p:cNvPr>
          <p:cNvSpPr/>
          <p:nvPr/>
        </p:nvSpPr>
        <p:spPr>
          <a:xfrm>
            <a:off x="1781287" y="235533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hi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4323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2838" y="1667933"/>
            <a:ext cx="10499271" cy="4725343"/>
          </a:xfrm>
        </p:spPr>
        <p:txBody>
          <a:bodyPr>
            <a:normAutofit/>
          </a:bodyPr>
          <a:lstStyle/>
          <a:p>
            <a:r>
              <a:rPr lang="en-US" altLang="zh-CN" dirty="0"/>
              <a:t> ES6 </a:t>
            </a:r>
            <a:r>
              <a:rPr lang="zh-CN" altLang="en-US" dirty="0"/>
              <a:t>新增语法，后面详细讲解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函数定义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  <a:endParaRPr lang="en-US" alt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64CFBE-99D5-294C-8BBE-962C2A801C90}"/>
              </a:ext>
            </a:extLst>
          </p:cNvPr>
          <p:cNvSpPr/>
          <p:nvPr/>
        </p:nvSpPr>
        <p:spPr>
          <a:xfrm>
            <a:off x="2633133" y="3133636"/>
            <a:ext cx="73829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goodbye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() </a:t>
            </a: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=&gt;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{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'hello!'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)};</a:t>
            </a:r>
          </a:p>
          <a:p>
            <a:b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goodbye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270624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35456</TotalTime>
  <Words>2622</Words>
  <Application>Microsoft Office PowerPoint</Application>
  <PresentationFormat>宽屏</PresentationFormat>
  <Paragraphs>401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Apple Symbols</vt:lpstr>
      <vt:lpstr>Fira Code</vt:lpstr>
      <vt:lpstr>等线</vt:lpstr>
      <vt:lpstr>微软雅黑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函数</vt:lpstr>
      <vt:lpstr>函数定义与函数调用</vt:lpstr>
      <vt:lpstr>函数</vt:lpstr>
      <vt:lpstr>函数</vt:lpstr>
      <vt:lpstr>函数</vt:lpstr>
      <vt:lpstr>函数</vt:lpstr>
      <vt:lpstr>函数</vt:lpstr>
      <vt:lpstr>函数</vt:lpstr>
      <vt:lpstr>参数</vt:lpstr>
      <vt:lpstr>函数</vt:lpstr>
      <vt:lpstr>函数</vt:lpstr>
      <vt:lpstr>函数</vt:lpstr>
      <vt:lpstr>函数</vt:lpstr>
      <vt:lpstr>函数</vt:lpstr>
      <vt:lpstr>箭头函数</vt:lpstr>
      <vt:lpstr>函数</vt:lpstr>
      <vt:lpstr>函数</vt:lpstr>
      <vt:lpstr>函数</vt:lpstr>
      <vt:lpstr>函数</vt:lpstr>
      <vt:lpstr> 回调</vt:lpstr>
      <vt:lpstr>函数</vt:lpstr>
      <vt:lpstr>函数</vt:lpstr>
      <vt:lpstr>函数</vt:lpstr>
      <vt:lpstr>函数</vt:lpstr>
      <vt:lpstr>函数</vt:lpstr>
      <vt:lpstr>函数</vt:lpstr>
      <vt:lpstr>函数</vt:lpstr>
      <vt:lpstr>函数</vt:lpstr>
      <vt:lpstr>函数</vt:lpstr>
      <vt:lpstr>函数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肖 继潮</cp:lastModifiedBy>
  <cp:revision>732</cp:revision>
  <cp:lastPrinted>2020-08-19T02:01:59Z</cp:lastPrinted>
  <dcterms:created xsi:type="dcterms:W3CDTF">2017-08-03T09:01:00Z</dcterms:created>
  <dcterms:modified xsi:type="dcterms:W3CDTF">2020-10-19T13:55:03Z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