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9" r:id="rId11"/>
    <p:sldId id="263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891A-454A-4FDD-819A-1A7C2AA8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4970-98B8-4B9C-BFAE-3E45EC05B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AE8A-231D-48A8-BE6E-53589AAE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207B-876E-40E9-8611-D141501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3DEC-C16B-4BE3-B2A4-9083CA05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3FA0-17A6-4EA1-BF6A-D7428E53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1D37-5C2C-4509-8D88-BE01AED2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23F1-FF50-4D4D-AF73-9C8CEE43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1030-CD9E-4B5B-93FF-71DB9ED2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00DB-457E-4341-9CEC-14B8C5D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9773C-8E4D-47DD-803B-327618B2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6B823-3E46-4DDB-B437-B80BA519C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9F4F-6A26-4DFF-A962-E185B3C8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7D07-2AAE-4169-9594-9A73D2A8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44B2-70C5-4D49-9273-9510A7F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BBDB-7BE7-45C0-A208-74B826A3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14E8-11C4-4E7A-93D0-8B09716F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B978-157A-44E4-857A-2B18A440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F08-7F0C-4FDD-AB35-238F6AA5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4954-6228-4DB9-BF6B-AF6F2C8A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1F2-E98D-45A7-BCD8-7B66F31B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56756-EFF8-4660-A46B-26B3742A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2B07-46EB-44A5-9C3B-8E59CC2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1F7B-EFDD-4597-B7DA-EF805143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F778-3F47-4279-8572-D1CB8C01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AB1C-4219-4BF6-8B51-44A1EABD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F23-C78F-4BAC-BC75-548E5A38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1BA6D-865B-4950-97C5-CB39D728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3DD-2BD2-4301-AEB9-758FE8EA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88B4-9EDF-41E1-A987-A7CEE71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184C-1936-454A-B509-3625468C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A942-D60E-4B11-8AFB-BC763EC2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DAC4-EC82-458F-82DB-0859BD5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98B4-6FFD-4714-B2F6-41AFA17F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E278-F065-4C03-82EC-3A8AD0FD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FB1B9-64A5-49F5-9407-38426A890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E57A0-F8F6-4A00-A0B2-D7B931F5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9E083-EF76-4681-A914-0373117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C4D9A-4C3C-47B6-8864-5BDC4EC3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7D3-32D1-4203-9726-42480ABC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83B9E-922D-488D-91C1-3BCAFCB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53F59-A19C-42D5-8E4B-3EAA7D54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6EB2-FA1B-469C-91AC-6E0A467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E55-9DA2-450F-993A-A38DC162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1D50D-87D4-4D8E-A2C5-A85D3462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E84B-63F5-411B-83A5-D27F5CE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D5BF-C789-45DE-8FB1-C78C5A78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CD1E-A245-412B-B964-38885F28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5083F-D5B5-4673-8F66-E2518F40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ADD1-A0B9-4F1C-B76B-D49BD500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FCFA-13CB-44AF-B9C2-B5C6F172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D960-47FD-4181-82F1-922FDC7D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ACAD-9415-49B7-9865-5D302051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B2523-1DFF-4941-8ACD-6AACA305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FF31-FB53-47A3-A46F-6177EAF9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7E14-6DBF-41FC-968A-782497A2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6343-7A74-4BD6-B222-D651913F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3A5B-89EA-43C1-9BBA-2C59EEB9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88D98-1B5D-4414-82A8-2D038017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33E3-6448-4164-A807-DF05BFF5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9EC2-A999-4281-ACF1-8D23C138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285D-C8F8-4C61-801F-7FF05844719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06BA-16A2-4638-979E-905D4A68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244E-9C12-4D42-8764-0832BE21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9F93-874C-4291-880F-EE3B75FAF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17091896,&quot;Placement&quot;:&quot;Footer&quot;,&quot;Top&quot;:523.380066,&quot;Left&quot;:433.7238,&quot;SlideWidth&quot;:960,&quot;SlideHeight&quot;:540}">
            <a:extLst>
              <a:ext uri="{FF2B5EF4-FFF2-40B4-BE49-F238E27FC236}">
                <a16:creationId xmlns:a16="http://schemas.microsoft.com/office/drawing/2014/main" id="{7FB95688-9D16-4D65-9A91-B51562A8E43F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392455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tocode/ntc-templates/tree/master/templates" TargetMode="External"/><Relationship Id="rId2" Type="http://schemas.openxmlformats.org/officeDocument/2006/relationships/hyperlink" Target="https://github.com/devangnp/my_textf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9454-297B-4606-89D6-293FD9460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TEXTFSM TO PARSE JUNOS CLI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FC261-79C1-4F04-8374-960FC514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434109"/>
            <a:ext cx="10515600" cy="822037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4809981"/>
          </a:xfrm>
        </p:spPr>
        <p:txBody>
          <a:bodyPr>
            <a:normAutofit fontScale="85000" lnSpcReduction="10000"/>
          </a:bodyPr>
          <a:lstStyle/>
          <a:p>
            <a:r>
              <a:rPr lang="en-US" sz="5100" dirty="0"/>
              <a:t>Output </a:t>
            </a:r>
          </a:p>
          <a:p>
            <a:pPr lvl="1"/>
            <a:r>
              <a:rPr lang="en-US" sz="1800" dirty="0"/>
              <a:t>{'RTRNAME': 'r3', 'LOCALINTF': 'xe-0/0/2', 'PARENTINTF': '-', 'CHASSISID': '00:00:00:00:00:01', 'PORTINFO': 'xe-0/1/0', 'SYSTEMNAME': 'r1'}</a:t>
            </a:r>
          </a:p>
          <a:p>
            <a:pPr lvl="1"/>
            <a:r>
              <a:rPr lang="en-US" sz="1800" dirty="0"/>
              <a:t>{'RTRNAME': 'r3', 'LOCALINTF': 'xe-0/0/3', 'PARENTINTF': '-', 'CHASSISID': '00:00:00:00:00:02', 'PORTINFO': 'et-0/0/3:1', 'SYSTEMNAME': 'r2'}</a:t>
            </a:r>
          </a:p>
          <a:p>
            <a:pPr lvl="1"/>
            <a:r>
              <a:rPr lang="en-US" sz="1800" dirty="0"/>
              <a:t>{'RTRNAME': 'r3', 'LOCALINTF': 'ge-1/3/8', 'PARENTINTF': '-', 'CHASSISID': '00:00:00:00:00:03', 'PORTINFO': 'ge-0/0/13', 'SYSTEMNAME': 'r4'}</a:t>
            </a:r>
          </a:p>
          <a:p>
            <a:pPr lvl="1"/>
            <a:r>
              <a:rPr lang="en-US" sz="1800" dirty="0"/>
              <a:t>{'RTRNAME': 'r1', 'LOCALINTF': 'et-4/1/0', 'PARENTINTF': 'ae1', 'CHASSISID': '00:00:00:00:00:01', 'PORTINFO': 'et-4/1/0', 'SYSTEMNAME': 'r1'}</a:t>
            </a:r>
          </a:p>
          <a:p>
            <a:pPr lvl="1"/>
            <a:r>
              <a:rPr lang="en-US" sz="1800" dirty="0"/>
              <a:t>{'RTRNAME': 'r1', 'LOCALINTF': 'xe-4/0/1', 'PARENTINTF': 'ae1', 'CHASSISID': '00:00:00:00:00:02', 'PORTINFO': 'xe-4/0/1', 'SYSTEMNAME': 'r1'}</a:t>
            </a:r>
          </a:p>
          <a:p>
            <a:pPr lvl="1"/>
            <a:r>
              <a:rPr lang="en-US" sz="1800" dirty="0"/>
              <a:t>{'RTRNAME': 'r1', 'LOCALINTF': 'xe-0/0/0', 'PARENTINTF': 'ae2', 'CHASSISID': '00:00:00:00:00:03', 'PORTINFO': 'et-0/0/0:1', 'SYSTEMNAME': 'r2'}</a:t>
            </a:r>
          </a:p>
          <a:p>
            <a:pPr lvl="1"/>
            <a:r>
              <a:rPr lang="en-US" sz="1800" dirty="0"/>
              <a:t>{'RTRNAME': 'r1', 'LOCALINTF': 'xe-4/0/0', 'PARENTINTF': 'ae2', 'CHASSISID': '00:00:00:00:00:04', 'PORTINFO': 'et-0/0/39:3', 'SYSTEMNAME': 'r2'}</a:t>
            </a:r>
          </a:p>
          <a:p>
            <a:pPr lvl="1"/>
            <a:r>
              <a:rPr lang="en-US" sz="1800" dirty="0"/>
              <a:t>{'RTRNAME': 'r1', 'LOCALINTF': 'xe-0/1/0', 'PARENTINTF': '-', 'CHASSISID': '00:00:00:00:00:05', 'PORTINFO': 'xe-0/0/2', 'SYSTEMNAME': 'r3'}</a:t>
            </a:r>
          </a:p>
          <a:p>
            <a:pPr lvl="1"/>
            <a:r>
              <a:rPr lang="en-US" sz="1800" dirty="0"/>
              <a:t>{'RTRNAME': 'r1', 'LOCALINTF': 'ge-1/3/8', 'PARENTINTF': '-', 'CHASSISID': '00:00:00:00:00:06', 'PORTINFO': 'ge-0/0/12', 'SYSTEMNAME': 'r4'}</a:t>
            </a:r>
          </a:p>
          <a:p>
            <a:pPr lvl="1"/>
            <a:r>
              <a:rPr lang="en-US" sz="1800" dirty="0"/>
              <a:t>{'RTRNAME': 'r1', 'LOCALINTF': 'xe-0/3/3', 'PARENTINTF': '-', 'CHASSISID': '00:00:00:00:00:07', 'PORTINFO': '522', 'SYSTEMNAME': 'r5'}</a:t>
            </a:r>
          </a:p>
        </p:txBody>
      </p:sp>
    </p:spTree>
    <p:extLst>
      <p:ext uri="{BB962C8B-B14F-4D97-AF65-F5344CB8AC3E}">
        <p14:creationId xmlns:p14="http://schemas.microsoft.com/office/powerpoint/2010/main" val="103347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PREDEFINED TEMPLATES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526981" cy="25307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https://github.com/devangnp/my_textfsm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https://github.com/networktocode/ntc-templates/tree/master/templates</a:t>
            </a:r>
            <a:endParaRPr lang="en-US" dirty="0"/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4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291234"/>
            <a:ext cx="10515600" cy="1325563"/>
          </a:xfrm>
        </p:spPr>
        <p:txBody>
          <a:bodyPr/>
          <a:lstStyle/>
          <a:p>
            <a:r>
              <a:rPr lang="en-US" b="1" dirty="0"/>
              <a:t>REFERENCES: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6" y="1450110"/>
            <a:ext cx="11526981" cy="3121890"/>
          </a:xfrm>
        </p:spPr>
        <p:txBody>
          <a:bodyPr>
            <a:normAutofit/>
          </a:bodyPr>
          <a:lstStyle/>
          <a:p>
            <a:r>
              <a:rPr lang="en-US" dirty="0"/>
              <a:t>https://www.youtube.com/watch?v=vwIS8JFedjc</a:t>
            </a:r>
          </a:p>
          <a:p>
            <a:r>
              <a:rPr lang="en-US" dirty="0"/>
              <a:t>https://www.python4networkengineers.com/posts/python-intermediate/using_textfsm_to_parse_cli_output/</a:t>
            </a:r>
          </a:p>
          <a:p>
            <a:r>
              <a:rPr lang="en-US" dirty="0"/>
              <a:t>https://codingnetworker.com/2015/08/parse-cli-outputs-textfsm/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4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291234"/>
            <a:ext cx="10515600" cy="1325563"/>
          </a:xfrm>
        </p:spPr>
        <p:txBody>
          <a:bodyPr/>
          <a:lstStyle/>
          <a:p>
            <a:r>
              <a:rPr lang="en-US" b="1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76218"/>
            <a:ext cx="11526981" cy="5033818"/>
          </a:xfrm>
        </p:spPr>
        <p:txBody>
          <a:bodyPr>
            <a:normAutofit/>
          </a:bodyPr>
          <a:lstStyle/>
          <a:p>
            <a:r>
              <a:rPr lang="en-US" dirty="0"/>
              <a:t>Write a </a:t>
            </a:r>
            <a:r>
              <a:rPr lang="en-US" dirty="0" err="1"/>
              <a:t>textfsm</a:t>
            </a:r>
            <a:r>
              <a:rPr lang="en-US" dirty="0"/>
              <a:t> template for juniper “show interfaces extensive” output </a:t>
            </a:r>
          </a:p>
          <a:p>
            <a:r>
              <a:rPr lang="en-US" dirty="0"/>
              <a:t>Write a python code to extract interested info from “show interfaces extensive” using the </a:t>
            </a:r>
            <a:r>
              <a:rPr lang="en-US" dirty="0" err="1"/>
              <a:t>textfsm</a:t>
            </a:r>
            <a:r>
              <a:rPr lang="en-US" dirty="0"/>
              <a:t> template you have defined </a:t>
            </a:r>
          </a:p>
          <a:p>
            <a:r>
              <a:rPr lang="en-US" dirty="0"/>
              <a:t>Use your python code, to find out interface(s) with highest input/output traffic rate </a:t>
            </a:r>
          </a:p>
        </p:txBody>
      </p:sp>
    </p:spTree>
    <p:extLst>
      <p:ext uri="{BB962C8B-B14F-4D97-AF65-F5344CB8AC3E}">
        <p14:creationId xmlns:p14="http://schemas.microsoft.com/office/powerpoint/2010/main" val="183777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2512291"/>
            <a:ext cx="11526981" cy="25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THANK YOU </a:t>
            </a:r>
          </a:p>
        </p:txBody>
      </p:sp>
    </p:spTree>
    <p:extLst>
      <p:ext uri="{BB962C8B-B14F-4D97-AF65-F5344CB8AC3E}">
        <p14:creationId xmlns:p14="http://schemas.microsoft.com/office/powerpoint/2010/main" val="36641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TEXTFSM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Many times we connect to a router or switch using CLI or Netconf to get text output in the format of string. </a:t>
            </a:r>
          </a:p>
          <a:p>
            <a:pPr algn="l"/>
            <a:r>
              <a:rPr lang="en-US" b="0" i="0" dirty="0" err="1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TextFSM</a:t>
            </a:r>
            <a:r>
              <a:rPr lang="en-US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 is a Python module for parsing semi-structured text into python tables. It uses templates that use regular expressions in order to parse the output. </a:t>
            </a:r>
          </a:p>
          <a:p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There’re predefined templates available. We can also write our own templates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TEXTFSM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jtextfsm</a:t>
            </a:r>
            <a:endParaRPr lang="en-US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en-US" dirty="0"/>
              <a:t>&gt; pip list |</a:t>
            </a:r>
            <a:r>
              <a:rPr lang="en-US" dirty="0" err="1"/>
              <a:t>findstr</a:t>
            </a:r>
            <a:r>
              <a:rPr lang="en-US" dirty="0"/>
              <a:t> text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textfsm</a:t>
            </a:r>
            <a:r>
              <a:rPr lang="en-US" dirty="0"/>
              <a:t>               1.1.0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5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7" y="318943"/>
            <a:ext cx="10515600" cy="1325563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7" y="1366982"/>
            <a:ext cx="11289145" cy="48099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Below outputs are from Junos device and saved in “juniper_show_lldp_neighbors.txt” </a:t>
            </a:r>
          </a:p>
          <a:p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labroot@r3&gt; 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neighbors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 Interface    Parent Interface    Chassis Id          Port info          System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xe-0/0/2           -                   00:00:00:00:00:01   xe-0/1/0           r1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xe-0/0/3           -                   00:00:00:00:00:02   et-0/0/3:1         r2    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ge-1/3/8           -                   00:00:00:00:00:03   ge-0/0/13          r4             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labroot@r1&gt; 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neighbors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 Interface    Parent Interface    Chassis Id          Port info          System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et-4/1/0           ae1                 00:00:00:00:00:01   et-4/1/0           r1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xe-4/0/1           ae1                 00:00:00:00:00:02   xe-4/0/1           r1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xe-0/0/0           ae2                 00:00:00:00:00:03   et-0/0/0:1         r2    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xe-4/0/0           ae2                 00:00:00:00:00:04   et-0/0/39:3        r2    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xe-0/1/0           -                   00:00:00:00:00:05   xe-0/0/2           r3   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ge-1/3/8           -                   00:00:00:00:00:06   ge-0/0/12          r4           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xe-0/3/3           -                   00:00:00:00:00:07   522                r5</a:t>
            </a:r>
          </a:p>
        </p:txBody>
      </p:sp>
    </p:spTree>
    <p:extLst>
      <p:ext uri="{BB962C8B-B14F-4D97-AF65-F5344CB8AC3E}">
        <p14:creationId xmlns:p14="http://schemas.microsoft.com/office/powerpoint/2010/main" val="30794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365125"/>
            <a:ext cx="10515600" cy="1325563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4809981"/>
          </a:xfrm>
        </p:spPr>
        <p:txBody>
          <a:bodyPr>
            <a:normAutofit/>
          </a:bodyPr>
          <a:lstStyle/>
          <a:p>
            <a:r>
              <a:rPr lang="en-US" dirty="0" err="1"/>
              <a:t>TextFSM</a:t>
            </a:r>
            <a:r>
              <a:rPr lang="en-US" dirty="0"/>
              <a:t> template named “</a:t>
            </a:r>
            <a:r>
              <a:rPr lang="en-US" dirty="0" err="1"/>
              <a:t>juniper_show_lldp_neighbors.textfsm</a:t>
            </a:r>
            <a:r>
              <a:rPr lang="en-US" dirty="0"/>
              <a:t>”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#Juniper LLDP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textFsm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Filldown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RTRNAME (\S+)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Required LOCALINTF (\S+)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PARENTINTF (\S+)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CHASSISID (\S+)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PORTINFO (\S+)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 SYSTEMNAME (\w+\-\d+|\w+)</a:t>
            </a:r>
          </a:p>
          <a:p>
            <a:pPr lvl="1"/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^\S+@${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}&gt;.*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^Local\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s+Interface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s+Parent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s+Interface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s+Chassis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NoRecord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^${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LOCALINTF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}\s+${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PARENTINTF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}\s+${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CHASSISID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}\s+${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PORTINFO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}\s+${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Record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^. -&gt; Error</a:t>
            </a:r>
          </a:p>
        </p:txBody>
      </p:sp>
    </p:spTree>
    <p:extLst>
      <p:ext uri="{BB962C8B-B14F-4D97-AF65-F5344CB8AC3E}">
        <p14:creationId xmlns:p14="http://schemas.microsoft.com/office/powerpoint/2010/main" val="71694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5264727"/>
          </a:xfrm>
        </p:spPr>
        <p:txBody>
          <a:bodyPr>
            <a:normAutofit/>
          </a:bodyPr>
          <a:lstStyle/>
          <a:p>
            <a:r>
              <a:rPr lang="en-US" dirty="0"/>
              <a:t>Python code juniper_show_lldp_neighbors.py</a:t>
            </a:r>
          </a:p>
          <a:p>
            <a:pPr marL="457200" lvl="1" indent="0">
              <a:buNone/>
            </a:pPr>
            <a:r>
              <a:rPr lang="en-US" dirty="0"/>
              <a:t>##0. import modules 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textfsm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##1. get raw output </a:t>
            </a:r>
          </a:p>
          <a:p>
            <a:pPr marL="457200" lvl="1" indent="0">
              <a:buNone/>
            </a:pPr>
            <a:r>
              <a:rPr lang="en-US" dirty="0"/>
              <a:t>with open('juniper_show_lldp_neighbors.txt') as </a:t>
            </a:r>
            <a:r>
              <a:rPr lang="en-US" dirty="0" err="1"/>
              <a:t>rfh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raw_output</a:t>
            </a:r>
            <a:r>
              <a:rPr lang="en-US" dirty="0"/>
              <a:t> = </a:t>
            </a:r>
            <a:r>
              <a:rPr lang="en-US" dirty="0" err="1"/>
              <a:t>rfh.read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print("\n******raw output******\n") 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raw_output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328180"/>
            <a:ext cx="10515600" cy="964911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4809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Continued </a:t>
            </a:r>
          </a:p>
          <a:p>
            <a:pPr marL="457200" lvl="1" indent="0">
              <a:buNone/>
            </a:pPr>
            <a:r>
              <a:rPr lang="en-US" dirty="0"/>
              <a:t>##2. call pre defined </a:t>
            </a:r>
            <a:r>
              <a:rPr lang="en-US" dirty="0" err="1"/>
              <a:t>textfsm</a:t>
            </a:r>
            <a:r>
              <a:rPr lang="en-US" dirty="0"/>
              <a:t> template  </a:t>
            </a:r>
          </a:p>
          <a:p>
            <a:pPr marL="457200" lvl="1" indent="0">
              <a:buNone/>
            </a:pPr>
            <a:r>
              <a:rPr lang="en-US" dirty="0"/>
              <a:t>with open('</a:t>
            </a:r>
            <a:r>
              <a:rPr lang="en-US" dirty="0" err="1"/>
              <a:t>juniper_show_lldp_neighbors.textfsm</a:t>
            </a:r>
            <a:r>
              <a:rPr lang="en-US" dirty="0"/>
              <a:t>') as </a:t>
            </a:r>
            <a:r>
              <a:rPr lang="en-US" dirty="0" err="1"/>
              <a:t>tfh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template=</a:t>
            </a:r>
            <a:r>
              <a:rPr lang="en-US" dirty="0" err="1"/>
              <a:t>textfsm.TextFSM</a:t>
            </a:r>
            <a:r>
              <a:rPr lang="en-US" dirty="0"/>
              <a:t>(</a:t>
            </a:r>
            <a:r>
              <a:rPr lang="en-US" dirty="0" err="1"/>
              <a:t>tfh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print("\n******</a:t>
            </a:r>
            <a:r>
              <a:rPr lang="en-US" dirty="0" err="1"/>
              <a:t>textfsm</a:t>
            </a:r>
            <a:r>
              <a:rPr lang="en-US" dirty="0"/>
              <a:t> template******\n") </a:t>
            </a:r>
          </a:p>
          <a:p>
            <a:pPr marL="457200" lvl="1" indent="0">
              <a:buNone/>
            </a:pPr>
            <a:r>
              <a:rPr lang="en-US" dirty="0"/>
              <a:t>print(template) 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template.header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##3. convert raw output </a:t>
            </a:r>
          </a:p>
          <a:p>
            <a:pPr marL="457200" lvl="1" indent="0">
              <a:buNone/>
            </a:pPr>
            <a:r>
              <a:rPr lang="en-US" dirty="0" err="1"/>
              <a:t>fsm_results</a:t>
            </a:r>
            <a:r>
              <a:rPr lang="en-US" dirty="0"/>
              <a:t>=</a:t>
            </a:r>
            <a:r>
              <a:rPr lang="en-US" dirty="0" err="1"/>
              <a:t>template.ParseText</a:t>
            </a:r>
            <a:r>
              <a:rPr lang="en-US" dirty="0"/>
              <a:t>(</a:t>
            </a:r>
            <a:r>
              <a:rPr lang="en-US" dirty="0" err="1"/>
              <a:t>raw_output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result in </a:t>
            </a:r>
            <a:r>
              <a:rPr lang="en-US" dirty="0" err="1"/>
              <a:t>fsm_results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print(result) </a:t>
            </a:r>
          </a:p>
        </p:txBody>
      </p:sp>
    </p:spTree>
    <p:extLst>
      <p:ext uri="{BB962C8B-B14F-4D97-AF65-F5344CB8AC3E}">
        <p14:creationId xmlns:p14="http://schemas.microsoft.com/office/powerpoint/2010/main" val="8523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434109"/>
            <a:ext cx="10515600" cy="822037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4809981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##template.header </a:t>
            </a:r>
          </a:p>
          <a:p>
            <a:pPr marL="457200" lvl="1" indent="0">
              <a:buNone/>
            </a:pPr>
            <a:r>
              <a:rPr lang="en-US" dirty="0"/>
              <a:t>['RTRNAME', 'LOCALINTF', 'PARENTINTF', 'CHASSISID', 'PORTINFO', 'SYSTEMNAME’]</a:t>
            </a:r>
          </a:p>
          <a:p>
            <a:r>
              <a:rPr lang="en-US" dirty="0"/>
              <a:t>##TextFSM results </a:t>
            </a:r>
          </a:p>
          <a:p>
            <a:pPr lvl="1"/>
            <a:r>
              <a:rPr lang="en-US" dirty="0"/>
              <a:t>['r3', 'xe-0/0/2', '-', '00:00:00:00:00:01', 'xe-0/1/0', 'r1']</a:t>
            </a:r>
          </a:p>
          <a:p>
            <a:pPr lvl="1"/>
            <a:r>
              <a:rPr lang="en-US" dirty="0"/>
              <a:t>['r3', 'xe-0/0/3', '-', '00:00:00:00:00:02', 'et-0/0/3:1', 'r2']</a:t>
            </a:r>
          </a:p>
          <a:p>
            <a:pPr lvl="1"/>
            <a:r>
              <a:rPr lang="en-US" dirty="0"/>
              <a:t>['r3', 'ge-1/3/8', '-', '00:00:00:00:00:03', 'ge-0/0/13', 'r4']</a:t>
            </a:r>
          </a:p>
          <a:p>
            <a:pPr lvl="1"/>
            <a:r>
              <a:rPr lang="en-US" dirty="0"/>
              <a:t>['r1', 'et-4/1/0', 'ae1', '00:00:00:00:00:01', 'et-4/1/0', 'r1']</a:t>
            </a:r>
          </a:p>
          <a:p>
            <a:pPr lvl="1"/>
            <a:r>
              <a:rPr lang="en-US" dirty="0"/>
              <a:t>['r1', 'xe-4/0/1', 'ae1', '00:00:00:00:00:02', 'xe-4/0/1', 'r1']</a:t>
            </a:r>
          </a:p>
        </p:txBody>
      </p:sp>
    </p:spTree>
    <p:extLst>
      <p:ext uri="{BB962C8B-B14F-4D97-AF65-F5344CB8AC3E}">
        <p14:creationId xmlns:p14="http://schemas.microsoft.com/office/powerpoint/2010/main" val="19603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8DF-F508-461A-A943-7DA7704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7" y="434109"/>
            <a:ext cx="10515600" cy="822037"/>
          </a:xfrm>
        </p:spPr>
        <p:txBody>
          <a:bodyPr/>
          <a:lstStyle/>
          <a:p>
            <a:r>
              <a:rPr lang="en-US" b="1" dirty="0"/>
              <a:t>FIRST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B4E5-AB04-438C-A0A3-F949E58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1366982"/>
            <a:ext cx="11933381" cy="4809981"/>
          </a:xfrm>
        </p:spPr>
        <p:txBody>
          <a:bodyPr>
            <a:normAutofit/>
          </a:bodyPr>
          <a:lstStyle/>
          <a:p>
            <a:r>
              <a:rPr lang="en-US" dirty="0"/>
              <a:t>Convert the above output into dictionary </a:t>
            </a:r>
          </a:p>
          <a:p>
            <a:pPr marL="457200" lvl="1" indent="0">
              <a:buNone/>
            </a:pPr>
            <a:r>
              <a:rPr lang="en-US" dirty="0"/>
              <a:t>##4. Combine variable and output list into a dictionary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result_dict</a:t>
            </a:r>
            <a:r>
              <a:rPr lang="en-US" dirty="0"/>
              <a:t> = {}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for result in </a:t>
            </a:r>
            <a:r>
              <a:rPr lang="en-US" dirty="0" err="1"/>
              <a:t>fsm_results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for i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template.header</a:t>
            </a:r>
            <a:r>
              <a:rPr lang="en-US" dirty="0"/>
              <a:t>)):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result_dict</a:t>
            </a:r>
            <a:r>
              <a:rPr lang="en-US" dirty="0"/>
              <a:t>[</a:t>
            </a:r>
            <a:r>
              <a:rPr lang="en-US" dirty="0" err="1"/>
              <a:t>template.header</a:t>
            </a:r>
            <a:r>
              <a:rPr lang="en-US" dirty="0"/>
              <a:t>[i]] = result[i]</a:t>
            </a:r>
          </a:p>
          <a:p>
            <a:pPr marL="457200" lvl="1" indent="0">
              <a:buNone/>
            </a:pPr>
            <a:r>
              <a:rPr lang="en-US" dirty="0"/>
              <a:t>	print(</a:t>
            </a:r>
            <a:r>
              <a:rPr lang="en-US" dirty="0" err="1"/>
              <a:t>result_dict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991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SFMono-Regular</vt:lpstr>
      <vt:lpstr>Arial</vt:lpstr>
      <vt:lpstr>Calibri</vt:lpstr>
      <vt:lpstr>Calibri Light</vt:lpstr>
      <vt:lpstr>Courier New</vt:lpstr>
      <vt:lpstr>Office Theme</vt:lpstr>
      <vt:lpstr>USING TEXTFSM TO PARSE JUNOS CLI OUTPUTS</vt:lpstr>
      <vt:lpstr>WHAT IS TEXTFSM </vt:lpstr>
      <vt:lpstr>INSTALL TEXTFSM </vt:lpstr>
      <vt:lpstr>FIRST EXAMPLE </vt:lpstr>
      <vt:lpstr>FIRST EXAMPLE </vt:lpstr>
      <vt:lpstr>FIRST EXAMPLE </vt:lpstr>
      <vt:lpstr>FIRST EXAMPLE </vt:lpstr>
      <vt:lpstr>FIRST EXAMPLE </vt:lpstr>
      <vt:lpstr>FIRST EXAMPLE </vt:lpstr>
      <vt:lpstr>FIRST EXAMPLE </vt:lpstr>
      <vt:lpstr>PREDEFINED TEMPLATES </vt:lpstr>
      <vt:lpstr>REFERENCES: </vt:lpstr>
      <vt:lpstr>Task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TEXTFSM TO PARSE JUNOS CLI OUTPUTS</dc:title>
  <dc:creator>Mengzhe Hu</dc:creator>
  <cp:lastModifiedBy>Mengzhe Hu</cp:lastModifiedBy>
  <cp:revision>46</cp:revision>
  <dcterms:created xsi:type="dcterms:W3CDTF">2020-12-09T17:03:57Z</dcterms:created>
  <dcterms:modified xsi:type="dcterms:W3CDTF">2020-12-10T20:29:48Z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2020-12-10T20:29:48Z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74b8f434-a378-4706-9304-b2fcc36921fd</vt:lpwstr>
  </property>
  <property fmtid="{D5CDD505-2E9C-101B-9397-08002B2CF9AE}" pid="8" name="MSIP_Label_0633b888-ae0d-4341-a75f-06e04137d755_ContentBits">
    <vt:lpwstr>2</vt:lpwstr>
  </property>
</Properties>
</file>