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6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6DBB-2C03-88D2-643E-D85836BB3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590D-9A2A-481B-5A36-24B0587B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C4FC-FB67-B45D-52AE-DB1FEC3C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1B6A-7502-B4E6-A58D-A65BBBF2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ACDA-3026-3B99-E973-2190B415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3A7-BBA5-FBA7-4294-FE26C918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0229-C4FB-6EE6-AF58-467986E8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0E2D-8539-4FFD-9621-EB40BBF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1A82-A5BF-17DD-CFC8-D1610C75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7DFE-855D-77E7-347D-C0D3B9FF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AD264-E820-89C0-8486-6337C5043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DFD64-B6EE-F12E-9134-5B201211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3648-C588-4E33-1954-A181F859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11B9-A35A-01FA-1FDE-269DDEB1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FE2D-A770-F942-973F-877CC9AA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1EA9-2928-F3DE-F7B7-07F6F1B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1D53-768F-5B52-9D63-AD86DD09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AEAB-DB4C-78D7-70F0-5B7C8CDF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0428-D59C-5B40-1F4C-2D55C194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992C-FEAE-998D-E7F5-30C22DB6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E280-D3D3-6231-7203-944D06F8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D403-F9BA-53C1-A473-E4289005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FE1E-8316-EAC6-2C5B-6D3BD17F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4F05-6C07-29B6-2D1F-FA45D2D6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C958-4864-1B8F-6D42-6B3B0015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4BC6-A140-5117-0D20-63A103E5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32A9-36CB-BFE3-1A01-4C8AFBAEF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BF63E-BD17-A9CD-D1E8-F20AF55A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9D94-B96E-F4D0-FB08-650BAB15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DF7C-B7E6-4B74-C78A-DF312723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85B33-81E4-9525-D508-C9D20AE2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81C-8A5A-EDC4-7C14-AC5298FB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16B1-9819-BA92-374D-17B6DD62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34952-57DB-2023-FEFD-FBE1E501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B4FCB-BDE0-CE2C-0B8F-65F5E8E52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E4167-08DD-464F-1085-8EFE5F5A6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1A0CC-4E78-75BB-F121-EF0FFA86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82BA8-BE88-366A-8B6B-1C229F0F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7ED9C-4123-06AA-267B-C325E615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7B48-C876-5F16-3B10-0B5C06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C593-3147-A2FF-CBDE-B4707B1A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ED9FE-E1E9-FC9D-8059-E9E3FC4F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2C46F-9903-C7D8-BF9D-805E316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C1BF4-EA80-2C24-F51C-9BAB901C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36D00-FB72-939C-3310-09ABBF36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87FCB-11D6-1C8D-4901-47132D8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E28D-CC8A-7439-524A-6FB174E9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AA12-FCBD-1456-E07C-983C63B1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C13A-878A-C47B-5391-8ED908EC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EAE9-7939-5153-157C-12BDF6CA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D62B-908E-3C39-67F5-A810C3A1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B76C3-0A32-6BA3-9B75-A4714B74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3A8D-B842-88F5-49CD-C402AD2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B1D29-5523-9D62-F03E-F07AC7CDE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4A93B-4E85-8974-80AD-D1E23B36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D0F2-BE77-56FC-0636-EBE07E4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501CB-8873-86A5-EEE9-D8A74CD9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C75A4-9D8A-B09C-4023-B8C14C7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DEFBA-B28C-FF91-B4C7-DC85367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4ED8-F837-5EC7-EC83-B3F5A5BE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8633-2038-5062-0AC6-ACDED257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2979-7D63-4BDC-88A9-EC3C97F87EFD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E47B-0E43-4BD6-3CAF-B0B5878FD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73A9-CA0A-BE22-F0E3-3A7BA811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FD54-E6BF-47F0-8F38-397EFC91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FE2CEA-8D75-9B11-3C7F-05CE947666FC}"/>
              </a:ext>
            </a:extLst>
          </p:cNvPr>
          <p:cNvSpPr/>
          <p:nvPr/>
        </p:nvSpPr>
        <p:spPr>
          <a:xfrm>
            <a:off x="-373626" y="0"/>
            <a:ext cx="12870426" cy="7030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C638B6-0A9C-618D-2DED-988D009657BA}"/>
              </a:ext>
            </a:extLst>
          </p:cNvPr>
          <p:cNvGrpSpPr/>
          <p:nvPr/>
        </p:nvGrpSpPr>
        <p:grpSpPr>
          <a:xfrm>
            <a:off x="3507887" y="2920181"/>
            <a:ext cx="2630457" cy="2421194"/>
            <a:chOff x="3507887" y="2920181"/>
            <a:chExt cx="2630457" cy="24211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E66F16-4CB9-2EE9-B544-A71308163F34}"/>
                </a:ext>
              </a:extLst>
            </p:cNvPr>
            <p:cNvGrpSpPr/>
            <p:nvPr/>
          </p:nvGrpSpPr>
          <p:grpSpPr>
            <a:xfrm>
              <a:off x="3875657" y="3193566"/>
              <a:ext cx="1874425" cy="1874425"/>
              <a:chOff x="2880852" y="592393"/>
              <a:chExt cx="5673213" cy="56732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E6D6C0-C258-7E32-FB25-09C0C1AC935C}"/>
                  </a:ext>
                </a:extLst>
              </p:cNvPr>
              <p:cNvSpPr/>
              <p:nvPr/>
            </p:nvSpPr>
            <p:spPr>
              <a:xfrm>
                <a:off x="2880852" y="592393"/>
                <a:ext cx="5673213" cy="5673213"/>
              </a:xfrm>
              <a:prstGeom prst="ellipse">
                <a:avLst/>
              </a:prstGeom>
              <a:noFill/>
              <a:ln w="152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01FD9C-7E20-0225-FF7A-17DB1A8D1E70}"/>
                  </a:ext>
                </a:extLst>
              </p:cNvPr>
              <p:cNvSpPr/>
              <p:nvPr/>
            </p:nvSpPr>
            <p:spPr>
              <a:xfrm>
                <a:off x="4196218" y="1907759"/>
                <a:ext cx="3042474" cy="304247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C1B65C-23A7-5A1D-4F8F-2898F1BF909F}"/>
                </a:ext>
              </a:extLst>
            </p:cNvPr>
            <p:cNvCxnSpPr>
              <a:cxnSpLocks/>
            </p:cNvCxnSpPr>
            <p:nvPr/>
          </p:nvCxnSpPr>
          <p:spPr>
            <a:xfrm>
              <a:off x="4812869" y="2920181"/>
              <a:ext cx="0" cy="91903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30D247-1D83-AFC7-82B1-754A06818241}"/>
                </a:ext>
              </a:extLst>
            </p:cNvPr>
            <p:cNvCxnSpPr>
              <a:cxnSpLocks/>
            </p:cNvCxnSpPr>
            <p:nvPr/>
          </p:nvCxnSpPr>
          <p:spPr>
            <a:xfrm>
              <a:off x="4812869" y="4426702"/>
              <a:ext cx="0" cy="9146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A157E4-AA3B-082D-43C9-81E010E75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28" y="4130778"/>
              <a:ext cx="1025916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89B66D-CE88-353C-B320-65902D231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7887" y="4130778"/>
              <a:ext cx="1025916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0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Mastrangelo</dc:creator>
  <cp:lastModifiedBy>Morgan Mastrangelo</cp:lastModifiedBy>
  <cp:revision>2</cp:revision>
  <dcterms:created xsi:type="dcterms:W3CDTF">2023-07-20T20:26:03Z</dcterms:created>
  <dcterms:modified xsi:type="dcterms:W3CDTF">2023-07-20T20:40:48Z</dcterms:modified>
</cp:coreProperties>
</file>