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D4A"/>
    <a:srgbClr val="557CF9"/>
    <a:srgbClr val="849FFB"/>
    <a:srgbClr val="F2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3642633" y="3190494"/>
            <a:ext cx="4956284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ea typeface="Tmon몬소리 Black" panose="02000A03000000000000" pitchFamily="2" charset="-127"/>
              </a:rPr>
              <a:t>여행 발자국 프로젝트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769124" y="330022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7360458" y="3190494"/>
            <a:ext cx="1238457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발가락팀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0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개발자 소개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7F77F-8A59-7416-2FB2-5FFD4C2BCE1D}"/>
              </a:ext>
            </a:extLst>
          </p:cNvPr>
          <p:cNvSpPr/>
          <p:nvPr/>
        </p:nvSpPr>
        <p:spPr>
          <a:xfrm>
            <a:off x="1477097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모서리가 둥근 직사각형 73">
            <a:extLst>
              <a:ext uri="{FF2B5EF4-FFF2-40B4-BE49-F238E27FC236}">
                <a16:creationId xmlns:a16="http://schemas.microsoft.com/office/drawing/2014/main" id="{8BE09EA9-A403-BE42-F218-23CB39DFD6E8}"/>
              </a:ext>
            </a:extLst>
          </p:cNvPr>
          <p:cNvSpPr/>
          <p:nvPr/>
        </p:nvSpPr>
        <p:spPr>
          <a:xfrm>
            <a:off x="2068755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8B2128C-E5F3-4A90-BE9C-97D028D852F2}"/>
              </a:ext>
            </a:extLst>
          </p:cNvPr>
          <p:cNvSpPr/>
          <p:nvPr/>
        </p:nvSpPr>
        <p:spPr>
          <a:xfrm>
            <a:off x="1598216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눈물 방울 14">
            <a:extLst>
              <a:ext uri="{FF2B5EF4-FFF2-40B4-BE49-F238E27FC236}">
                <a16:creationId xmlns:a16="http://schemas.microsoft.com/office/drawing/2014/main" id="{901E0AE2-9DA9-3EB4-0273-29EEFA15A14D}"/>
              </a:ext>
            </a:extLst>
          </p:cNvPr>
          <p:cNvSpPr/>
          <p:nvPr/>
        </p:nvSpPr>
        <p:spPr>
          <a:xfrm>
            <a:off x="1692598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821C28-6C74-30A2-C032-845E60611A6A}"/>
              </a:ext>
            </a:extLst>
          </p:cNvPr>
          <p:cNvSpPr/>
          <p:nvPr/>
        </p:nvSpPr>
        <p:spPr>
          <a:xfrm>
            <a:off x="2109999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621EA1-C692-BF09-2966-4B109032A98E}"/>
              </a:ext>
            </a:extLst>
          </p:cNvPr>
          <p:cNvSpPr/>
          <p:nvPr/>
        </p:nvSpPr>
        <p:spPr>
          <a:xfrm>
            <a:off x="4770545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모서리가 둥근 직사각형 73">
            <a:extLst>
              <a:ext uri="{FF2B5EF4-FFF2-40B4-BE49-F238E27FC236}">
                <a16:creationId xmlns:a16="http://schemas.microsoft.com/office/drawing/2014/main" id="{957038D1-56E8-9B2B-9E05-C874E7E76308}"/>
              </a:ext>
            </a:extLst>
          </p:cNvPr>
          <p:cNvSpPr/>
          <p:nvPr/>
        </p:nvSpPr>
        <p:spPr>
          <a:xfrm>
            <a:off x="5362203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DF1E51A4-13A8-EFBA-4675-99FD670E074B}"/>
              </a:ext>
            </a:extLst>
          </p:cNvPr>
          <p:cNvSpPr/>
          <p:nvPr/>
        </p:nvSpPr>
        <p:spPr>
          <a:xfrm>
            <a:off x="4891664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눈물 방울 27">
            <a:extLst>
              <a:ext uri="{FF2B5EF4-FFF2-40B4-BE49-F238E27FC236}">
                <a16:creationId xmlns:a16="http://schemas.microsoft.com/office/drawing/2014/main" id="{BE334383-8F2A-0788-02D1-FE37A92C18D5}"/>
              </a:ext>
            </a:extLst>
          </p:cNvPr>
          <p:cNvSpPr/>
          <p:nvPr/>
        </p:nvSpPr>
        <p:spPr>
          <a:xfrm>
            <a:off x="4986046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8B64A-FAF0-D327-320D-EAF7FE5862E2}"/>
              </a:ext>
            </a:extLst>
          </p:cNvPr>
          <p:cNvSpPr/>
          <p:nvPr/>
        </p:nvSpPr>
        <p:spPr>
          <a:xfrm>
            <a:off x="5403447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AD1A70-CEC6-A480-F59F-5D5DA618B886}"/>
              </a:ext>
            </a:extLst>
          </p:cNvPr>
          <p:cNvSpPr/>
          <p:nvPr/>
        </p:nvSpPr>
        <p:spPr>
          <a:xfrm>
            <a:off x="8063993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1" name="모서리가 둥근 직사각형 73">
            <a:extLst>
              <a:ext uri="{FF2B5EF4-FFF2-40B4-BE49-F238E27FC236}">
                <a16:creationId xmlns:a16="http://schemas.microsoft.com/office/drawing/2014/main" id="{19C06D89-7922-5554-19BB-A5C5B73312AB}"/>
              </a:ext>
            </a:extLst>
          </p:cNvPr>
          <p:cNvSpPr/>
          <p:nvPr/>
        </p:nvSpPr>
        <p:spPr>
          <a:xfrm>
            <a:off x="8655651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D96937FA-F948-FC8E-C1FC-6D445EF3D8CF}"/>
              </a:ext>
            </a:extLst>
          </p:cNvPr>
          <p:cNvSpPr/>
          <p:nvPr/>
        </p:nvSpPr>
        <p:spPr>
          <a:xfrm>
            <a:off x="8185112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5D7ABEB1-CCA3-8C40-F826-87B5118EB4F4}"/>
              </a:ext>
            </a:extLst>
          </p:cNvPr>
          <p:cNvSpPr/>
          <p:nvPr/>
        </p:nvSpPr>
        <p:spPr>
          <a:xfrm>
            <a:off x="8279494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57BB1-8D62-5214-BE4C-B0E4BD98AB8A}"/>
              </a:ext>
            </a:extLst>
          </p:cNvPr>
          <p:cNvSpPr/>
          <p:nvPr/>
        </p:nvSpPr>
        <p:spPr>
          <a:xfrm>
            <a:off x="8696895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26159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245FA-D38A-012E-0013-F8B44739B5FB}"/>
              </a:ext>
            </a:extLst>
          </p:cNvPr>
          <p:cNvSpPr/>
          <p:nvPr/>
        </p:nvSpPr>
        <p:spPr>
          <a:xfrm>
            <a:off x="3692465" y="4126180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BB40CD-7A79-8C9B-E8F6-BC8DA44849AC}"/>
              </a:ext>
            </a:extLst>
          </p:cNvPr>
          <p:cNvGraphicFramePr>
            <a:graphicFrameLocks noGrp="1"/>
          </p:cNvGraphicFramePr>
          <p:nvPr/>
        </p:nvGraphicFramePr>
        <p:xfrm>
          <a:off x="7750624" y="5187527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A7B96F5E-D21B-3615-1199-DC4F55F6845B}"/>
              </a:ext>
            </a:extLst>
          </p:cNvPr>
          <p:cNvSpPr/>
          <p:nvPr/>
        </p:nvSpPr>
        <p:spPr>
          <a:xfrm>
            <a:off x="1860972" y="4031985"/>
            <a:ext cx="1373811" cy="1373811"/>
          </a:xfrm>
          <a:prstGeom prst="ellipse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사각형 설명선 70">
            <a:extLst>
              <a:ext uri="{FF2B5EF4-FFF2-40B4-BE49-F238E27FC236}">
                <a16:creationId xmlns:a16="http://schemas.microsoft.com/office/drawing/2014/main" id="{6ED391C6-C199-C55A-B6DF-C27F2FA9318B}"/>
              </a:ext>
            </a:extLst>
          </p:cNvPr>
          <p:cNvSpPr/>
          <p:nvPr/>
        </p:nvSpPr>
        <p:spPr>
          <a:xfrm>
            <a:off x="8243945" y="4675814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E35B97-4E6C-F752-EC5D-B45C98314B17}"/>
              </a:ext>
            </a:extLst>
          </p:cNvPr>
          <p:cNvCxnSpPr/>
          <p:nvPr/>
        </p:nvCxnSpPr>
        <p:spPr>
          <a:xfrm>
            <a:off x="3757954" y="5161696"/>
            <a:ext cx="7200000" cy="0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F71582-A57E-3500-0E58-D7FA0D96F073}"/>
              </a:ext>
            </a:extLst>
          </p:cNvPr>
          <p:cNvCxnSpPr/>
          <p:nvPr/>
        </p:nvCxnSpPr>
        <p:spPr>
          <a:xfrm>
            <a:off x="3731042" y="5161696"/>
            <a:ext cx="432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0ADA30-700E-E9D4-9496-CFD2D3948903}"/>
              </a:ext>
            </a:extLst>
          </p:cNvPr>
          <p:cNvSpPr/>
          <p:nvPr/>
        </p:nvSpPr>
        <p:spPr>
          <a:xfrm>
            <a:off x="3692465" y="1769349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7FFAD5F-DA97-E6CC-FF8B-68F4F3EE6FCC}"/>
              </a:ext>
            </a:extLst>
          </p:cNvPr>
          <p:cNvGraphicFramePr>
            <a:graphicFrameLocks noGrp="1"/>
          </p:cNvGraphicFramePr>
          <p:nvPr/>
        </p:nvGraphicFramePr>
        <p:xfrm>
          <a:off x="8464999" y="2830696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2565AC7-8B5E-3866-02F8-F29B9AB6FA9D}"/>
              </a:ext>
            </a:extLst>
          </p:cNvPr>
          <p:cNvSpPr/>
          <p:nvPr/>
        </p:nvSpPr>
        <p:spPr>
          <a:xfrm>
            <a:off x="1860972" y="1675154"/>
            <a:ext cx="1373811" cy="1373811"/>
          </a:xfrm>
          <a:prstGeom prst="ellipse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사각형 설명선 81">
            <a:extLst>
              <a:ext uri="{FF2B5EF4-FFF2-40B4-BE49-F238E27FC236}">
                <a16:creationId xmlns:a16="http://schemas.microsoft.com/office/drawing/2014/main" id="{BF4E84E4-C215-1EA8-37BB-AA2E512B5157}"/>
              </a:ext>
            </a:extLst>
          </p:cNvPr>
          <p:cNvSpPr/>
          <p:nvPr/>
        </p:nvSpPr>
        <p:spPr>
          <a:xfrm>
            <a:off x="8882120" y="2318983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22EEBBF-B950-384C-AB0F-B993D5B43404}"/>
              </a:ext>
            </a:extLst>
          </p:cNvPr>
          <p:cNvCxnSpPr/>
          <p:nvPr/>
        </p:nvCxnSpPr>
        <p:spPr>
          <a:xfrm>
            <a:off x="3757954" y="2804865"/>
            <a:ext cx="7200000" cy="0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ACC0DB-5D5A-3E93-6D7B-822EEA5D8CD3}"/>
              </a:ext>
            </a:extLst>
          </p:cNvPr>
          <p:cNvCxnSpPr/>
          <p:nvPr/>
        </p:nvCxnSpPr>
        <p:spPr>
          <a:xfrm>
            <a:off x="3731042" y="2804865"/>
            <a:ext cx="504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61097" y="879618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ko-KR" altLang="en-US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개요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2" name="모서리가 둥근 직사각형 56">
            <a:extLst>
              <a:ext uri="{FF2B5EF4-FFF2-40B4-BE49-F238E27FC236}">
                <a16:creationId xmlns:a16="http://schemas.microsoft.com/office/drawing/2014/main" id="{B763D139-415D-8F9B-ECBE-163785E1EBA8}"/>
              </a:ext>
            </a:extLst>
          </p:cNvPr>
          <p:cNvSpPr/>
          <p:nvPr/>
        </p:nvSpPr>
        <p:spPr>
          <a:xfrm>
            <a:off x="2374876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57">
            <a:extLst>
              <a:ext uri="{FF2B5EF4-FFF2-40B4-BE49-F238E27FC236}">
                <a16:creationId xmlns:a16="http://schemas.microsoft.com/office/drawing/2014/main" id="{1E551103-9C00-C3A7-D0D4-8C1B706B3B8E}"/>
              </a:ext>
            </a:extLst>
          </p:cNvPr>
          <p:cNvSpPr/>
          <p:nvPr/>
        </p:nvSpPr>
        <p:spPr>
          <a:xfrm rot="10800000">
            <a:off x="2374876" y="3977725"/>
            <a:ext cx="159494" cy="172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C5F4C-BA1F-DD57-DE99-C142A00277A2}"/>
              </a:ext>
            </a:extLst>
          </p:cNvPr>
          <p:cNvSpPr/>
          <p:nvPr/>
        </p:nvSpPr>
        <p:spPr>
          <a:xfrm>
            <a:off x="7959266" y="1988076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57CF9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모서리가 둥근 직사각형 102">
            <a:extLst>
              <a:ext uri="{FF2B5EF4-FFF2-40B4-BE49-F238E27FC236}">
                <a16:creationId xmlns:a16="http://schemas.microsoft.com/office/drawing/2014/main" id="{D45071B0-B764-94EC-7622-A837842D58AB}"/>
              </a:ext>
            </a:extLst>
          </p:cNvPr>
          <p:cNvSpPr/>
          <p:nvPr/>
        </p:nvSpPr>
        <p:spPr>
          <a:xfrm>
            <a:off x="3323559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03">
            <a:extLst>
              <a:ext uri="{FF2B5EF4-FFF2-40B4-BE49-F238E27FC236}">
                <a16:creationId xmlns:a16="http://schemas.microsoft.com/office/drawing/2014/main" id="{52009333-8AD0-A326-8214-9416A61D6EEF}"/>
              </a:ext>
            </a:extLst>
          </p:cNvPr>
          <p:cNvSpPr/>
          <p:nvPr/>
        </p:nvSpPr>
        <p:spPr>
          <a:xfrm rot="10800000">
            <a:off x="3323559" y="4085725"/>
            <a:ext cx="159494" cy="1620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104">
            <a:extLst>
              <a:ext uri="{FF2B5EF4-FFF2-40B4-BE49-F238E27FC236}">
                <a16:creationId xmlns:a16="http://schemas.microsoft.com/office/drawing/2014/main" id="{33DCA016-2632-6088-6695-1B6ACEA38BB6}"/>
              </a:ext>
            </a:extLst>
          </p:cNvPr>
          <p:cNvSpPr/>
          <p:nvPr/>
        </p:nvSpPr>
        <p:spPr>
          <a:xfrm>
            <a:off x="4272242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105">
            <a:extLst>
              <a:ext uri="{FF2B5EF4-FFF2-40B4-BE49-F238E27FC236}">
                <a16:creationId xmlns:a16="http://schemas.microsoft.com/office/drawing/2014/main" id="{DE09A63C-37E2-1A1E-B649-B2B2FC655227}"/>
              </a:ext>
            </a:extLst>
          </p:cNvPr>
          <p:cNvSpPr/>
          <p:nvPr/>
        </p:nvSpPr>
        <p:spPr>
          <a:xfrm rot="10800000">
            <a:off x="4272242" y="3797725"/>
            <a:ext cx="159494" cy="190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106">
            <a:extLst>
              <a:ext uri="{FF2B5EF4-FFF2-40B4-BE49-F238E27FC236}">
                <a16:creationId xmlns:a16="http://schemas.microsoft.com/office/drawing/2014/main" id="{4D5CB80E-04DA-5590-8A6B-1117FE416F3B}"/>
              </a:ext>
            </a:extLst>
          </p:cNvPr>
          <p:cNvSpPr/>
          <p:nvPr/>
        </p:nvSpPr>
        <p:spPr>
          <a:xfrm>
            <a:off x="5220925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107">
            <a:extLst>
              <a:ext uri="{FF2B5EF4-FFF2-40B4-BE49-F238E27FC236}">
                <a16:creationId xmlns:a16="http://schemas.microsoft.com/office/drawing/2014/main" id="{C38372D1-1AE7-0FF3-890D-1B6E5FC27CA7}"/>
              </a:ext>
            </a:extLst>
          </p:cNvPr>
          <p:cNvSpPr/>
          <p:nvPr/>
        </p:nvSpPr>
        <p:spPr>
          <a:xfrm rot="10800000">
            <a:off x="5220925" y="3149725"/>
            <a:ext cx="159494" cy="2556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108">
            <a:extLst>
              <a:ext uri="{FF2B5EF4-FFF2-40B4-BE49-F238E27FC236}">
                <a16:creationId xmlns:a16="http://schemas.microsoft.com/office/drawing/2014/main" id="{A66E9909-27D1-9E4A-6A17-CDB363B1004A}"/>
              </a:ext>
            </a:extLst>
          </p:cNvPr>
          <p:cNvSpPr/>
          <p:nvPr/>
        </p:nvSpPr>
        <p:spPr>
          <a:xfrm>
            <a:off x="6169608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109">
            <a:extLst>
              <a:ext uri="{FF2B5EF4-FFF2-40B4-BE49-F238E27FC236}">
                <a16:creationId xmlns:a16="http://schemas.microsoft.com/office/drawing/2014/main" id="{7E4E0061-858F-8158-A493-C4EB16D1DD24}"/>
              </a:ext>
            </a:extLst>
          </p:cNvPr>
          <p:cNvSpPr/>
          <p:nvPr/>
        </p:nvSpPr>
        <p:spPr>
          <a:xfrm rot="10800000">
            <a:off x="6169608" y="4517725"/>
            <a:ext cx="159494" cy="118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110">
            <a:extLst>
              <a:ext uri="{FF2B5EF4-FFF2-40B4-BE49-F238E27FC236}">
                <a16:creationId xmlns:a16="http://schemas.microsoft.com/office/drawing/2014/main" id="{26CDD59D-693B-1A69-E6A4-85828B1C8928}"/>
              </a:ext>
            </a:extLst>
          </p:cNvPr>
          <p:cNvSpPr/>
          <p:nvPr/>
        </p:nvSpPr>
        <p:spPr>
          <a:xfrm>
            <a:off x="7118291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111">
            <a:extLst>
              <a:ext uri="{FF2B5EF4-FFF2-40B4-BE49-F238E27FC236}">
                <a16:creationId xmlns:a16="http://schemas.microsoft.com/office/drawing/2014/main" id="{A96CDD1B-2FCF-3DE3-540B-6DF6F71CDAF3}"/>
              </a:ext>
            </a:extLst>
          </p:cNvPr>
          <p:cNvSpPr/>
          <p:nvPr/>
        </p:nvSpPr>
        <p:spPr>
          <a:xfrm rot="10800000">
            <a:off x="7118291" y="4877725"/>
            <a:ext cx="159494" cy="828000"/>
          </a:xfrm>
          <a:prstGeom prst="roundRect">
            <a:avLst>
              <a:gd name="adj" fmla="val 50000"/>
            </a:avLst>
          </a:prstGeom>
          <a:solidFill>
            <a:srgbClr val="0F1D4A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6B9793A-4B97-8B5A-9982-AA8E57C57797}"/>
              </a:ext>
            </a:extLst>
          </p:cNvPr>
          <p:cNvGraphicFramePr>
            <a:graphicFrameLocks noGrp="1"/>
          </p:cNvGraphicFramePr>
          <p:nvPr/>
        </p:nvGraphicFramePr>
        <p:xfrm>
          <a:off x="1990913" y="5859023"/>
          <a:ext cx="5664204" cy="20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사각형: 둥근 모서리 4">
            <a:extLst>
              <a:ext uri="{FF2B5EF4-FFF2-40B4-BE49-F238E27FC236}">
                <a16:creationId xmlns:a16="http://schemas.microsoft.com/office/drawing/2014/main" id="{8DE79BEB-CCA0-A3E0-0115-AB149F4AD74C}"/>
              </a:ext>
            </a:extLst>
          </p:cNvPr>
          <p:cNvSpPr/>
          <p:nvPr/>
        </p:nvSpPr>
        <p:spPr>
          <a:xfrm>
            <a:off x="4933760" y="1629983"/>
            <a:ext cx="733821" cy="335492"/>
          </a:xfrm>
          <a:prstGeom prst="roundRect">
            <a:avLst>
              <a:gd name="adj" fmla="val 50000"/>
            </a:avLst>
          </a:prstGeom>
          <a:solidFill>
            <a:srgbClr val="557C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71%</a:t>
            </a:r>
          </a:p>
        </p:txBody>
      </p:sp>
      <p:cxnSp>
        <p:nvCxnSpPr>
          <p:cNvPr id="36" name="꺾인 연결선 112">
            <a:extLst>
              <a:ext uri="{FF2B5EF4-FFF2-40B4-BE49-F238E27FC236}">
                <a16:creationId xmlns:a16="http://schemas.microsoft.com/office/drawing/2014/main" id="{8C6E810F-F90A-6E19-48A0-0C1C0F1EC9B7}"/>
              </a:ext>
            </a:extLst>
          </p:cNvPr>
          <p:cNvCxnSpPr>
            <a:stCxn id="34" idx="0"/>
            <a:endCxn id="10" idx="0"/>
          </p:cNvCxnSpPr>
          <p:nvPr/>
        </p:nvCxnSpPr>
        <p:spPr>
          <a:xfrm rot="16200000" flipH="1">
            <a:off x="7083514" y="-152861"/>
            <a:ext cx="358093" cy="3923781"/>
          </a:xfrm>
          <a:prstGeom prst="bentConnector3">
            <a:avLst>
              <a:gd name="adj1" fmla="val -63838"/>
            </a:avLst>
          </a:prstGeom>
          <a:ln w="12700">
            <a:solidFill>
              <a:srgbClr val="557C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CEB269-D212-C57A-EE30-307C48CFC3B1}"/>
              </a:ext>
            </a:extLst>
          </p:cNvPr>
          <p:cNvSpPr/>
          <p:nvPr/>
        </p:nvSpPr>
        <p:spPr>
          <a:xfrm>
            <a:off x="7959265" y="4649500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사각형: 둥근 모서리 4">
            <a:extLst>
              <a:ext uri="{FF2B5EF4-FFF2-40B4-BE49-F238E27FC236}">
                <a16:creationId xmlns:a16="http://schemas.microsoft.com/office/drawing/2014/main" id="{CB39411A-9632-D9F0-44B7-76D6A0CFA82C}"/>
              </a:ext>
            </a:extLst>
          </p:cNvPr>
          <p:cNvSpPr/>
          <p:nvPr/>
        </p:nvSpPr>
        <p:spPr>
          <a:xfrm>
            <a:off x="8857540" y="4182233"/>
            <a:ext cx="733821" cy="335492"/>
          </a:xfrm>
          <a:prstGeom prst="roundRect">
            <a:avLst>
              <a:gd name="adj" fmla="val 50000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23%</a:t>
            </a:r>
          </a:p>
        </p:txBody>
      </p:sp>
      <p:cxnSp>
        <p:nvCxnSpPr>
          <p:cNvPr id="39" name="꺾인 연결선 119">
            <a:extLst>
              <a:ext uri="{FF2B5EF4-FFF2-40B4-BE49-F238E27FC236}">
                <a16:creationId xmlns:a16="http://schemas.microsoft.com/office/drawing/2014/main" id="{CC27EA99-6F30-DDAE-728A-288B4528BFEB}"/>
              </a:ext>
            </a:extLst>
          </p:cNvPr>
          <p:cNvCxnSpPr>
            <a:stCxn id="32" idx="2"/>
            <a:endCxn id="38" idx="0"/>
          </p:cNvCxnSpPr>
          <p:nvPr/>
        </p:nvCxnSpPr>
        <p:spPr>
          <a:xfrm rot="5400000" flipH="1" flipV="1">
            <a:off x="7863498" y="3516773"/>
            <a:ext cx="695492" cy="2026413"/>
          </a:xfrm>
          <a:prstGeom prst="bentConnector3">
            <a:avLst>
              <a:gd name="adj1" fmla="val 132869"/>
            </a:avLst>
          </a:prstGeom>
          <a:ln w="12700">
            <a:solidFill>
              <a:srgbClr val="0F1D4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8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srgbClr val="0F1D4A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079F2A-CF9E-2806-8FD1-230302E02A2C}"/>
              </a:ext>
            </a:extLst>
          </p:cNvPr>
          <p:cNvSpPr/>
          <p:nvPr/>
        </p:nvSpPr>
        <p:spPr>
          <a:xfrm>
            <a:off x="1577818" y="2246591"/>
            <a:ext cx="1263770" cy="1263770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16">
            <a:extLst>
              <a:ext uri="{FF2B5EF4-FFF2-40B4-BE49-F238E27FC236}">
                <a16:creationId xmlns:a16="http://schemas.microsoft.com/office/drawing/2014/main" id="{38994989-9A92-2B11-EA50-0DF3C28FA264}"/>
              </a:ext>
            </a:extLst>
          </p:cNvPr>
          <p:cNvSpPr/>
          <p:nvPr/>
        </p:nvSpPr>
        <p:spPr>
          <a:xfrm>
            <a:off x="1444572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C32E11-3D2B-9521-3F60-D4235A5DAF0B}"/>
              </a:ext>
            </a:extLst>
          </p:cNvPr>
          <p:cNvSpPr/>
          <p:nvPr/>
        </p:nvSpPr>
        <p:spPr>
          <a:xfrm>
            <a:off x="2083702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8A25D24-BBF9-37CC-845D-CB3D787E95B9}"/>
              </a:ext>
            </a:extLst>
          </p:cNvPr>
          <p:cNvSpPr/>
          <p:nvPr/>
        </p:nvSpPr>
        <p:spPr>
          <a:xfrm>
            <a:off x="2145276" y="4136538"/>
            <a:ext cx="128852" cy="128852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66DAD8-9B1D-D675-B6BA-F0D169D9FBC0}"/>
              </a:ext>
            </a:extLst>
          </p:cNvPr>
          <p:cNvSpPr/>
          <p:nvPr/>
        </p:nvSpPr>
        <p:spPr>
          <a:xfrm>
            <a:off x="1066978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18" name="Group 31">
            <a:extLst>
              <a:ext uri="{FF2B5EF4-FFF2-40B4-BE49-F238E27FC236}">
                <a16:creationId xmlns:a16="http://schemas.microsoft.com/office/drawing/2014/main" id="{8B0805FB-F560-14C9-58D6-C101E5ECC5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7091" y="2747126"/>
            <a:ext cx="260146" cy="315697"/>
            <a:chOff x="2647" y="1727"/>
            <a:chExt cx="192" cy="233"/>
          </a:xfrm>
          <a:solidFill>
            <a:schemeClr val="bg1"/>
          </a:solidFill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0665FC84-065E-43F7-8AAF-474F8D4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CF1124A4-220F-1E91-5BB4-10E50CC0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67AFAE33-0B67-10BA-6DCE-AE049CE249A4}"/>
              </a:ext>
            </a:extLst>
          </p:cNvPr>
          <p:cNvSpPr/>
          <p:nvPr/>
        </p:nvSpPr>
        <p:spPr>
          <a:xfrm>
            <a:off x="4105485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: 도형 16">
            <a:extLst>
              <a:ext uri="{FF2B5EF4-FFF2-40B4-BE49-F238E27FC236}">
                <a16:creationId xmlns:a16="http://schemas.microsoft.com/office/drawing/2014/main" id="{965626C7-21D2-BC9B-B966-B39F6EFC4E70}"/>
              </a:ext>
            </a:extLst>
          </p:cNvPr>
          <p:cNvSpPr/>
          <p:nvPr/>
        </p:nvSpPr>
        <p:spPr>
          <a:xfrm>
            <a:off x="3972239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EDF01C-A176-48CB-F5F6-8516E85E40CE}"/>
              </a:ext>
            </a:extLst>
          </p:cNvPr>
          <p:cNvSpPr/>
          <p:nvPr/>
        </p:nvSpPr>
        <p:spPr>
          <a:xfrm>
            <a:off x="4611369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20278D-2AEC-D9BB-E69F-D0A9E013A253}"/>
              </a:ext>
            </a:extLst>
          </p:cNvPr>
          <p:cNvSpPr/>
          <p:nvPr/>
        </p:nvSpPr>
        <p:spPr>
          <a:xfrm>
            <a:off x="4672943" y="4136538"/>
            <a:ext cx="128852" cy="128852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9C61AA-621D-2F4C-A3D7-D9938832B015}"/>
              </a:ext>
            </a:extLst>
          </p:cNvPr>
          <p:cNvSpPr/>
          <p:nvPr/>
        </p:nvSpPr>
        <p:spPr>
          <a:xfrm>
            <a:off x="3594645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6D0C883-EB9A-D954-38FC-DF79CD50558B}"/>
              </a:ext>
            </a:extLst>
          </p:cNvPr>
          <p:cNvSpPr/>
          <p:nvPr/>
        </p:nvSpPr>
        <p:spPr>
          <a:xfrm>
            <a:off x="6633152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: 도형 16">
            <a:extLst>
              <a:ext uri="{FF2B5EF4-FFF2-40B4-BE49-F238E27FC236}">
                <a16:creationId xmlns:a16="http://schemas.microsoft.com/office/drawing/2014/main" id="{5E83CBCA-1BFF-125B-A090-E04628A3C9AB}"/>
              </a:ext>
            </a:extLst>
          </p:cNvPr>
          <p:cNvSpPr/>
          <p:nvPr/>
        </p:nvSpPr>
        <p:spPr>
          <a:xfrm>
            <a:off x="6499906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E87D0CA-F714-79F5-5686-F0D29B0173C5}"/>
              </a:ext>
            </a:extLst>
          </p:cNvPr>
          <p:cNvSpPr/>
          <p:nvPr/>
        </p:nvSpPr>
        <p:spPr>
          <a:xfrm>
            <a:off x="7139036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9CBCA28-42FA-746E-CEBB-4B81632125E1}"/>
              </a:ext>
            </a:extLst>
          </p:cNvPr>
          <p:cNvSpPr/>
          <p:nvPr/>
        </p:nvSpPr>
        <p:spPr>
          <a:xfrm>
            <a:off x="7200610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61C50F-62FA-4B06-9F71-4CE83FB10A09}"/>
              </a:ext>
            </a:extLst>
          </p:cNvPr>
          <p:cNvSpPr/>
          <p:nvPr/>
        </p:nvSpPr>
        <p:spPr>
          <a:xfrm>
            <a:off x="6122312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04C2235-A599-8E00-2558-798C034CD5F2}"/>
              </a:ext>
            </a:extLst>
          </p:cNvPr>
          <p:cNvSpPr/>
          <p:nvPr/>
        </p:nvSpPr>
        <p:spPr>
          <a:xfrm>
            <a:off x="9160819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: 도형 16">
            <a:extLst>
              <a:ext uri="{FF2B5EF4-FFF2-40B4-BE49-F238E27FC236}">
                <a16:creationId xmlns:a16="http://schemas.microsoft.com/office/drawing/2014/main" id="{CCC68321-0CE5-5DBD-221C-BA84C971C261}"/>
              </a:ext>
            </a:extLst>
          </p:cNvPr>
          <p:cNvSpPr/>
          <p:nvPr/>
        </p:nvSpPr>
        <p:spPr>
          <a:xfrm>
            <a:off x="9027573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224DED0-E66E-2A4F-B7A6-560AB7B697FE}"/>
              </a:ext>
            </a:extLst>
          </p:cNvPr>
          <p:cNvSpPr/>
          <p:nvPr/>
        </p:nvSpPr>
        <p:spPr>
          <a:xfrm>
            <a:off x="9666703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53F93D0-8220-901F-D1E5-0EFB67B08E19}"/>
              </a:ext>
            </a:extLst>
          </p:cNvPr>
          <p:cNvSpPr/>
          <p:nvPr/>
        </p:nvSpPr>
        <p:spPr>
          <a:xfrm>
            <a:off x="9728277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A75930-EA84-56A8-CF0B-A78152CF2413}"/>
              </a:ext>
            </a:extLst>
          </p:cNvPr>
          <p:cNvSpPr/>
          <p:nvPr/>
        </p:nvSpPr>
        <p:spPr>
          <a:xfrm>
            <a:off x="8649979" y="4552120"/>
            <a:ext cx="2292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51" name="Group 16">
            <a:extLst>
              <a:ext uri="{FF2B5EF4-FFF2-40B4-BE49-F238E27FC236}">
                <a16:creationId xmlns:a16="http://schemas.microsoft.com/office/drawing/2014/main" id="{7E5E3623-35E0-4562-1C77-5AEB7BDFE9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676" y="2729816"/>
            <a:ext cx="252672" cy="290421"/>
            <a:chOff x="1039" y="1681"/>
            <a:chExt cx="1071" cy="1231"/>
          </a:xfrm>
          <a:solidFill>
            <a:srgbClr val="557CF9"/>
          </a:solidFill>
        </p:grpSpPr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22F0861C-AD7D-3E6E-501E-5224ED237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8C017C3A-C298-A036-64EA-4AF616FB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39997D69-9C0C-4CA0-AA50-49B51BF5B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9C62890-B151-95A5-E5A1-EFD1BCC1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2BD0907D-CFB7-4595-A96A-8D350E03EB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6703" y="2755776"/>
            <a:ext cx="313348" cy="287615"/>
            <a:chOff x="2577" y="1104"/>
            <a:chExt cx="414" cy="380"/>
          </a:xfrm>
          <a:solidFill>
            <a:srgbClr val="557CF9"/>
          </a:solidFill>
        </p:grpSpPr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484FE6C2-8D33-5228-7158-5C9777596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3F077EC0-BFAA-267C-1ED1-F4645BD15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E1AE07DE-886A-0950-6DA4-8869E5FDF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FF6DCC70-00B7-028D-A319-1250DC1BB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4F616228-4C5B-7A09-F7E3-18545C70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36">
            <a:extLst>
              <a:ext uri="{FF2B5EF4-FFF2-40B4-BE49-F238E27FC236}">
                <a16:creationId xmlns:a16="http://schemas.microsoft.com/office/drawing/2014/main" id="{8F9E4653-EFB9-A2ED-D9B3-C1F4A9C36E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794" y="2633294"/>
            <a:ext cx="162482" cy="419745"/>
            <a:chOff x="2375" y="2182"/>
            <a:chExt cx="144" cy="372"/>
          </a:xfrm>
          <a:solidFill>
            <a:srgbClr val="557CF9"/>
          </a:solidFill>
        </p:grpSpPr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9D032553-1208-365B-5528-807634B2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AD6AC20A-FE54-100E-CC96-F926778B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39">
              <a:extLst>
                <a:ext uri="{FF2B5EF4-FFF2-40B4-BE49-F238E27FC236}">
                  <a16:creationId xmlns:a16="http://schemas.microsoft.com/office/drawing/2014/main" id="{FCA7E412-DA87-CF6F-192A-E02FC49AE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7D1C78A1-6F8B-3104-2258-264040D7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AD49D70B-725E-B6A2-2439-8A0F9ACF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2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5674" y="1840515"/>
            <a:ext cx="2579083" cy="2579083"/>
          </a:xfrm>
          <a:prstGeom prst="ellipse">
            <a:avLst/>
          </a:prstGeom>
          <a:solidFill>
            <a:srgbClr val="F2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242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244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255</a:t>
            </a:r>
          </a:p>
        </p:txBody>
      </p:sp>
      <p:sp>
        <p:nvSpPr>
          <p:cNvPr id="6" name="타원 5"/>
          <p:cNvSpPr/>
          <p:nvPr/>
        </p:nvSpPr>
        <p:spPr>
          <a:xfrm>
            <a:off x="3405039" y="1840517"/>
            <a:ext cx="2579083" cy="2579083"/>
          </a:xfrm>
          <a:prstGeom prst="ellipse">
            <a:avLst/>
          </a:prstGeom>
          <a:solidFill>
            <a:srgbClr val="0F1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15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29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74</a:t>
            </a:r>
          </a:p>
        </p:txBody>
      </p:sp>
      <p:sp>
        <p:nvSpPr>
          <p:cNvPr id="7" name="타원 6"/>
          <p:cNvSpPr/>
          <p:nvPr/>
        </p:nvSpPr>
        <p:spPr>
          <a:xfrm>
            <a:off x="6334404" y="1840517"/>
            <a:ext cx="2579083" cy="2579083"/>
          </a:xfrm>
          <a:prstGeom prst="ellipse">
            <a:avLst/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132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159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251</a:t>
            </a:r>
          </a:p>
        </p:txBody>
      </p:sp>
      <p:sp>
        <p:nvSpPr>
          <p:cNvPr id="8" name="타원 7"/>
          <p:cNvSpPr/>
          <p:nvPr/>
        </p:nvSpPr>
        <p:spPr>
          <a:xfrm>
            <a:off x="9263770" y="1840516"/>
            <a:ext cx="2579083" cy="2579083"/>
          </a:xfrm>
          <a:prstGeom prst="ellipse">
            <a:avLst/>
          </a:prstGeom>
          <a:solidFill>
            <a:srgbClr val="557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85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124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249</a:t>
            </a:r>
          </a:p>
        </p:txBody>
      </p:sp>
    </p:spTree>
    <p:extLst>
      <p:ext uri="{BB962C8B-B14F-4D97-AF65-F5344CB8AC3E}">
        <p14:creationId xmlns:p14="http://schemas.microsoft.com/office/powerpoint/2010/main" val="3994966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279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KMS5050022</cp:lastModifiedBy>
  <cp:revision>6</cp:revision>
  <dcterms:created xsi:type="dcterms:W3CDTF">2023-02-19T04:40:02Z</dcterms:created>
  <dcterms:modified xsi:type="dcterms:W3CDTF">2023-06-09T02:03:13Z</dcterms:modified>
</cp:coreProperties>
</file>