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22" r:id="rId4"/>
    <p:sldId id="410" r:id="rId5"/>
    <p:sldId id="411" r:id="rId6"/>
    <p:sldId id="412" r:id="rId7"/>
    <p:sldId id="413" r:id="rId8"/>
    <p:sldId id="414" r:id="rId9"/>
    <p:sldId id="416" r:id="rId10"/>
    <p:sldId id="418" r:id="rId11"/>
    <p:sldId id="419" r:id="rId12"/>
    <p:sldId id="421" r:id="rId13"/>
    <p:sldId id="423" r:id="rId14"/>
    <p:sldId id="425" r:id="rId15"/>
    <p:sldId id="426" r:id="rId16"/>
    <p:sldId id="436" r:id="rId17"/>
    <p:sldId id="439" r:id="rId18"/>
    <p:sldId id="437" r:id="rId19"/>
    <p:sldId id="438" r:id="rId20"/>
    <p:sldId id="440" r:id="rId21"/>
    <p:sldId id="4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175" y="339090"/>
            <a:ext cx="54457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Vue </a:t>
            </a:r>
            <a:r>
              <a:rPr lang="zh-CN" altLang="en-US" sz="4400"/>
              <a:t>路由（</a:t>
            </a:r>
            <a:r>
              <a:rPr lang="en-US" altLang="zh-CN" sz="4400"/>
              <a:t>Router</a:t>
            </a:r>
            <a:r>
              <a:rPr lang="zh-CN" altLang="en-US" sz="4400"/>
              <a:t>）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1087120" y="1511935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动态路由匹配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7120" y="2074545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嵌套路由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7120" y="2620645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编程式的导航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7120" y="3183255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命名路由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87120" y="3770630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路由组件传参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87755" y="4345305"/>
            <a:ext cx="429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导航守卫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7120" y="4919980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路由懒加载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路由懒加载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当打包构建应用时，JavaScript 包会变得非常大，影响页面加载。如果我们能把不同路由对应的组件分割成不同的代码块，然后当路由被访问的时候才加载对应组件，这样就更加高效了。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结合 Vue 的异步组件和 Webpack 的代码分割功能，轻松实现路由组件的懒加载。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896360"/>
            <a:ext cx="6781800" cy="847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9260" y="2705735"/>
            <a:ext cx="5445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/>
              <a:t>Vuex</a:t>
            </a:r>
            <a:endParaRPr lang="en-US" altLang="zh-CN" sz="8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Vuex</a:t>
            </a:r>
            <a: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23921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    </a:t>
            </a:r>
            <a:r>
              <a:rPr lang="zh-CN" altLang="en-US" sz="2800"/>
              <a:t>Vuex 是一个专为 Vue.js 应用程序开发的状态管理模式。它把组件的共享状态抽取出来，以一个</a:t>
            </a:r>
            <a:r>
              <a:rPr lang="zh-CN" altLang="en-US" sz="2800" b="1"/>
              <a:t>全局单例模式</a:t>
            </a:r>
            <a:r>
              <a:rPr lang="zh-CN" altLang="en-US" sz="2800"/>
              <a:t>来管理数据。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什么时候该使用</a:t>
            </a:r>
            <a:r>
              <a:rPr lang="en-US" altLang="zh-CN"/>
              <a:t>Vuex</a:t>
            </a:r>
            <a: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282263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    </a:t>
            </a:r>
            <a:r>
              <a:rPr lang="zh-CN" altLang="en-US" sz="2800"/>
              <a:t>如果您需要构建一个中大型单页应用，您很可能会考虑如何更好地在组件外部管理状态，Vuex 将会成为自然而然的选择。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285115"/>
            <a:ext cx="9413875" cy="6287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71015"/>
            <a:ext cx="10968990" cy="4196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mapState</a:t>
            </a:r>
            <a:r>
              <a:t>辅助函数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045" y="2068830"/>
            <a:ext cx="505777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更改 Vuex 的 store 中的状态的唯一方法是提交 mutation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2106295"/>
            <a:ext cx="4629150" cy="414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15" y="3906520"/>
            <a:ext cx="4276725" cy="542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23465"/>
            <a:ext cx="7000875" cy="1962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327025"/>
            <a:ext cx="5905500" cy="581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15" y="1404620"/>
            <a:ext cx="5238750" cy="247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怎么使用路由？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215" y="2309550"/>
            <a:ext cx="10969200" cy="4759200"/>
          </a:xfrm>
        </p:spPr>
        <p:txBody>
          <a:bodyPr/>
          <a:p>
            <a:r>
              <a:rPr sz="3200"/>
              <a:t>第一步：将组件 (components) 映射到路由(routes)</a:t>
            </a:r>
            <a:endParaRPr sz="3200"/>
          </a:p>
          <a:p>
            <a:pPr marL="0" indent="0">
              <a:buNone/>
            </a:pPr>
            <a:endParaRPr sz="3200"/>
          </a:p>
          <a:p>
            <a:r>
              <a:rPr sz="3200"/>
              <a:t>第二步：告诉Vue Router在哪里渲染它们</a:t>
            </a:r>
            <a:endParaRPr sz="32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Modules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15440"/>
            <a:ext cx="6482715" cy="4634230"/>
          </a:xfrm>
        </p:spPr>
        <p:txBody>
          <a:bodyPr/>
          <a:p>
            <a:r>
              <a:rPr lang="zh-CN" altLang="en-US"/>
              <a:t>当应用变得非常复杂时，store 对象就有可能变得相当臃肿。</a:t>
            </a:r>
            <a:endParaRPr lang="zh-CN" altLang="en-US"/>
          </a:p>
          <a:p>
            <a:r>
              <a:rPr lang="zh-CN" altLang="en-US"/>
              <a:t>为了解决以上问题，Vuex 允许我们将 store 分割成模块（module）。每个模块拥有自己的 state、mutation、action。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7280" y="376555"/>
            <a:ext cx="3857625" cy="610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动态路由匹配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    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我们经常需要把某种模式匹配到的所有路由，全都映射到同个组件。例如，我们有一个 User 组件，对于所有 ID 各不相同的用户，都要使用这个组件来渲染。那么，我们可以在 vue-router 的路由路径中使用“动态路径参数”来达到这个效果。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嵌套路由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实际生活中的应用界面，通常由多层嵌套的组件组合而成。同样地，URL 中各段动态路径也按某种结构对应嵌套的各层组件，例如：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460625"/>
            <a:ext cx="9734550" cy="3590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编程式的导航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除了使用 &lt;router-link&gt; 创建 a 标签来定义导航链接，我们还可以借助 router 的实例方法，通过编写代码来实现。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933700"/>
            <a:ext cx="974407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5" y="3924300"/>
            <a:ext cx="788670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有时候，通过一个名称来标识一个路由显得更方便一些，特别是在链接一个路由，或者是执行一些跳转的时候。你可以在创建 Router 实例的时候，在 routes 配置中给某个路由设置名称。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484120"/>
            <a:ext cx="8591550" cy="3924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路由组件传参（props）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在组件中使用 $route 会使之与其对应路由形成高度耦合，从而使组件只能在某些特定的 URL 上使用，限制了其灵活性。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 props 将组件和路由解耦，取代与 $route 的耦合。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922905"/>
            <a:ext cx="94202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300" y="604520"/>
            <a:ext cx="4321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通过一下props解耦后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447800"/>
            <a:ext cx="9067800" cy="396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导航守卫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9925"/>
            <a:ext cx="10969200" cy="4759200"/>
          </a:xfrm>
        </p:spPr>
        <p:txBody>
          <a:bodyPr/>
          <a:p>
            <a:r>
              <a:rPr lang="zh-CN" altLang="en-US"/>
              <a:t>全局守卫</a:t>
            </a:r>
            <a:endParaRPr lang="zh-CN" altLang="en-US"/>
          </a:p>
          <a:p>
            <a:r>
              <a:rPr lang="zh-CN" altLang="en-US"/>
              <a:t>路由独享的守卫</a:t>
            </a:r>
            <a:endParaRPr lang="zh-CN" altLang="en-US"/>
          </a:p>
          <a:p>
            <a:r>
              <a:rPr lang="zh-CN" altLang="en-US"/>
              <a:t>组件内的守卫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2148205"/>
            <a:ext cx="8492490" cy="3624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宽屏</PresentationFormat>
  <Paragraphs>87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怎么使用路由？</vt:lpstr>
      <vt:lpstr>动态路由匹配</vt:lpstr>
      <vt:lpstr>嵌套路由</vt:lpstr>
      <vt:lpstr>编程式的导航</vt:lpstr>
      <vt:lpstr>命名路由</vt:lpstr>
      <vt:lpstr>路由组件传参（props）</vt:lpstr>
      <vt:lpstr>PowerPoint 演示文稿</vt:lpstr>
      <vt:lpstr>导航守卫</vt:lpstr>
      <vt:lpstr>路由懒加载</vt:lpstr>
      <vt:lpstr>PowerPoint 演示文稿</vt:lpstr>
      <vt:lpstr>Vuex是什么？</vt:lpstr>
      <vt:lpstr>什么时候该使用Vuex？</vt:lpstr>
      <vt:lpstr>PowerPoint 演示文稿</vt:lpstr>
      <vt:lpstr>State</vt:lpstr>
      <vt:lpstr>mapState辅助函数</vt:lpstr>
      <vt:lpstr>Mutation</vt:lpstr>
      <vt:lpstr>Action</vt:lpstr>
      <vt:lpstr>PowerPoint 演示文稿</vt:lpstr>
      <vt:lpstr>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ever</cp:lastModifiedBy>
  <cp:revision>174</cp:revision>
  <dcterms:created xsi:type="dcterms:W3CDTF">2019-06-19T02:08:00Z</dcterms:created>
  <dcterms:modified xsi:type="dcterms:W3CDTF">2020-11-10T07:47:28Z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