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73" r:id="rId5"/>
    <p:sldId id="262" r:id="rId6"/>
    <p:sldId id="265" r:id="rId7"/>
    <p:sldId id="264" r:id="rId8"/>
    <p:sldId id="271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2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31.wmf"/><Relationship Id="rId7" Type="http://schemas.openxmlformats.org/officeDocument/2006/relationships/image" Target="../media/image2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30.wmf"/><Relationship Id="rId16" Type="http://schemas.openxmlformats.org/officeDocument/2006/relationships/image" Target="../media/image38.wmf"/><Relationship Id="rId1" Type="http://schemas.openxmlformats.org/officeDocument/2006/relationships/image" Target="../media/image29.wmf"/><Relationship Id="rId6" Type="http://schemas.openxmlformats.org/officeDocument/2006/relationships/image" Target="../media/image1.wmf"/><Relationship Id="rId11" Type="http://schemas.openxmlformats.org/officeDocument/2006/relationships/image" Target="../media/image33.wmf"/><Relationship Id="rId5" Type="http://schemas.openxmlformats.org/officeDocument/2006/relationships/image" Target="../media/image17.wmf"/><Relationship Id="rId15" Type="http://schemas.openxmlformats.org/officeDocument/2006/relationships/image" Target="../media/image37.wmf"/><Relationship Id="rId10" Type="http://schemas.openxmlformats.org/officeDocument/2006/relationships/image" Target="../media/image20.wmf"/><Relationship Id="rId4" Type="http://schemas.openxmlformats.org/officeDocument/2006/relationships/image" Target="../media/image32.wmf"/><Relationship Id="rId9" Type="http://schemas.openxmlformats.org/officeDocument/2006/relationships/image" Target="../media/image19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1.wmf"/><Relationship Id="rId7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22.wmf"/><Relationship Id="rId4" Type="http://schemas.openxmlformats.org/officeDocument/2006/relationships/image" Target="../media/image27.wmf"/><Relationship Id="rId9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66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48.wmf"/><Relationship Id="rId11" Type="http://schemas.openxmlformats.org/officeDocument/2006/relationships/image" Target="../media/image59.wmf"/><Relationship Id="rId5" Type="http://schemas.openxmlformats.org/officeDocument/2006/relationships/image" Target="../media/image64.wmf"/><Relationship Id="rId10" Type="http://schemas.openxmlformats.org/officeDocument/2006/relationships/image" Target="../media/image58.wmf"/><Relationship Id="rId4" Type="http://schemas.openxmlformats.org/officeDocument/2006/relationships/image" Target="../media/image46.wmf"/><Relationship Id="rId9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46.wmf"/><Relationship Id="rId7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71.wmf"/><Relationship Id="rId4" Type="http://schemas.openxmlformats.org/officeDocument/2006/relationships/image" Target="../media/image47.wmf"/><Relationship Id="rId9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18.wmf"/><Relationship Id="rId26" Type="http://schemas.openxmlformats.org/officeDocument/2006/relationships/image" Target="../media/image34.wmf"/><Relationship Id="rId39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38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5.wmf"/><Relationship Id="rId36" Type="http://schemas.openxmlformats.org/officeDocument/2006/relationships/oleObject" Target="../embeddings/oleObject4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6.wmf"/><Relationship Id="rId35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28.png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2.wmf"/><Relationship Id="rId22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4.bin"/><Relationship Id="rId31" Type="http://schemas.openxmlformats.org/officeDocument/2006/relationships/image" Target="../media/image60.png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5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5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7.wmf"/><Relationship Id="rId29" Type="http://schemas.openxmlformats.org/officeDocument/2006/relationships/image" Target="../media/image6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67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8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image" Target="../media/image60.png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49.wmf"/><Relationship Id="rId22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求解过程推导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arlzzhang</a:t>
            </a:r>
            <a:endParaRPr lang="en-US" altLang="zh-CN" dirty="0" smtClean="0"/>
          </a:p>
          <a:p>
            <a:r>
              <a:rPr lang="en-US" altLang="zh-CN" dirty="0" smtClean="0"/>
              <a:t>20170713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5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3280271" y="32129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00351" y="32129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20431" y="32129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5440511" y="32129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160591" y="32129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00351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5643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512519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216375" y="14127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5080471" y="141277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216375" y="836712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080471" y="836712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3280271" y="378904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4000351" y="378904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720431" y="378904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5440511" y="378904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6160591" y="378904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0"/>
            <a:endCxn id="7" idx="4"/>
          </p:cNvCxnSpPr>
          <p:nvPr/>
        </p:nvCxnSpPr>
        <p:spPr>
          <a:xfrm flipV="1">
            <a:off x="5548523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  <a:endCxn id="8" idx="4"/>
          </p:cNvCxnSpPr>
          <p:nvPr/>
        </p:nvCxnSpPr>
        <p:spPr>
          <a:xfrm flipV="1">
            <a:off x="6268603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6" idx="4"/>
          </p:cNvCxnSpPr>
          <p:nvPr/>
        </p:nvCxnSpPr>
        <p:spPr>
          <a:xfrm flipV="1">
            <a:off x="4828443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5" idx="4"/>
          </p:cNvCxnSpPr>
          <p:nvPr/>
        </p:nvCxnSpPr>
        <p:spPr>
          <a:xfrm flipV="1">
            <a:off x="4108363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  <a:endCxn id="4" idx="4"/>
          </p:cNvCxnSpPr>
          <p:nvPr/>
        </p:nvCxnSpPr>
        <p:spPr>
          <a:xfrm flipV="1">
            <a:off x="3388283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14" idx="4"/>
          </p:cNvCxnSpPr>
          <p:nvPr/>
        </p:nvCxnSpPr>
        <p:spPr>
          <a:xfrm flipV="1">
            <a:off x="4324387" y="10527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15" idx="4"/>
          </p:cNvCxnSpPr>
          <p:nvPr/>
        </p:nvCxnSpPr>
        <p:spPr>
          <a:xfrm flipV="1">
            <a:off x="5188483" y="10527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0"/>
            <a:endCxn id="16" idx="4"/>
          </p:cNvCxnSpPr>
          <p:nvPr/>
        </p:nvCxnSpPr>
        <p:spPr>
          <a:xfrm flipH="1" flipV="1">
            <a:off x="3388283" y="4005064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17" idx="4"/>
          </p:cNvCxnSpPr>
          <p:nvPr/>
        </p:nvCxnSpPr>
        <p:spPr>
          <a:xfrm flipV="1">
            <a:off x="4108363" y="4005064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0"/>
            <a:endCxn id="18" idx="4"/>
          </p:cNvCxnSpPr>
          <p:nvPr/>
        </p:nvCxnSpPr>
        <p:spPr>
          <a:xfrm flipV="1">
            <a:off x="4108363" y="4005064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0"/>
            <a:endCxn id="19" idx="4"/>
          </p:cNvCxnSpPr>
          <p:nvPr/>
        </p:nvCxnSpPr>
        <p:spPr>
          <a:xfrm flipV="1">
            <a:off x="4108363" y="4005064"/>
            <a:ext cx="144016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0"/>
            <a:endCxn id="20" idx="4"/>
          </p:cNvCxnSpPr>
          <p:nvPr/>
        </p:nvCxnSpPr>
        <p:spPr>
          <a:xfrm flipV="1">
            <a:off x="4108363" y="4005064"/>
            <a:ext cx="216024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0"/>
            <a:endCxn id="16" idx="4"/>
          </p:cNvCxnSpPr>
          <p:nvPr/>
        </p:nvCxnSpPr>
        <p:spPr>
          <a:xfrm flipH="1" flipV="1">
            <a:off x="3388283" y="4005064"/>
            <a:ext cx="14761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0"/>
            <a:endCxn id="17" idx="4"/>
          </p:cNvCxnSpPr>
          <p:nvPr/>
        </p:nvCxnSpPr>
        <p:spPr>
          <a:xfrm flipH="1" flipV="1">
            <a:off x="4108363" y="4005064"/>
            <a:ext cx="7560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0"/>
            <a:endCxn id="18" idx="4"/>
          </p:cNvCxnSpPr>
          <p:nvPr/>
        </p:nvCxnSpPr>
        <p:spPr>
          <a:xfrm flipH="1" flipV="1">
            <a:off x="4828443" y="4005064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0"/>
            <a:endCxn id="19" idx="4"/>
          </p:cNvCxnSpPr>
          <p:nvPr/>
        </p:nvCxnSpPr>
        <p:spPr>
          <a:xfrm flipV="1">
            <a:off x="4864447" y="4005064"/>
            <a:ext cx="6840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0"/>
            <a:endCxn id="20" idx="4"/>
          </p:cNvCxnSpPr>
          <p:nvPr/>
        </p:nvCxnSpPr>
        <p:spPr>
          <a:xfrm flipV="1">
            <a:off x="4864447" y="4005064"/>
            <a:ext cx="140415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0"/>
          </p:cNvCxnSpPr>
          <p:nvPr/>
        </p:nvCxnSpPr>
        <p:spPr>
          <a:xfrm flipH="1" flipV="1">
            <a:off x="3388283" y="4005064"/>
            <a:ext cx="223224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0"/>
            <a:endCxn id="17" idx="4"/>
          </p:cNvCxnSpPr>
          <p:nvPr/>
        </p:nvCxnSpPr>
        <p:spPr>
          <a:xfrm flipH="1" flipV="1">
            <a:off x="4108363" y="4005064"/>
            <a:ext cx="151216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0"/>
            <a:endCxn id="18" idx="4"/>
          </p:cNvCxnSpPr>
          <p:nvPr/>
        </p:nvCxnSpPr>
        <p:spPr>
          <a:xfrm flipH="1" flipV="1">
            <a:off x="4828443" y="4005064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0"/>
            <a:endCxn id="19" idx="4"/>
          </p:cNvCxnSpPr>
          <p:nvPr/>
        </p:nvCxnSpPr>
        <p:spPr>
          <a:xfrm flipH="1" flipV="1">
            <a:off x="5548523" y="4005064"/>
            <a:ext cx="7200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0"/>
            <a:endCxn id="20" idx="4"/>
          </p:cNvCxnSpPr>
          <p:nvPr/>
        </p:nvCxnSpPr>
        <p:spPr>
          <a:xfrm flipV="1">
            <a:off x="5620531" y="4005064"/>
            <a:ext cx="64807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0"/>
            <a:endCxn id="12" idx="4"/>
          </p:cNvCxnSpPr>
          <p:nvPr/>
        </p:nvCxnSpPr>
        <p:spPr>
          <a:xfrm flipV="1">
            <a:off x="3388283" y="1628800"/>
            <a:ext cx="9361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0"/>
            <a:endCxn id="12" idx="4"/>
          </p:cNvCxnSpPr>
          <p:nvPr/>
        </p:nvCxnSpPr>
        <p:spPr>
          <a:xfrm flipV="1">
            <a:off x="4108363" y="1628800"/>
            <a:ext cx="21602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0"/>
            <a:endCxn id="13" idx="4"/>
          </p:cNvCxnSpPr>
          <p:nvPr/>
        </p:nvCxnSpPr>
        <p:spPr>
          <a:xfrm flipV="1">
            <a:off x="3388283" y="1628800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0"/>
            <a:endCxn id="13" idx="4"/>
          </p:cNvCxnSpPr>
          <p:nvPr/>
        </p:nvCxnSpPr>
        <p:spPr>
          <a:xfrm flipV="1">
            <a:off x="4108363" y="1628800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0"/>
            <a:endCxn id="12" idx="4"/>
          </p:cNvCxnSpPr>
          <p:nvPr/>
        </p:nvCxnSpPr>
        <p:spPr>
          <a:xfrm flipH="1" flipV="1">
            <a:off x="4324387" y="1628800"/>
            <a:ext cx="50405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0"/>
            <a:endCxn id="12" idx="4"/>
          </p:cNvCxnSpPr>
          <p:nvPr/>
        </p:nvCxnSpPr>
        <p:spPr>
          <a:xfrm flipH="1" flipV="1">
            <a:off x="4324387" y="1628800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0"/>
            <a:endCxn id="13" idx="4"/>
          </p:cNvCxnSpPr>
          <p:nvPr/>
        </p:nvCxnSpPr>
        <p:spPr>
          <a:xfrm flipH="1" flipV="1">
            <a:off x="5188483" y="1628800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0"/>
            <a:endCxn id="12" idx="4"/>
          </p:cNvCxnSpPr>
          <p:nvPr/>
        </p:nvCxnSpPr>
        <p:spPr>
          <a:xfrm flipH="1" flipV="1">
            <a:off x="4324387" y="1628800"/>
            <a:ext cx="194421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0"/>
            <a:endCxn id="13" idx="4"/>
          </p:cNvCxnSpPr>
          <p:nvPr/>
        </p:nvCxnSpPr>
        <p:spPr>
          <a:xfrm flipH="1" flipV="1">
            <a:off x="5188483" y="1628800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73726"/>
              </p:ext>
            </p:extLst>
          </p:nvPr>
        </p:nvGraphicFramePr>
        <p:xfrm>
          <a:off x="4457055" y="2005707"/>
          <a:ext cx="766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55" y="2005707"/>
                        <a:ext cx="7667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12839"/>
              </p:ext>
            </p:extLst>
          </p:nvPr>
        </p:nvGraphicFramePr>
        <p:xfrm>
          <a:off x="4457055" y="4471095"/>
          <a:ext cx="6397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55" y="4471095"/>
                        <a:ext cx="6397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77149"/>
              </p:ext>
            </p:extLst>
          </p:nvPr>
        </p:nvGraphicFramePr>
        <p:xfrm>
          <a:off x="3493443" y="6007795"/>
          <a:ext cx="215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公式" r:id="rId7" imgW="139680" imgH="126720" progId="Equation.3">
                  <p:embed/>
                </p:oleObj>
              </mc:Choice>
              <mc:Fallback>
                <p:oleObj name="公式" r:id="rId7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443" y="6007795"/>
                        <a:ext cx="2159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圆角矩形 59"/>
          <p:cNvSpPr/>
          <p:nvPr/>
        </p:nvSpPr>
        <p:spPr>
          <a:xfrm>
            <a:off x="4108363" y="755122"/>
            <a:ext cx="1332148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064247" y="3068960"/>
            <a:ext cx="34865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928343" y="5939698"/>
            <a:ext cx="1944216" cy="36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16606"/>
              </p:ext>
            </p:extLst>
          </p:nvPr>
        </p:nvGraphicFramePr>
        <p:xfrm>
          <a:off x="683568" y="3728145"/>
          <a:ext cx="2251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9" imgW="1257120" imgH="228600" progId="Equation.3">
                  <p:embed/>
                </p:oleObj>
              </mc:Choice>
              <mc:Fallback>
                <p:oleObj name="公式" r:id="rId9" imgW="1257120" imgH="228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28145"/>
                        <a:ext cx="2251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57418"/>
              </p:ext>
            </p:extLst>
          </p:nvPr>
        </p:nvGraphicFramePr>
        <p:xfrm>
          <a:off x="1386830" y="3151882"/>
          <a:ext cx="15478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公式" r:id="rId11" imgW="863280" imgH="228600" progId="Equation.3">
                  <p:embed/>
                </p:oleObj>
              </mc:Choice>
              <mc:Fallback>
                <p:oleObj name="公式" r:id="rId11" imgW="863280" imgH="22860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830" y="3151882"/>
                        <a:ext cx="15478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00734"/>
              </p:ext>
            </p:extLst>
          </p:nvPr>
        </p:nvGraphicFramePr>
        <p:xfrm>
          <a:off x="1759892" y="1319907"/>
          <a:ext cx="21859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公式" r:id="rId13" imgW="1282680" imgH="241200" progId="Equation.3">
                  <p:embed/>
                </p:oleObj>
              </mc:Choice>
              <mc:Fallback>
                <p:oleObj name="公式" r:id="rId13" imgW="1282680" imgH="241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892" y="1319907"/>
                        <a:ext cx="21859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39947"/>
              </p:ext>
            </p:extLst>
          </p:nvPr>
        </p:nvGraphicFramePr>
        <p:xfrm>
          <a:off x="2431405" y="743645"/>
          <a:ext cx="1514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公式" r:id="rId15" imgW="888840" imgH="241200" progId="Equation.3">
                  <p:embed/>
                </p:oleObj>
              </mc:Choice>
              <mc:Fallback>
                <p:oleObj name="公式" r:id="rId15" imgW="888840" imgH="241200" progId="Equation.3">
                  <p:embed/>
                  <p:pic>
                    <p:nvPicPr>
                      <p:cNvPr id="0" name="对象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405" y="743645"/>
                        <a:ext cx="1514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35496" y="35913"/>
            <a:ext cx="481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MLP(Multilayer Perceptron)</a:t>
            </a:r>
            <a:endParaRPr lang="zh-CN" altLang="en-US" sz="3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52033"/>
              </p:ext>
            </p:extLst>
          </p:nvPr>
        </p:nvGraphicFramePr>
        <p:xfrm>
          <a:off x="6876256" y="5909792"/>
          <a:ext cx="10937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公式" r:id="rId17" imgW="609480" imgH="203040" progId="Equation.3">
                  <p:embed/>
                </p:oleObj>
              </mc:Choice>
              <mc:Fallback>
                <p:oleObj name="公式" r:id="rId17" imgW="609480" imgH="203040" progId="Equation.3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909792"/>
                        <a:ext cx="10937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46364"/>
              </p:ext>
            </p:extLst>
          </p:nvPr>
        </p:nvGraphicFramePr>
        <p:xfrm>
          <a:off x="6887368" y="4714404"/>
          <a:ext cx="1092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公式" r:id="rId19" imgW="609480" imgH="203040" progId="Equation.3">
                  <p:embed/>
                </p:oleObj>
              </mc:Choice>
              <mc:Fallback>
                <p:oleObj name="公式" r:id="rId19" imgW="609480" imgH="203040" progId="Equation.3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368" y="4714404"/>
                        <a:ext cx="10922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53425"/>
              </p:ext>
            </p:extLst>
          </p:nvPr>
        </p:nvGraphicFramePr>
        <p:xfrm>
          <a:off x="6876256" y="3488854"/>
          <a:ext cx="14827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公式" r:id="rId21" imgW="825480" imgH="507960" progId="Equation.3">
                  <p:embed/>
                </p:oleObj>
              </mc:Choice>
              <mc:Fallback>
                <p:oleObj name="公式" r:id="rId21" imgW="825480" imgH="50796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488854"/>
                        <a:ext cx="14827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57973"/>
              </p:ext>
            </p:extLst>
          </p:nvPr>
        </p:nvGraphicFramePr>
        <p:xfrm>
          <a:off x="6876256" y="1047279"/>
          <a:ext cx="14779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公式" r:id="rId23" imgW="825480" imgH="533160" progId="Equation.3">
                  <p:embed/>
                </p:oleObj>
              </mc:Choice>
              <mc:Fallback>
                <p:oleObj name="公式" r:id="rId23" imgW="825480" imgH="53316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047279"/>
                        <a:ext cx="14779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49900"/>
              </p:ext>
            </p:extLst>
          </p:nvPr>
        </p:nvGraphicFramePr>
        <p:xfrm>
          <a:off x="6876256" y="2322042"/>
          <a:ext cx="111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公式" r:id="rId25" imgW="622080" imgH="203040" progId="Equation.3">
                  <p:embed/>
                </p:oleObj>
              </mc:Choice>
              <mc:Fallback>
                <p:oleObj name="公式" r:id="rId25" imgW="622080" imgH="203040" progId="Equation.3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322042"/>
                        <a:ext cx="1117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25128"/>
              </p:ext>
            </p:extLst>
          </p:nvPr>
        </p:nvGraphicFramePr>
        <p:xfrm>
          <a:off x="6876256" y="3033242"/>
          <a:ext cx="10683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公式" r:id="rId27" imgW="596880" imgH="203040" progId="Equation.3">
                  <p:embed/>
                </p:oleObj>
              </mc:Choice>
              <mc:Fallback>
                <p:oleObj name="公式" r:id="rId27" imgW="596880" imgH="203040" progId="Equation.3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033242"/>
                        <a:ext cx="10683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78981"/>
              </p:ext>
            </p:extLst>
          </p:nvPr>
        </p:nvGraphicFramePr>
        <p:xfrm>
          <a:off x="6876256" y="764704"/>
          <a:ext cx="1092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公式" r:id="rId29" imgW="609480" imgH="228600" progId="Equation.3">
                  <p:embed/>
                </p:oleObj>
              </mc:Choice>
              <mc:Fallback>
                <p:oleObj name="公式" r:id="rId29" imgW="609480" imgH="228600" progId="Equation.3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764704"/>
                        <a:ext cx="1092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nter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33" y="3356992"/>
            <a:ext cx="5760000" cy="31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nter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340928"/>
            <a:ext cx="48353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496" y="35913"/>
            <a:ext cx="572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RNN(Recurrent Neural Networks)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20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91581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363589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35597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507605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79613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635896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391980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3851920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716016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385192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716016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91581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363589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35597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507605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79613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72526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892606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1612686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332766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3052846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19" idx="0"/>
            <a:endCxn id="7" idx="4"/>
          </p:cNvCxnSpPr>
          <p:nvPr/>
        </p:nvCxnSpPr>
        <p:spPr>
          <a:xfrm flipV="1">
            <a:off x="518406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  <a:endCxn id="8" idx="4"/>
          </p:cNvCxnSpPr>
          <p:nvPr/>
        </p:nvCxnSpPr>
        <p:spPr>
          <a:xfrm flipV="1">
            <a:off x="590414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0"/>
            <a:endCxn id="6" idx="4"/>
          </p:cNvCxnSpPr>
          <p:nvPr/>
        </p:nvCxnSpPr>
        <p:spPr>
          <a:xfrm flipV="1">
            <a:off x="446398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0"/>
            <a:endCxn id="5" idx="4"/>
          </p:cNvCxnSpPr>
          <p:nvPr/>
        </p:nvCxnSpPr>
        <p:spPr>
          <a:xfrm flipV="1">
            <a:off x="374390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6" idx="0"/>
            <a:endCxn id="4" idx="4"/>
          </p:cNvCxnSpPr>
          <p:nvPr/>
        </p:nvCxnSpPr>
        <p:spPr>
          <a:xfrm flipV="1">
            <a:off x="302382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0"/>
            <a:endCxn id="14" idx="4"/>
          </p:cNvCxnSpPr>
          <p:nvPr/>
        </p:nvCxnSpPr>
        <p:spPr>
          <a:xfrm flipV="1">
            <a:off x="3959932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0"/>
            <a:endCxn id="15" idx="4"/>
          </p:cNvCxnSpPr>
          <p:nvPr/>
        </p:nvCxnSpPr>
        <p:spPr>
          <a:xfrm flipV="1">
            <a:off x="4824028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0"/>
            <a:endCxn id="16" idx="4"/>
          </p:cNvCxnSpPr>
          <p:nvPr/>
        </p:nvCxnSpPr>
        <p:spPr>
          <a:xfrm flipH="1" flipV="1">
            <a:off x="3023828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0"/>
            <a:endCxn id="17" idx="4"/>
          </p:cNvCxnSpPr>
          <p:nvPr/>
        </p:nvCxnSpPr>
        <p:spPr>
          <a:xfrm flipV="1">
            <a:off x="3743908" y="3717032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8" idx="4"/>
          </p:cNvCxnSpPr>
          <p:nvPr/>
        </p:nvCxnSpPr>
        <p:spPr>
          <a:xfrm flipV="1">
            <a:off x="3743908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0"/>
            <a:endCxn id="19" idx="4"/>
          </p:cNvCxnSpPr>
          <p:nvPr/>
        </p:nvCxnSpPr>
        <p:spPr>
          <a:xfrm flipV="1">
            <a:off x="3743908" y="3717032"/>
            <a:ext cx="144016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20" idx="4"/>
          </p:cNvCxnSpPr>
          <p:nvPr/>
        </p:nvCxnSpPr>
        <p:spPr>
          <a:xfrm flipV="1">
            <a:off x="3743908" y="3717032"/>
            <a:ext cx="216024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6" idx="4"/>
          </p:cNvCxnSpPr>
          <p:nvPr/>
        </p:nvCxnSpPr>
        <p:spPr>
          <a:xfrm flipH="1" flipV="1">
            <a:off x="3023828" y="3717032"/>
            <a:ext cx="14761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7" idx="4"/>
          </p:cNvCxnSpPr>
          <p:nvPr/>
        </p:nvCxnSpPr>
        <p:spPr>
          <a:xfrm flipH="1" flipV="1">
            <a:off x="3743908" y="3717032"/>
            <a:ext cx="7560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8" idx="4"/>
          </p:cNvCxnSpPr>
          <p:nvPr/>
        </p:nvCxnSpPr>
        <p:spPr>
          <a:xfrm flipH="1" flipV="1">
            <a:off x="4463988" y="3717032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" idx="0"/>
            <a:endCxn id="19" idx="4"/>
          </p:cNvCxnSpPr>
          <p:nvPr/>
        </p:nvCxnSpPr>
        <p:spPr>
          <a:xfrm flipV="1">
            <a:off x="4499992" y="3717032"/>
            <a:ext cx="6840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" idx="0"/>
            <a:endCxn id="20" idx="4"/>
          </p:cNvCxnSpPr>
          <p:nvPr/>
        </p:nvCxnSpPr>
        <p:spPr>
          <a:xfrm flipV="1">
            <a:off x="4499992" y="3717032"/>
            <a:ext cx="140415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" idx="0"/>
          </p:cNvCxnSpPr>
          <p:nvPr/>
        </p:nvCxnSpPr>
        <p:spPr>
          <a:xfrm flipH="1" flipV="1">
            <a:off x="3023828" y="3717032"/>
            <a:ext cx="223224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1" idx="0"/>
            <a:endCxn id="17" idx="4"/>
          </p:cNvCxnSpPr>
          <p:nvPr/>
        </p:nvCxnSpPr>
        <p:spPr>
          <a:xfrm flipH="1" flipV="1">
            <a:off x="3743908" y="3717032"/>
            <a:ext cx="151216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" idx="0"/>
            <a:endCxn id="18" idx="4"/>
          </p:cNvCxnSpPr>
          <p:nvPr/>
        </p:nvCxnSpPr>
        <p:spPr>
          <a:xfrm flipH="1" flipV="1">
            <a:off x="4463988" y="3717032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1" idx="0"/>
            <a:endCxn id="19" idx="4"/>
          </p:cNvCxnSpPr>
          <p:nvPr/>
        </p:nvCxnSpPr>
        <p:spPr>
          <a:xfrm flipH="1" flipV="1">
            <a:off x="5184068" y="3717032"/>
            <a:ext cx="7200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1" idx="0"/>
            <a:endCxn id="20" idx="4"/>
          </p:cNvCxnSpPr>
          <p:nvPr/>
        </p:nvCxnSpPr>
        <p:spPr>
          <a:xfrm flipV="1">
            <a:off x="5256076" y="3717032"/>
            <a:ext cx="64807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" idx="0"/>
            <a:endCxn id="12" idx="4"/>
          </p:cNvCxnSpPr>
          <p:nvPr/>
        </p:nvCxnSpPr>
        <p:spPr>
          <a:xfrm flipV="1">
            <a:off x="3023828" y="1340768"/>
            <a:ext cx="9361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" idx="0"/>
            <a:endCxn id="12" idx="4"/>
          </p:cNvCxnSpPr>
          <p:nvPr/>
        </p:nvCxnSpPr>
        <p:spPr>
          <a:xfrm flipV="1">
            <a:off x="3743908" y="1340768"/>
            <a:ext cx="21602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" idx="0"/>
            <a:endCxn id="13" idx="4"/>
          </p:cNvCxnSpPr>
          <p:nvPr/>
        </p:nvCxnSpPr>
        <p:spPr>
          <a:xfrm flipV="1">
            <a:off x="3023828" y="1340768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" idx="0"/>
            <a:endCxn id="13" idx="4"/>
          </p:cNvCxnSpPr>
          <p:nvPr/>
        </p:nvCxnSpPr>
        <p:spPr>
          <a:xfrm flipV="1">
            <a:off x="3743908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0"/>
            <a:endCxn id="12" idx="4"/>
          </p:cNvCxnSpPr>
          <p:nvPr/>
        </p:nvCxnSpPr>
        <p:spPr>
          <a:xfrm flipH="1" flipV="1">
            <a:off x="3959932" y="1340768"/>
            <a:ext cx="50405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" idx="0"/>
            <a:endCxn id="12" idx="4"/>
          </p:cNvCxnSpPr>
          <p:nvPr/>
        </p:nvCxnSpPr>
        <p:spPr>
          <a:xfrm flipH="1" flipV="1">
            <a:off x="3959932" y="1340768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" idx="0"/>
            <a:endCxn id="13" idx="4"/>
          </p:cNvCxnSpPr>
          <p:nvPr/>
        </p:nvCxnSpPr>
        <p:spPr>
          <a:xfrm flipH="1" flipV="1">
            <a:off x="4824028" y="1340768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" idx="0"/>
            <a:endCxn id="12" idx="4"/>
          </p:cNvCxnSpPr>
          <p:nvPr/>
        </p:nvCxnSpPr>
        <p:spPr>
          <a:xfrm flipH="1" flipV="1">
            <a:off x="3959932" y="1340768"/>
            <a:ext cx="194421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" idx="0"/>
            <a:endCxn id="13" idx="4"/>
          </p:cNvCxnSpPr>
          <p:nvPr/>
        </p:nvCxnSpPr>
        <p:spPr>
          <a:xfrm flipH="1" flipV="1">
            <a:off x="4824028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1" idx="0"/>
            <a:endCxn id="16" idx="4"/>
          </p:cNvCxnSpPr>
          <p:nvPr/>
        </p:nvCxnSpPr>
        <p:spPr>
          <a:xfrm flipV="1">
            <a:off x="280538" y="3717032"/>
            <a:ext cx="274329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1" idx="0"/>
            <a:endCxn id="17" idx="4"/>
          </p:cNvCxnSpPr>
          <p:nvPr/>
        </p:nvCxnSpPr>
        <p:spPr>
          <a:xfrm flipV="1">
            <a:off x="280538" y="3717032"/>
            <a:ext cx="346337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21" idx="0"/>
            <a:endCxn id="18" idx="4"/>
          </p:cNvCxnSpPr>
          <p:nvPr/>
        </p:nvCxnSpPr>
        <p:spPr>
          <a:xfrm flipV="1">
            <a:off x="280538" y="3717032"/>
            <a:ext cx="418345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1" idx="0"/>
            <a:endCxn id="19" idx="4"/>
          </p:cNvCxnSpPr>
          <p:nvPr/>
        </p:nvCxnSpPr>
        <p:spPr>
          <a:xfrm flipV="1">
            <a:off x="280538" y="3717032"/>
            <a:ext cx="49035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21" idx="0"/>
            <a:endCxn id="20" idx="4"/>
          </p:cNvCxnSpPr>
          <p:nvPr/>
        </p:nvCxnSpPr>
        <p:spPr>
          <a:xfrm flipV="1">
            <a:off x="280538" y="3717032"/>
            <a:ext cx="562361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22" idx="0"/>
            <a:endCxn id="16" idx="4"/>
          </p:cNvCxnSpPr>
          <p:nvPr/>
        </p:nvCxnSpPr>
        <p:spPr>
          <a:xfrm flipV="1">
            <a:off x="1000618" y="3717032"/>
            <a:ext cx="202321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2" idx="0"/>
            <a:endCxn id="17" idx="4"/>
          </p:cNvCxnSpPr>
          <p:nvPr/>
        </p:nvCxnSpPr>
        <p:spPr>
          <a:xfrm flipV="1">
            <a:off x="1000618" y="3717032"/>
            <a:ext cx="274329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" idx="0"/>
            <a:endCxn id="18" idx="4"/>
          </p:cNvCxnSpPr>
          <p:nvPr/>
        </p:nvCxnSpPr>
        <p:spPr>
          <a:xfrm flipV="1">
            <a:off x="1000618" y="3717032"/>
            <a:ext cx="346337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22" idx="0"/>
            <a:endCxn id="19" idx="4"/>
          </p:cNvCxnSpPr>
          <p:nvPr/>
        </p:nvCxnSpPr>
        <p:spPr>
          <a:xfrm flipV="1">
            <a:off x="1000618" y="3717032"/>
            <a:ext cx="418345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22" idx="0"/>
            <a:endCxn id="20" idx="4"/>
          </p:cNvCxnSpPr>
          <p:nvPr/>
        </p:nvCxnSpPr>
        <p:spPr>
          <a:xfrm flipV="1">
            <a:off x="1000618" y="3717032"/>
            <a:ext cx="49035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3" idx="0"/>
            <a:endCxn id="16" idx="4"/>
          </p:cNvCxnSpPr>
          <p:nvPr/>
        </p:nvCxnSpPr>
        <p:spPr>
          <a:xfrm flipV="1">
            <a:off x="1720698" y="3717032"/>
            <a:ext cx="13031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3" idx="0"/>
            <a:endCxn id="17" idx="4"/>
          </p:cNvCxnSpPr>
          <p:nvPr/>
        </p:nvCxnSpPr>
        <p:spPr>
          <a:xfrm flipV="1">
            <a:off x="1720698" y="3717032"/>
            <a:ext cx="202321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23" idx="0"/>
            <a:endCxn id="18" idx="4"/>
          </p:cNvCxnSpPr>
          <p:nvPr/>
        </p:nvCxnSpPr>
        <p:spPr>
          <a:xfrm flipV="1">
            <a:off x="1720698" y="3717032"/>
            <a:ext cx="274329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3" idx="0"/>
            <a:endCxn id="19" idx="4"/>
          </p:cNvCxnSpPr>
          <p:nvPr/>
        </p:nvCxnSpPr>
        <p:spPr>
          <a:xfrm flipV="1">
            <a:off x="1720698" y="3717032"/>
            <a:ext cx="346337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23" idx="0"/>
            <a:endCxn id="20" idx="4"/>
          </p:cNvCxnSpPr>
          <p:nvPr/>
        </p:nvCxnSpPr>
        <p:spPr>
          <a:xfrm flipV="1">
            <a:off x="1720698" y="3717032"/>
            <a:ext cx="418345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16" idx="4"/>
          </p:cNvCxnSpPr>
          <p:nvPr/>
        </p:nvCxnSpPr>
        <p:spPr>
          <a:xfrm flipV="1">
            <a:off x="2440778" y="3717032"/>
            <a:ext cx="58305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4" idx="0"/>
            <a:endCxn id="17" idx="4"/>
          </p:cNvCxnSpPr>
          <p:nvPr/>
        </p:nvCxnSpPr>
        <p:spPr>
          <a:xfrm flipV="1">
            <a:off x="2440778" y="3717032"/>
            <a:ext cx="13031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0"/>
            <a:endCxn id="18" idx="4"/>
          </p:cNvCxnSpPr>
          <p:nvPr/>
        </p:nvCxnSpPr>
        <p:spPr>
          <a:xfrm flipV="1">
            <a:off x="2440778" y="3717032"/>
            <a:ext cx="202321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4" idx="0"/>
            <a:endCxn id="19" idx="4"/>
          </p:cNvCxnSpPr>
          <p:nvPr/>
        </p:nvCxnSpPr>
        <p:spPr>
          <a:xfrm flipV="1">
            <a:off x="2440778" y="3717032"/>
            <a:ext cx="274329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4" idx="0"/>
            <a:endCxn id="20" idx="4"/>
          </p:cNvCxnSpPr>
          <p:nvPr/>
        </p:nvCxnSpPr>
        <p:spPr>
          <a:xfrm flipV="1">
            <a:off x="2440778" y="3717032"/>
            <a:ext cx="346337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5" idx="0"/>
            <a:endCxn id="16" idx="4"/>
          </p:cNvCxnSpPr>
          <p:nvPr/>
        </p:nvCxnSpPr>
        <p:spPr>
          <a:xfrm flipH="1" flipV="1">
            <a:off x="3023828" y="3717032"/>
            <a:ext cx="1370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5" idx="0"/>
            <a:endCxn id="17" idx="4"/>
          </p:cNvCxnSpPr>
          <p:nvPr/>
        </p:nvCxnSpPr>
        <p:spPr>
          <a:xfrm flipV="1">
            <a:off x="3160858" y="3717032"/>
            <a:ext cx="58305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5" idx="0"/>
            <a:endCxn id="18" idx="4"/>
          </p:cNvCxnSpPr>
          <p:nvPr/>
        </p:nvCxnSpPr>
        <p:spPr>
          <a:xfrm flipV="1">
            <a:off x="3160858" y="3717032"/>
            <a:ext cx="130313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25" idx="0"/>
            <a:endCxn id="19" idx="4"/>
          </p:cNvCxnSpPr>
          <p:nvPr/>
        </p:nvCxnSpPr>
        <p:spPr>
          <a:xfrm flipV="1">
            <a:off x="3160858" y="3717032"/>
            <a:ext cx="202321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5" idx="0"/>
            <a:endCxn id="20" idx="4"/>
          </p:cNvCxnSpPr>
          <p:nvPr/>
        </p:nvCxnSpPr>
        <p:spPr>
          <a:xfrm flipV="1">
            <a:off x="3160858" y="3717032"/>
            <a:ext cx="2743290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99941"/>
              </p:ext>
            </p:extLst>
          </p:nvPr>
        </p:nvGraphicFramePr>
        <p:xfrm>
          <a:off x="70037" y="4914875"/>
          <a:ext cx="431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3" imgW="279360" imgH="203040" progId="Equation.3">
                  <p:embed/>
                </p:oleObj>
              </mc:Choice>
              <mc:Fallback>
                <p:oleObj name="公式" r:id="rId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7" y="4914875"/>
                        <a:ext cx="431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51888"/>
              </p:ext>
            </p:extLst>
          </p:nvPr>
        </p:nvGraphicFramePr>
        <p:xfrm>
          <a:off x="4067944" y="1717675"/>
          <a:ext cx="766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17675"/>
                        <a:ext cx="7667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182425"/>
              </p:ext>
            </p:extLst>
          </p:nvPr>
        </p:nvGraphicFramePr>
        <p:xfrm>
          <a:off x="4092600" y="4183063"/>
          <a:ext cx="6397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公式" r:id="rId7" imgW="126720" imgH="164880" progId="Equation.3">
                  <p:embed/>
                </p:oleObj>
              </mc:Choice>
              <mc:Fallback>
                <p:oleObj name="公式" r:id="rId7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600" y="4183063"/>
                        <a:ext cx="6397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41565"/>
              </p:ext>
            </p:extLst>
          </p:nvPr>
        </p:nvGraphicFramePr>
        <p:xfrm>
          <a:off x="2411760" y="4183063"/>
          <a:ext cx="768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83063"/>
                        <a:ext cx="7683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56415"/>
              </p:ext>
            </p:extLst>
          </p:nvPr>
        </p:nvGraphicFramePr>
        <p:xfrm>
          <a:off x="5644877" y="5661248"/>
          <a:ext cx="295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公式" r:id="rId11" imgW="190440" imgH="203040" progId="Equation.3">
                  <p:embed/>
                </p:oleObj>
              </mc:Choice>
              <mc:Fallback>
                <p:oleObj name="公式" r:id="rId11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877" y="5661248"/>
                        <a:ext cx="2952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圆角矩形 51"/>
          <p:cNvSpPr/>
          <p:nvPr/>
        </p:nvSpPr>
        <p:spPr>
          <a:xfrm>
            <a:off x="3743908" y="467090"/>
            <a:ext cx="1332148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699792" y="2780928"/>
            <a:ext cx="34865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563888" y="5651666"/>
            <a:ext cx="1944216" cy="36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17792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流程图: 联系 140"/>
          <p:cNvSpPr/>
          <p:nvPr/>
        </p:nvSpPr>
        <p:spPr>
          <a:xfrm>
            <a:off x="89800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流程图: 联系 142"/>
          <p:cNvSpPr/>
          <p:nvPr/>
        </p:nvSpPr>
        <p:spPr>
          <a:xfrm>
            <a:off x="161808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流程图: 联系 144"/>
          <p:cNvSpPr/>
          <p:nvPr/>
        </p:nvSpPr>
        <p:spPr>
          <a:xfrm>
            <a:off x="233816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联系 146"/>
          <p:cNvSpPr/>
          <p:nvPr/>
        </p:nvSpPr>
        <p:spPr>
          <a:xfrm>
            <a:off x="3058245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33909" y="5301208"/>
            <a:ext cx="3341733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76" name="对象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26661"/>
              </p:ext>
            </p:extLst>
          </p:nvPr>
        </p:nvGraphicFramePr>
        <p:xfrm>
          <a:off x="35496" y="6366718"/>
          <a:ext cx="6651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公式" r:id="rId13" imgW="431640" imgH="241200" progId="Equation.3">
                  <p:embed/>
                </p:oleObj>
              </mc:Choice>
              <mc:Fallback>
                <p:oleObj name="公式" r:id="rId13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366718"/>
                        <a:ext cx="6651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连接符 57"/>
          <p:cNvCxnSpPr>
            <a:stCxn id="139" idx="0"/>
            <a:endCxn id="21" idx="4"/>
          </p:cNvCxnSpPr>
          <p:nvPr/>
        </p:nvCxnSpPr>
        <p:spPr>
          <a:xfrm flipH="1" flipV="1">
            <a:off x="280538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1" idx="0"/>
            <a:endCxn id="22" idx="4"/>
          </p:cNvCxnSpPr>
          <p:nvPr/>
        </p:nvCxnSpPr>
        <p:spPr>
          <a:xfrm flipH="1" flipV="1">
            <a:off x="1000618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3" idx="0"/>
            <a:endCxn id="23" idx="4"/>
          </p:cNvCxnSpPr>
          <p:nvPr/>
        </p:nvCxnSpPr>
        <p:spPr>
          <a:xfrm flipH="1" flipV="1">
            <a:off x="1720698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5" idx="0"/>
            <a:endCxn id="24" idx="4"/>
          </p:cNvCxnSpPr>
          <p:nvPr/>
        </p:nvCxnSpPr>
        <p:spPr>
          <a:xfrm flipH="1" flipV="1">
            <a:off x="2440778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47" idx="0"/>
            <a:endCxn id="25" idx="4"/>
          </p:cNvCxnSpPr>
          <p:nvPr/>
        </p:nvCxnSpPr>
        <p:spPr>
          <a:xfrm flipH="1" flipV="1">
            <a:off x="3160858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3648" y="64440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67944" y="64440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开通</a:t>
            </a:r>
            <a:endParaRPr lang="zh-CN" altLang="en-US" dirty="0"/>
          </a:p>
        </p:txBody>
      </p:sp>
      <p:sp>
        <p:nvSpPr>
          <p:cNvPr id="115" name="流程图: 联系 114"/>
          <p:cNvSpPr/>
          <p:nvPr/>
        </p:nvSpPr>
        <p:spPr>
          <a:xfrm>
            <a:off x="5924066" y="118717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6644146" y="118717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7364226" y="118717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联系 134"/>
          <p:cNvSpPr/>
          <p:nvPr/>
        </p:nvSpPr>
        <p:spPr>
          <a:xfrm>
            <a:off x="8084306" y="118717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流程图: 联系 148"/>
          <p:cNvSpPr/>
          <p:nvPr/>
        </p:nvSpPr>
        <p:spPr>
          <a:xfrm>
            <a:off x="8804386" y="118717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1" name="对象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66815"/>
              </p:ext>
            </p:extLst>
          </p:nvPr>
        </p:nvGraphicFramePr>
        <p:xfrm>
          <a:off x="5364336" y="498475"/>
          <a:ext cx="431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公式" r:id="rId15" imgW="279360" imgH="203040" progId="Equation.3">
                  <p:embed/>
                </p:oleObj>
              </mc:Choice>
              <mc:Fallback>
                <p:oleObj name="公式" r:id="rId15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336" y="498475"/>
                        <a:ext cx="431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流程图: 联系 152"/>
          <p:cNvSpPr/>
          <p:nvPr/>
        </p:nvSpPr>
        <p:spPr>
          <a:xfrm>
            <a:off x="5910787" y="61110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流程图: 联系 154"/>
          <p:cNvSpPr/>
          <p:nvPr/>
        </p:nvSpPr>
        <p:spPr>
          <a:xfrm>
            <a:off x="6630867" y="61110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流程图: 联系 156"/>
          <p:cNvSpPr/>
          <p:nvPr/>
        </p:nvSpPr>
        <p:spPr>
          <a:xfrm>
            <a:off x="7350947" y="61110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流程图: 联系 157"/>
          <p:cNvSpPr/>
          <p:nvPr/>
        </p:nvSpPr>
        <p:spPr>
          <a:xfrm>
            <a:off x="8071027" y="61110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流程图: 联系 158"/>
          <p:cNvSpPr/>
          <p:nvPr/>
        </p:nvSpPr>
        <p:spPr>
          <a:xfrm>
            <a:off x="8791107" y="61110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stCxn id="115" idx="0"/>
            <a:endCxn id="153" idx="4"/>
          </p:cNvCxnSpPr>
          <p:nvPr/>
        </p:nvCxnSpPr>
        <p:spPr>
          <a:xfrm flipH="1" flipV="1">
            <a:off x="6018799" y="827130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17" idx="0"/>
            <a:endCxn id="155" idx="4"/>
          </p:cNvCxnSpPr>
          <p:nvPr/>
        </p:nvCxnSpPr>
        <p:spPr>
          <a:xfrm flipH="1" flipV="1">
            <a:off x="6738879" y="827130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3" idx="0"/>
            <a:endCxn id="157" idx="4"/>
          </p:cNvCxnSpPr>
          <p:nvPr/>
        </p:nvCxnSpPr>
        <p:spPr>
          <a:xfrm flipH="1" flipV="1">
            <a:off x="7458959" y="827130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35" idx="0"/>
            <a:endCxn id="158" idx="4"/>
          </p:cNvCxnSpPr>
          <p:nvPr/>
        </p:nvCxnSpPr>
        <p:spPr>
          <a:xfrm flipH="1" flipV="1">
            <a:off x="8179039" y="827130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49" idx="0"/>
            <a:endCxn id="159" idx="4"/>
          </p:cNvCxnSpPr>
          <p:nvPr/>
        </p:nvCxnSpPr>
        <p:spPr>
          <a:xfrm flipH="1" flipV="1">
            <a:off x="8899119" y="827130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5766771" y="467090"/>
            <a:ext cx="3341733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66" name="对象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26891"/>
              </p:ext>
            </p:extLst>
          </p:nvPr>
        </p:nvGraphicFramePr>
        <p:xfrm>
          <a:off x="5127799" y="958850"/>
          <a:ext cx="6683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17" imgW="431640" imgH="241200" progId="Equation.3">
                  <p:embed/>
                </p:oleObj>
              </mc:Choice>
              <mc:Fallback>
                <p:oleObj name="公式" r:id="rId17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99" y="958850"/>
                        <a:ext cx="6683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>
            <a:stCxn id="4" idx="0"/>
            <a:endCxn id="115" idx="4"/>
          </p:cNvCxnSpPr>
          <p:nvPr/>
        </p:nvCxnSpPr>
        <p:spPr>
          <a:xfrm flipV="1">
            <a:off x="3023828" y="1403194"/>
            <a:ext cx="300825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0"/>
            <a:endCxn id="117" idx="4"/>
          </p:cNvCxnSpPr>
          <p:nvPr/>
        </p:nvCxnSpPr>
        <p:spPr>
          <a:xfrm flipV="1">
            <a:off x="3023828" y="1403194"/>
            <a:ext cx="372833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0"/>
            <a:endCxn id="133" idx="4"/>
          </p:cNvCxnSpPr>
          <p:nvPr/>
        </p:nvCxnSpPr>
        <p:spPr>
          <a:xfrm flipV="1">
            <a:off x="3023828" y="1403194"/>
            <a:ext cx="444841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0"/>
            <a:endCxn id="135" idx="4"/>
          </p:cNvCxnSpPr>
          <p:nvPr/>
        </p:nvCxnSpPr>
        <p:spPr>
          <a:xfrm flipV="1">
            <a:off x="3023828" y="1403194"/>
            <a:ext cx="516849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0"/>
            <a:endCxn id="149" idx="4"/>
          </p:cNvCxnSpPr>
          <p:nvPr/>
        </p:nvCxnSpPr>
        <p:spPr>
          <a:xfrm flipV="1">
            <a:off x="3023828" y="1403194"/>
            <a:ext cx="588857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0"/>
            <a:endCxn id="115" idx="4"/>
          </p:cNvCxnSpPr>
          <p:nvPr/>
        </p:nvCxnSpPr>
        <p:spPr>
          <a:xfrm flipV="1">
            <a:off x="3743908" y="1403194"/>
            <a:ext cx="228817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0"/>
            <a:endCxn id="117" idx="4"/>
          </p:cNvCxnSpPr>
          <p:nvPr/>
        </p:nvCxnSpPr>
        <p:spPr>
          <a:xfrm flipV="1">
            <a:off x="3743908" y="1403194"/>
            <a:ext cx="300825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" idx="0"/>
            <a:endCxn id="133" idx="4"/>
          </p:cNvCxnSpPr>
          <p:nvPr/>
        </p:nvCxnSpPr>
        <p:spPr>
          <a:xfrm flipV="1">
            <a:off x="3743908" y="1403194"/>
            <a:ext cx="372833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" idx="0"/>
            <a:endCxn id="135" idx="4"/>
          </p:cNvCxnSpPr>
          <p:nvPr/>
        </p:nvCxnSpPr>
        <p:spPr>
          <a:xfrm flipV="1">
            <a:off x="3743908" y="1403194"/>
            <a:ext cx="444841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" idx="0"/>
            <a:endCxn id="149" idx="4"/>
          </p:cNvCxnSpPr>
          <p:nvPr/>
        </p:nvCxnSpPr>
        <p:spPr>
          <a:xfrm flipV="1">
            <a:off x="3743908" y="1403194"/>
            <a:ext cx="516849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" idx="0"/>
            <a:endCxn id="115" idx="4"/>
          </p:cNvCxnSpPr>
          <p:nvPr/>
        </p:nvCxnSpPr>
        <p:spPr>
          <a:xfrm flipV="1">
            <a:off x="4463988" y="1403194"/>
            <a:ext cx="156809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" idx="0"/>
            <a:endCxn id="117" idx="4"/>
          </p:cNvCxnSpPr>
          <p:nvPr/>
        </p:nvCxnSpPr>
        <p:spPr>
          <a:xfrm flipV="1">
            <a:off x="4463988" y="1403194"/>
            <a:ext cx="228817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" idx="0"/>
            <a:endCxn id="133" idx="4"/>
          </p:cNvCxnSpPr>
          <p:nvPr/>
        </p:nvCxnSpPr>
        <p:spPr>
          <a:xfrm flipV="1">
            <a:off x="4463988" y="1403194"/>
            <a:ext cx="300825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" idx="0"/>
            <a:endCxn id="135" idx="4"/>
          </p:cNvCxnSpPr>
          <p:nvPr/>
        </p:nvCxnSpPr>
        <p:spPr>
          <a:xfrm flipV="1">
            <a:off x="4463988" y="1403194"/>
            <a:ext cx="372833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" idx="0"/>
            <a:endCxn id="149" idx="4"/>
          </p:cNvCxnSpPr>
          <p:nvPr/>
        </p:nvCxnSpPr>
        <p:spPr>
          <a:xfrm flipV="1">
            <a:off x="4463988" y="1403194"/>
            <a:ext cx="444841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" idx="0"/>
            <a:endCxn id="115" idx="4"/>
          </p:cNvCxnSpPr>
          <p:nvPr/>
        </p:nvCxnSpPr>
        <p:spPr>
          <a:xfrm flipV="1">
            <a:off x="5184068" y="1403194"/>
            <a:ext cx="84801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" idx="0"/>
            <a:endCxn id="117" idx="4"/>
          </p:cNvCxnSpPr>
          <p:nvPr/>
        </p:nvCxnSpPr>
        <p:spPr>
          <a:xfrm flipV="1">
            <a:off x="5184068" y="1403194"/>
            <a:ext cx="156809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" idx="0"/>
            <a:endCxn id="133" idx="4"/>
          </p:cNvCxnSpPr>
          <p:nvPr/>
        </p:nvCxnSpPr>
        <p:spPr>
          <a:xfrm flipV="1">
            <a:off x="5184068" y="1403194"/>
            <a:ext cx="228817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7" idx="0"/>
            <a:endCxn id="135" idx="4"/>
          </p:cNvCxnSpPr>
          <p:nvPr/>
        </p:nvCxnSpPr>
        <p:spPr>
          <a:xfrm flipV="1">
            <a:off x="5184068" y="1403194"/>
            <a:ext cx="300825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7" idx="0"/>
            <a:endCxn id="149" idx="4"/>
          </p:cNvCxnSpPr>
          <p:nvPr/>
        </p:nvCxnSpPr>
        <p:spPr>
          <a:xfrm flipV="1">
            <a:off x="5184068" y="1403194"/>
            <a:ext cx="372833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8" idx="0"/>
            <a:endCxn id="115" idx="4"/>
          </p:cNvCxnSpPr>
          <p:nvPr/>
        </p:nvCxnSpPr>
        <p:spPr>
          <a:xfrm flipV="1">
            <a:off x="5904148" y="1403194"/>
            <a:ext cx="12793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8" idx="0"/>
            <a:endCxn id="117" idx="4"/>
          </p:cNvCxnSpPr>
          <p:nvPr/>
        </p:nvCxnSpPr>
        <p:spPr>
          <a:xfrm flipV="1">
            <a:off x="5904148" y="1403194"/>
            <a:ext cx="84801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8" idx="0"/>
            <a:endCxn id="133" idx="4"/>
          </p:cNvCxnSpPr>
          <p:nvPr/>
        </p:nvCxnSpPr>
        <p:spPr>
          <a:xfrm flipV="1">
            <a:off x="5904148" y="1403194"/>
            <a:ext cx="156809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8" idx="0"/>
            <a:endCxn id="135" idx="4"/>
          </p:cNvCxnSpPr>
          <p:nvPr/>
        </p:nvCxnSpPr>
        <p:spPr>
          <a:xfrm flipV="1">
            <a:off x="5904148" y="1403194"/>
            <a:ext cx="228817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8" idx="0"/>
            <a:endCxn id="149" idx="4"/>
          </p:cNvCxnSpPr>
          <p:nvPr/>
        </p:nvCxnSpPr>
        <p:spPr>
          <a:xfrm flipV="1">
            <a:off x="5904148" y="1403194"/>
            <a:ext cx="3008250" cy="15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44189"/>
              </p:ext>
            </p:extLst>
          </p:nvPr>
        </p:nvGraphicFramePr>
        <p:xfrm>
          <a:off x="2353147" y="2827338"/>
          <a:ext cx="2746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19" imgW="177480" imgH="203040" progId="Equation.3">
                  <p:embed/>
                </p:oleObj>
              </mc:Choice>
              <mc:Fallback>
                <p:oleObj name="公式" r:id="rId19" imgW="177480" imgH="203040" progId="Equation.3">
                  <p:embed/>
                  <p:pic>
                    <p:nvPicPr>
                      <p:cNvPr id="0" name="对象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147" y="2827338"/>
                        <a:ext cx="2746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0572"/>
              </p:ext>
            </p:extLst>
          </p:nvPr>
        </p:nvGraphicFramePr>
        <p:xfrm>
          <a:off x="2118197" y="3422650"/>
          <a:ext cx="5095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21" imgW="330120" imgH="241200" progId="Equation.3">
                  <p:embed/>
                </p:oleObj>
              </mc:Choice>
              <mc:Fallback>
                <p:oleObj name="公式" r:id="rId21" imgW="330120" imgH="241200" progId="Equation.3">
                  <p:embed/>
                  <p:pic>
                    <p:nvPicPr>
                      <p:cNvPr id="0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97" y="3422650"/>
                        <a:ext cx="5095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32689"/>
              </p:ext>
            </p:extLst>
          </p:nvPr>
        </p:nvGraphicFramePr>
        <p:xfrm>
          <a:off x="3340621" y="498475"/>
          <a:ext cx="295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23" imgW="190440" imgH="228600" progId="Equation.3">
                  <p:embed/>
                </p:oleObj>
              </mc:Choice>
              <mc:Fallback>
                <p:oleObj name="公式" r:id="rId23" imgW="190440" imgH="228600" progId="Equation.3">
                  <p:embed/>
                  <p:pic>
                    <p:nvPicPr>
                      <p:cNvPr id="0" name="对象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621" y="498475"/>
                        <a:ext cx="295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32663"/>
              </p:ext>
            </p:extLst>
          </p:nvPr>
        </p:nvGraphicFramePr>
        <p:xfrm>
          <a:off x="3105671" y="958850"/>
          <a:ext cx="5302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25" imgW="342720" imgH="253800" progId="Equation.3">
                  <p:embed/>
                </p:oleObj>
              </mc:Choice>
              <mc:Fallback>
                <p:oleObj name="公式" r:id="rId25" imgW="342720" imgH="253800" progId="Equation.3">
                  <p:embed/>
                  <p:pic>
                    <p:nvPicPr>
                      <p:cNvPr id="0" name="对象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671" y="958850"/>
                        <a:ext cx="5302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6710918" y="6444044"/>
            <a:ext cx="11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微粒贷</a:t>
            </a:r>
          </a:p>
        </p:txBody>
      </p:sp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30260"/>
              </p:ext>
            </p:extLst>
          </p:nvPr>
        </p:nvGraphicFramePr>
        <p:xfrm>
          <a:off x="6018799" y="1717675"/>
          <a:ext cx="768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27" imgW="152280" imgH="164880" progId="Equation.3">
                  <p:embed/>
                </p:oleObj>
              </mc:Choice>
              <mc:Fallback>
                <p:oleObj name="公式" r:id="rId27" imgW="152280" imgH="164880" progId="Equation.3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799" y="1717675"/>
                        <a:ext cx="7683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8" name="Picture 2" descr="enter description here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5"/>
            <a:ext cx="2772000" cy="14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435597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507605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579613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651621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236296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076056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832140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6588224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292080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6156176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529208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156176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435597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507605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579613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51621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7236296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750177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1470257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2190337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910417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3630497" y="5414515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19" idx="0"/>
            <a:endCxn id="7" idx="4"/>
          </p:cNvCxnSpPr>
          <p:nvPr/>
        </p:nvCxnSpPr>
        <p:spPr>
          <a:xfrm flipV="1">
            <a:off x="662422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  <a:endCxn id="8" idx="4"/>
          </p:cNvCxnSpPr>
          <p:nvPr/>
        </p:nvCxnSpPr>
        <p:spPr>
          <a:xfrm flipV="1">
            <a:off x="734430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0"/>
            <a:endCxn id="6" idx="4"/>
          </p:cNvCxnSpPr>
          <p:nvPr/>
        </p:nvCxnSpPr>
        <p:spPr>
          <a:xfrm flipV="1">
            <a:off x="590414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0"/>
            <a:endCxn id="5" idx="4"/>
          </p:cNvCxnSpPr>
          <p:nvPr/>
        </p:nvCxnSpPr>
        <p:spPr>
          <a:xfrm flipV="1">
            <a:off x="518406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6" idx="0"/>
            <a:endCxn id="4" idx="4"/>
          </p:cNvCxnSpPr>
          <p:nvPr/>
        </p:nvCxnSpPr>
        <p:spPr>
          <a:xfrm flipV="1">
            <a:off x="4463988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0"/>
            <a:endCxn id="14" idx="4"/>
          </p:cNvCxnSpPr>
          <p:nvPr/>
        </p:nvCxnSpPr>
        <p:spPr>
          <a:xfrm flipV="1">
            <a:off x="5400092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0"/>
            <a:endCxn id="15" idx="4"/>
          </p:cNvCxnSpPr>
          <p:nvPr/>
        </p:nvCxnSpPr>
        <p:spPr>
          <a:xfrm flipV="1">
            <a:off x="6264188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0"/>
            <a:endCxn id="16" idx="4"/>
          </p:cNvCxnSpPr>
          <p:nvPr/>
        </p:nvCxnSpPr>
        <p:spPr>
          <a:xfrm flipH="1" flipV="1">
            <a:off x="4463988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0"/>
            <a:endCxn id="17" idx="4"/>
          </p:cNvCxnSpPr>
          <p:nvPr/>
        </p:nvCxnSpPr>
        <p:spPr>
          <a:xfrm flipV="1">
            <a:off x="5184068" y="3717032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8" idx="4"/>
          </p:cNvCxnSpPr>
          <p:nvPr/>
        </p:nvCxnSpPr>
        <p:spPr>
          <a:xfrm flipV="1">
            <a:off x="5184068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0"/>
            <a:endCxn id="19" idx="4"/>
          </p:cNvCxnSpPr>
          <p:nvPr/>
        </p:nvCxnSpPr>
        <p:spPr>
          <a:xfrm flipV="1">
            <a:off x="5184068" y="3717032"/>
            <a:ext cx="144016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20" idx="4"/>
          </p:cNvCxnSpPr>
          <p:nvPr/>
        </p:nvCxnSpPr>
        <p:spPr>
          <a:xfrm flipV="1">
            <a:off x="5184068" y="3717032"/>
            <a:ext cx="216024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6" idx="4"/>
          </p:cNvCxnSpPr>
          <p:nvPr/>
        </p:nvCxnSpPr>
        <p:spPr>
          <a:xfrm flipH="1" flipV="1">
            <a:off x="4463988" y="3717032"/>
            <a:ext cx="14761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7" idx="4"/>
          </p:cNvCxnSpPr>
          <p:nvPr/>
        </p:nvCxnSpPr>
        <p:spPr>
          <a:xfrm flipH="1" flipV="1">
            <a:off x="5184068" y="3717032"/>
            <a:ext cx="7560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8" idx="4"/>
          </p:cNvCxnSpPr>
          <p:nvPr/>
        </p:nvCxnSpPr>
        <p:spPr>
          <a:xfrm flipH="1" flipV="1">
            <a:off x="5904148" y="3717032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" idx="0"/>
            <a:endCxn id="19" idx="4"/>
          </p:cNvCxnSpPr>
          <p:nvPr/>
        </p:nvCxnSpPr>
        <p:spPr>
          <a:xfrm flipV="1">
            <a:off x="5940152" y="3717032"/>
            <a:ext cx="6840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" idx="0"/>
            <a:endCxn id="20" idx="4"/>
          </p:cNvCxnSpPr>
          <p:nvPr/>
        </p:nvCxnSpPr>
        <p:spPr>
          <a:xfrm flipV="1">
            <a:off x="5940152" y="3717032"/>
            <a:ext cx="140415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" idx="0"/>
          </p:cNvCxnSpPr>
          <p:nvPr/>
        </p:nvCxnSpPr>
        <p:spPr>
          <a:xfrm flipH="1" flipV="1">
            <a:off x="4463988" y="3717032"/>
            <a:ext cx="223224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1" idx="0"/>
            <a:endCxn id="17" idx="4"/>
          </p:cNvCxnSpPr>
          <p:nvPr/>
        </p:nvCxnSpPr>
        <p:spPr>
          <a:xfrm flipH="1" flipV="1">
            <a:off x="5184068" y="3717032"/>
            <a:ext cx="151216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" idx="0"/>
            <a:endCxn id="18" idx="4"/>
          </p:cNvCxnSpPr>
          <p:nvPr/>
        </p:nvCxnSpPr>
        <p:spPr>
          <a:xfrm flipH="1" flipV="1">
            <a:off x="5904148" y="3717032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1" idx="0"/>
            <a:endCxn id="19" idx="4"/>
          </p:cNvCxnSpPr>
          <p:nvPr/>
        </p:nvCxnSpPr>
        <p:spPr>
          <a:xfrm flipH="1" flipV="1">
            <a:off x="6624228" y="3717032"/>
            <a:ext cx="7200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1" idx="0"/>
            <a:endCxn id="20" idx="4"/>
          </p:cNvCxnSpPr>
          <p:nvPr/>
        </p:nvCxnSpPr>
        <p:spPr>
          <a:xfrm flipV="1">
            <a:off x="6696236" y="3717032"/>
            <a:ext cx="64807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" idx="0"/>
            <a:endCxn id="12" idx="4"/>
          </p:cNvCxnSpPr>
          <p:nvPr/>
        </p:nvCxnSpPr>
        <p:spPr>
          <a:xfrm flipV="1">
            <a:off x="4463988" y="1340768"/>
            <a:ext cx="9361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" idx="0"/>
            <a:endCxn id="12" idx="4"/>
          </p:cNvCxnSpPr>
          <p:nvPr/>
        </p:nvCxnSpPr>
        <p:spPr>
          <a:xfrm flipV="1">
            <a:off x="5184068" y="1340768"/>
            <a:ext cx="21602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" idx="0"/>
            <a:endCxn id="13" idx="4"/>
          </p:cNvCxnSpPr>
          <p:nvPr/>
        </p:nvCxnSpPr>
        <p:spPr>
          <a:xfrm flipV="1">
            <a:off x="4463988" y="1340768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" idx="0"/>
            <a:endCxn id="13" idx="4"/>
          </p:cNvCxnSpPr>
          <p:nvPr/>
        </p:nvCxnSpPr>
        <p:spPr>
          <a:xfrm flipV="1">
            <a:off x="5184068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0"/>
            <a:endCxn id="12" idx="4"/>
          </p:cNvCxnSpPr>
          <p:nvPr/>
        </p:nvCxnSpPr>
        <p:spPr>
          <a:xfrm flipH="1" flipV="1">
            <a:off x="5400092" y="1340768"/>
            <a:ext cx="50405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" idx="0"/>
            <a:endCxn id="12" idx="4"/>
          </p:cNvCxnSpPr>
          <p:nvPr/>
        </p:nvCxnSpPr>
        <p:spPr>
          <a:xfrm flipH="1" flipV="1">
            <a:off x="5400092" y="1340768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" idx="0"/>
            <a:endCxn id="13" idx="4"/>
          </p:cNvCxnSpPr>
          <p:nvPr/>
        </p:nvCxnSpPr>
        <p:spPr>
          <a:xfrm flipH="1" flipV="1">
            <a:off x="6264188" y="1340768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" idx="0"/>
            <a:endCxn id="12" idx="4"/>
          </p:cNvCxnSpPr>
          <p:nvPr/>
        </p:nvCxnSpPr>
        <p:spPr>
          <a:xfrm flipH="1" flipV="1">
            <a:off x="5400092" y="1340768"/>
            <a:ext cx="194421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8" idx="0"/>
            <a:endCxn id="13" idx="4"/>
          </p:cNvCxnSpPr>
          <p:nvPr/>
        </p:nvCxnSpPr>
        <p:spPr>
          <a:xfrm flipH="1" flipV="1">
            <a:off x="6264188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1" idx="0"/>
            <a:endCxn id="16" idx="4"/>
          </p:cNvCxnSpPr>
          <p:nvPr/>
        </p:nvCxnSpPr>
        <p:spPr>
          <a:xfrm flipV="1">
            <a:off x="858189" y="3717032"/>
            <a:ext cx="360579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1" idx="0"/>
            <a:endCxn id="17" idx="4"/>
          </p:cNvCxnSpPr>
          <p:nvPr/>
        </p:nvCxnSpPr>
        <p:spPr>
          <a:xfrm flipV="1">
            <a:off x="858189" y="3717032"/>
            <a:ext cx="432587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21" idx="0"/>
            <a:endCxn id="18" idx="4"/>
          </p:cNvCxnSpPr>
          <p:nvPr/>
        </p:nvCxnSpPr>
        <p:spPr>
          <a:xfrm flipV="1">
            <a:off x="858189" y="3717032"/>
            <a:ext cx="504595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1" idx="0"/>
            <a:endCxn id="19" idx="4"/>
          </p:cNvCxnSpPr>
          <p:nvPr/>
        </p:nvCxnSpPr>
        <p:spPr>
          <a:xfrm flipV="1">
            <a:off x="858189" y="3717032"/>
            <a:ext cx="576603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21" idx="0"/>
            <a:endCxn id="20" idx="4"/>
          </p:cNvCxnSpPr>
          <p:nvPr/>
        </p:nvCxnSpPr>
        <p:spPr>
          <a:xfrm flipV="1">
            <a:off x="858189" y="3717032"/>
            <a:ext cx="648611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22" idx="0"/>
            <a:endCxn id="16" idx="4"/>
          </p:cNvCxnSpPr>
          <p:nvPr/>
        </p:nvCxnSpPr>
        <p:spPr>
          <a:xfrm flipV="1">
            <a:off x="1578269" y="3717032"/>
            <a:ext cx="288571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2" idx="0"/>
            <a:endCxn id="17" idx="4"/>
          </p:cNvCxnSpPr>
          <p:nvPr/>
        </p:nvCxnSpPr>
        <p:spPr>
          <a:xfrm flipV="1">
            <a:off x="1578269" y="3717032"/>
            <a:ext cx="360579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" idx="0"/>
            <a:endCxn id="18" idx="4"/>
          </p:cNvCxnSpPr>
          <p:nvPr/>
        </p:nvCxnSpPr>
        <p:spPr>
          <a:xfrm flipV="1">
            <a:off x="1578269" y="3717032"/>
            <a:ext cx="432587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22" idx="0"/>
            <a:endCxn id="19" idx="4"/>
          </p:cNvCxnSpPr>
          <p:nvPr/>
        </p:nvCxnSpPr>
        <p:spPr>
          <a:xfrm flipV="1">
            <a:off x="1578269" y="3717032"/>
            <a:ext cx="504595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22" idx="0"/>
            <a:endCxn id="20" idx="4"/>
          </p:cNvCxnSpPr>
          <p:nvPr/>
        </p:nvCxnSpPr>
        <p:spPr>
          <a:xfrm flipV="1">
            <a:off x="1578269" y="3717032"/>
            <a:ext cx="576603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3" idx="0"/>
            <a:endCxn id="16" idx="4"/>
          </p:cNvCxnSpPr>
          <p:nvPr/>
        </p:nvCxnSpPr>
        <p:spPr>
          <a:xfrm flipV="1">
            <a:off x="2298349" y="3717032"/>
            <a:ext cx="216563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3" idx="0"/>
            <a:endCxn id="17" idx="4"/>
          </p:cNvCxnSpPr>
          <p:nvPr/>
        </p:nvCxnSpPr>
        <p:spPr>
          <a:xfrm flipV="1">
            <a:off x="2298349" y="3717032"/>
            <a:ext cx="288571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23" idx="0"/>
            <a:endCxn id="18" idx="4"/>
          </p:cNvCxnSpPr>
          <p:nvPr/>
        </p:nvCxnSpPr>
        <p:spPr>
          <a:xfrm flipV="1">
            <a:off x="2298349" y="3717032"/>
            <a:ext cx="360579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3" idx="0"/>
            <a:endCxn id="19" idx="4"/>
          </p:cNvCxnSpPr>
          <p:nvPr/>
        </p:nvCxnSpPr>
        <p:spPr>
          <a:xfrm flipV="1">
            <a:off x="2298349" y="3717032"/>
            <a:ext cx="432587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23" idx="0"/>
            <a:endCxn id="20" idx="4"/>
          </p:cNvCxnSpPr>
          <p:nvPr/>
        </p:nvCxnSpPr>
        <p:spPr>
          <a:xfrm flipV="1">
            <a:off x="2298349" y="3717032"/>
            <a:ext cx="504595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24" idx="0"/>
            <a:endCxn id="16" idx="4"/>
          </p:cNvCxnSpPr>
          <p:nvPr/>
        </p:nvCxnSpPr>
        <p:spPr>
          <a:xfrm flipV="1">
            <a:off x="3018429" y="3717032"/>
            <a:ext cx="144555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4" idx="0"/>
            <a:endCxn id="17" idx="4"/>
          </p:cNvCxnSpPr>
          <p:nvPr/>
        </p:nvCxnSpPr>
        <p:spPr>
          <a:xfrm flipV="1">
            <a:off x="3018429" y="3717032"/>
            <a:ext cx="216563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0"/>
            <a:endCxn id="18" idx="4"/>
          </p:cNvCxnSpPr>
          <p:nvPr/>
        </p:nvCxnSpPr>
        <p:spPr>
          <a:xfrm flipV="1">
            <a:off x="3018429" y="3717032"/>
            <a:ext cx="288571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4" idx="0"/>
            <a:endCxn id="19" idx="4"/>
          </p:cNvCxnSpPr>
          <p:nvPr/>
        </p:nvCxnSpPr>
        <p:spPr>
          <a:xfrm flipV="1">
            <a:off x="3018429" y="3717032"/>
            <a:ext cx="360579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4" idx="0"/>
            <a:endCxn id="20" idx="4"/>
          </p:cNvCxnSpPr>
          <p:nvPr/>
        </p:nvCxnSpPr>
        <p:spPr>
          <a:xfrm flipV="1">
            <a:off x="3018429" y="3717032"/>
            <a:ext cx="432587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5" idx="0"/>
            <a:endCxn id="16" idx="4"/>
          </p:cNvCxnSpPr>
          <p:nvPr/>
        </p:nvCxnSpPr>
        <p:spPr>
          <a:xfrm flipV="1">
            <a:off x="3738509" y="3717032"/>
            <a:ext cx="72547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5" idx="0"/>
            <a:endCxn id="17" idx="4"/>
          </p:cNvCxnSpPr>
          <p:nvPr/>
        </p:nvCxnSpPr>
        <p:spPr>
          <a:xfrm flipV="1">
            <a:off x="3738509" y="3717032"/>
            <a:ext cx="144555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5" idx="0"/>
            <a:endCxn id="18" idx="4"/>
          </p:cNvCxnSpPr>
          <p:nvPr/>
        </p:nvCxnSpPr>
        <p:spPr>
          <a:xfrm flipV="1">
            <a:off x="3738509" y="3717032"/>
            <a:ext cx="216563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25" idx="0"/>
            <a:endCxn id="19" idx="4"/>
          </p:cNvCxnSpPr>
          <p:nvPr/>
        </p:nvCxnSpPr>
        <p:spPr>
          <a:xfrm flipV="1">
            <a:off x="3738509" y="3717032"/>
            <a:ext cx="288571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5" idx="0"/>
            <a:endCxn id="20" idx="4"/>
          </p:cNvCxnSpPr>
          <p:nvPr/>
        </p:nvCxnSpPr>
        <p:spPr>
          <a:xfrm flipV="1">
            <a:off x="3738509" y="3717032"/>
            <a:ext cx="3605799" cy="1697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49647"/>
              </p:ext>
            </p:extLst>
          </p:nvPr>
        </p:nvGraphicFramePr>
        <p:xfrm>
          <a:off x="395536" y="3429000"/>
          <a:ext cx="36606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公式" r:id="rId3" imgW="2044440" imgH="241200" progId="Equation.3">
                  <p:embed/>
                </p:oleObj>
              </mc:Choice>
              <mc:Fallback>
                <p:oleObj name="公式" r:id="rId3" imgW="2044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429000"/>
                        <a:ext cx="3660632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86546"/>
              </p:ext>
            </p:extLst>
          </p:nvPr>
        </p:nvGraphicFramePr>
        <p:xfrm>
          <a:off x="2771800" y="1020664"/>
          <a:ext cx="229642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公式" r:id="rId5" imgW="1346040" imgH="253800" progId="Equation.3">
                  <p:embed/>
                </p:oleObj>
              </mc:Choice>
              <mc:Fallback>
                <p:oleObj name="公式" r:id="rId5" imgW="1346040" imgH="2538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020664"/>
                        <a:ext cx="229642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12620"/>
              </p:ext>
            </p:extLst>
          </p:nvPr>
        </p:nvGraphicFramePr>
        <p:xfrm>
          <a:off x="2394349" y="2852935"/>
          <a:ext cx="16618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公式" r:id="rId7" imgW="927000" imgH="241200" progId="Equation.3">
                  <p:embed/>
                </p:oleObj>
              </mc:Choice>
              <mc:Fallback>
                <p:oleObj name="公式" r:id="rId7" imgW="92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349" y="2852935"/>
                        <a:ext cx="1661819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56629"/>
              </p:ext>
            </p:extLst>
          </p:nvPr>
        </p:nvGraphicFramePr>
        <p:xfrm>
          <a:off x="3445162" y="444600"/>
          <a:ext cx="162306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公式" r:id="rId9" imgW="952200" imgH="253800" progId="Equation.3">
                  <p:embed/>
                </p:oleObj>
              </mc:Choice>
              <mc:Fallback>
                <p:oleObj name="公式" r:id="rId9" imgW="952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162" y="444600"/>
                        <a:ext cx="1623063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46305"/>
              </p:ext>
            </p:extLst>
          </p:nvPr>
        </p:nvGraphicFramePr>
        <p:xfrm>
          <a:off x="198438" y="5414515"/>
          <a:ext cx="431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公式" r:id="rId11" imgW="279360" imgH="203040" progId="Equation.3">
                  <p:embed/>
                </p:oleObj>
              </mc:Choice>
              <mc:Fallback>
                <p:oleObj name="公式" r:id="rId11" imgW="279360" imgH="20304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5414515"/>
                        <a:ext cx="431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59432"/>
              </p:ext>
            </p:extLst>
          </p:nvPr>
        </p:nvGraphicFramePr>
        <p:xfrm>
          <a:off x="5532760" y="1790700"/>
          <a:ext cx="766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公式" r:id="rId13" imgW="152280" imgH="164880" progId="Equation.3">
                  <p:embed/>
                </p:oleObj>
              </mc:Choice>
              <mc:Fallback>
                <p:oleObj name="公式" r:id="rId13" imgW="152280" imgH="164880" progId="Equation.3">
                  <p:embed/>
                  <p:pic>
                    <p:nvPicPr>
                      <p:cNvPr id="0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760" y="1790700"/>
                        <a:ext cx="7667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160530"/>
              </p:ext>
            </p:extLst>
          </p:nvPr>
        </p:nvGraphicFramePr>
        <p:xfrm>
          <a:off x="5532760" y="4183063"/>
          <a:ext cx="6397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公式" r:id="rId15" imgW="126720" imgH="164880" progId="Equation.3">
                  <p:embed/>
                </p:oleObj>
              </mc:Choice>
              <mc:Fallback>
                <p:oleObj name="公式" r:id="rId15" imgW="126720" imgH="164880" progId="Equation.3">
                  <p:embed/>
                  <p:pic>
                    <p:nvPicPr>
                      <p:cNvPr id="0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760" y="4183063"/>
                        <a:ext cx="6397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17579"/>
              </p:ext>
            </p:extLst>
          </p:nvPr>
        </p:nvGraphicFramePr>
        <p:xfrm>
          <a:off x="3635896" y="4183063"/>
          <a:ext cx="768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公式" r:id="rId17" imgW="152280" imgH="164880" progId="Equation.3">
                  <p:embed/>
                </p:oleObj>
              </mc:Choice>
              <mc:Fallback>
                <p:oleObj name="公式" r:id="rId17" imgW="152280" imgH="164880" progId="Equation.3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183063"/>
                        <a:ext cx="7683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73519"/>
              </p:ext>
            </p:extLst>
          </p:nvPr>
        </p:nvGraphicFramePr>
        <p:xfrm>
          <a:off x="4528753" y="5661248"/>
          <a:ext cx="295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公式" r:id="rId19" imgW="190440" imgH="203040" progId="Equation.3">
                  <p:embed/>
                </p:oleObj>
              </mc:Choice>
              <mc:Fallback>
                <p:oleObj name="公式" r:id="rId19" imgW="190440" imgH="203040" progId="Equation.3">
                  <p:embed/>
                  <p:pic>
                    <p:nvPicPr>
                      <p:cNvPr id="0" name="对象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753" y="5661248"/>
                        <a:ext cx="2952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圆角矩形 51"/>
          <p:cNvSpPr/>
          <p:nvPr/>
        </p:nvSpPr>
        <p:spPr>
          <a:xfrm>
            <a:off x="5184068" y="467090"/>
            <a:ext cx="1332148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39952" y="2780928"/>
            <a:ext cx="34865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004048" y="5651666"/>
            <a:ext cx="1944216" cy="36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55576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流程图: 联系 140"/>
          <p:cNvSpPr/>
          <p:nvPr/>
        </p:nvSpPr>
        <p:spPr>
          <a:xfrm>
            <a:off x="1475656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流程图: 联系 142"/>
          <p:cNvSpPr/>
          <p:nvPr/>
        </p:nvSpPr>
        <p:spPr>
          <a:xfrm>
            <a:off x="2195736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流程图: 联系 144"/>
          <p:cNvSpPr/>
          <p:nvPr/>
        </p:nvSpPr>
        <p:spPr>
          <a:xfrm>
            <a:off x="2915816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联系 146"/>
          <p:cNvSpPr/>
          <p:nvPr/>
        </p:nvSpPr>
        <p:spPr>
          <a:xfrm>
            <a:off x="3635896" y="602128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611560" y="5301208"/>
            <a:ext cx="3341733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76" name="对象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54280"/>
              </p:ext>
            </p:extLst>
          </p:nvPr>
        </p:nvGraphicFramePr>
        <p:xfrm>
          <a:off x="-34925" y="5949950"/>
          <a:ext cx="6651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公式" r:id="rId21" imgW="431640" imgH="241200" progId="Equation.3">
                  <p:embed/>
                </p:oleObj>
              </mc:Choice>
              <mc:Fallback>
                <p:oleObj name="公式" r:id="rId21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5949950"/>
                        <a:ext cx="6651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箭头连接符 57"/>
          <p:cNvCxnSpPr>
            <a:stCxn id="139" idx="0"/>
            <a:endCxn id="21" idx="4"/>
          </p:cNvCxnSpPr>
          <p:nvPr/>
        </p:nvCxnSpPr>
        <p:spPr>
          <a:xfrm flipH="1" flipV="1">
            <a:off x="858189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1" idx="0"/>
            <a:endCxn id="22" idx="4"/>
          </p:cNvCxnSpPr>
          <p:nvPr/>
        </p:nvCxnSpPr>
        <p:spPr>
          <a:xfrm flipH="1" flipV="1">
            <a:off x="1578269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3" idx="0"/>
            <a:endCxn id="23" idx="4"/>
          </p:cNvCxnSpPr>
          <p:nvPr/>
        </p:nvCxnSpPr>
        <p:spPr>
          <a:xfrm flipH="1" flipV="1">
            <a:off x="2298349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45" idx="0"/>
            <a:endCxn id="24" idx="4"/>
          </p:cNvCxnSpPr>
          <p:nvPr/>
        </p:nvCxnSpPr>
        <p:spPr>
          <a:xfrm flipH="1" flipV="1">
            <a:off x="3018429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47" idx="0"/>
            <a:endCxn id="25" idx="4"/>
          </p:cNvCxnSpPr>
          <p:nvPr/>
        </p:nvCxnSpPr>
        <p:spPr>
          <a:xfrm flipH="1" flipV="1">
            <a:off x="3738509" y="5630539"/>
            <a:ext cx="5399" cy="390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7704" y="63490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60132" y="63490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开通</a:t>
            </a:r>
            <a:endParaRPr lang="zh-CN" altLang="en-US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65407"/>
              </p:ext>
            </p:extLst>
          </p:nvPr>
        </p:nvGraphicFramePr>
        <p:xfrm>
          <a:off x="7668344" y="5612036"/>
          <a:ext cx="12065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公式" r:id="rId23" imgW="672840" imgH="203040" progId="Equation.3">
                  <p:embed/>
                </p:oleObj>
              </mc:Choice>
              <mc:Fallback>
                <p:oleObj name="公式" r:id="rId23" imgW="672840" imgH="20304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612036"/>
                        <a:ext cx="12065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2268"/>
              </p:ext>
            </p:extLst>
          </p:nvPr>
        </p:nvGraphicFramePr>
        <p:xfrm>
          <a:off x="7656513" y="4189413"/>
          <a:ext cx="111601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公式" r:id="rId25" imgW="622080" imgH="457200" progId="Equation.3">
                  <p:embed/>
                </p:oleObj>
              </mc:Choice>
              <mc:Fallback>
                <p:oleObj name="公式" r:id="rId25" imgW="622080" imgH="457200" progId="Equation.3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4189413"/>
                        <a:ext cx="111601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757285"/>
              </p:ext>
            </p:extLst>
          </p:nvPr>
        </p:nvGraphicFramePr>
        <p:xfrm>
          <a:off x="7668344" y="3190875"/>
          <a:ext cx="14589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公式" r:id="rId27" imgW="812520" imgH="507960" progId="Equation.3">
                  <p:embed/>
                </p:oleObj>
              </mc:Choice>
              <mc:Fallback>
                <p:oleObj name="公式" r:id="rId27" imgW="812520" imgH="507960" progId="Equation.3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3190875"/>
                        <a:ext cx="14589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80706"/>
              </p:ext>
            </p:extLst>
          </p:nvPr>
        </p:nvGraphicFramePr>
        <p:xfrm>
          <a:off x="7668344" y="749300"/>
          <a:ext cx="14779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公式" r:id="rId29" imgW="825480" imgH="533160" progId="Equation.3">
                  <p:embed/>
                </p:oleObj>
              </mc:Choice>
              <mc:Fallback>
                <p:oleObj name="公式" r:id="rId29" imgW="825480" imgH="53316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749300"/>
                        <a:ext cx="14779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54632"/>
              </p:ext>
            </p:extLst>
          </p:nvPr>
        </p:nvGraphicFramePr>
        <p:xfrm>
          <a:off x="7668344" y="2024062"/>
          <a:ext cx="11176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公式" r:id="rId31" imgW="622080" imgH="203040" progId="Equation.3">
                  <p:embed/>
                </p:oleObj>
              </mc:Choice>
              <mc:Fallback>
                <p:oleObj name="公式" r:id="rId31" imgW="622080" imgH="203040" progId="Equation.3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024062"/>
                        <a:ext cx="11176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08842"/>
              </p:ext>
            </p:extLst>
          </p:nvPr>
        </p:nvGraphicFramePr>
        <p:xfrm>
          <a:off x="7668344" y="2735263"/>
          <a:ext cx="11826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公式" r:id="rId33" imgW="660240" imgH="203040" progId="Equation.3">
                  <p:embed/>
                </p:oleObj>
              </mc:Choice>
              <mc:Fallback>
                <p:oleObj name="公式" r:id="rId33" imgW="660240" imgH="20304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735263"/>
                        <a:ext cx="11826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35496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</a:t>
            </a:r>
            <a:r>
              <a:rPr lang="zh-CN" altLang="en-US" b="1" dirty="0" smtClean="0"/>
              <a:t>向传播</a:t>
            </a:r>
            <a:endParaRPr lang="zh-CN" altLang="en-US" b="1" dirty="0"/>
          </a:p>
        </p:txBody>
      </p:sp>
      <p:pic>
        <p:nvPicPr>
          <p:cNvPr id="135" name="Picture 2" descr="enter description here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5"/>
            <a:ext cx="2772000" cy="14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46616"/>
              </p:ext>
            </p:extLst>
          </p:nvPr>
        </p:nvGraphicFramePr>
        <p:xfrm>
          <a:off x="7668344" y="467025"/>
          <a:ext cx="12049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公式" r:id="rId36" imgW="672840" imgH="228600" progId="Equation.3">
                  <p:embed/>
                </p:oleObj>
              </mc:Choice>
              <mc:Fallback>
                <p:oleObj name="公式" r:id="rId36" imgW="672840" imgH="228600" progId="Equation.3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7025"/>
                        <a:ext cx="12049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86546"/>
              </p:ext>
            </p:extLst>
          </p:nvPr>
        </p:nvGraphicFramePr>
        <p:xfrm>
          <a:off x="3526725" y="44624"/>
          <a:ext cx="15415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公式" r:id="rId38" imgW="1447560" imgH="406080" progId="Equation.3">
                  <p:embed/>
                </p:oleObj>
              </mc:Choice>
              <mc:Fallback>
                <p:oleObj name="公式" r:id="rId38" imgW="1447560" imgH="40608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725" y="44624"/>
                        <a:ext cx="15415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椭圆 148"/>
          <p:cNvSpPr/>
          <p:nvPr/>
        </p:nvSpPr>
        <p:spPr>
          <a:xfrm>
            <a:off x="7524328" y="1988840"/>
            <a:ext cx="144016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7524328" y="4133773"/>
            <a:ext cx="144016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524328" y="4565773"/>
            <a:ext cx="144016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524328" y="3701773"/>
            <a:ext cx="144016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7524328" y="1268784"/>
            <a:ext cx="144016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259632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1979712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2699792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3419872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139952" y="29249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1979712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2735796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3491880" y="5733256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2195736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3059832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195736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3059832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1259632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1979712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2699792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419872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139952" y="3501008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0"/>
            <a:endCxn id="7" idx="4"/>
          </p:cNvCxnSpPr>
          <p:nvPr/>
        </p:nvCxnSpPr>
        <p:spPr>
          <a:xfrm flipV="1">
            <a:off x="352788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0"/>
            <a:endCxn id="8" idx="4"/>
          </p:cNvCxnSpPr>
          <p:nvPr/>
        </p:nvCxnSpPr>
        <p:spPr>
          <a:xfrm flipV="1">
            <a:off x="424796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6" idx="4"/>
          </p:cNvCxnSpPr>
          <p:nvPr/>
        </p:nvCxnSpPr>
        <p:spPr>
          <a:xfrm flipV="1">
            <a:off x="280780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5" idx="4"/>
          </p:cNvCxnSpPr>
          <p:nvPr/>
        </p:nvCxnSpPr>
        <p:spPr>
          <a:xfrm flipV="1">
            <a:off x="208772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  <a:endCxn id="4" idx="4"/>
          </p:cNvCxnSpPr>
          <p:nvPr/>
        </p:nvCxnSpPr>
        <p:spPr>
          <a:xfrm flipV="1">
            <a:off x="136764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14" idx="4"/>
          </p:cNvCxnSpPr>
          <p:nvPr/>
        </p:nvCxnSpPr>
        <p:spPr>
          <a:xfrm flipV="1">
            <a:off x="2303748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15" idx="4"/>
          </p:cNvCxnSpPr>
          <p:nvPr/>
        </p:nvCxnSpPr>
        <p:spPr>
          <a:xfrm flipV="1">
            <a:off x="3167844" y="7647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0"/>
            <a:endCxn id="16" idx="4"/>
          </p:cNvCxnSpPr>
          <p:nvPr/>
        </p:nvCxnSpPr>
        <p:spPr>
          <a:xfrm flipH="1" flipV="1">
            <a:off x="1367644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17" idx="4"/>
          </p:cNvCxnSpPr>
          <p:nvPr/>
        </p:nvCxnSpPr>
        <p:spPr>
          <a:xfrm flipV="1">
            <a:off x="2087724" y="3717032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0"/>
            <a:endCxn id="18" idx="4"/>
          </p:cNvCxnSpPr>
          <p:nvPr/>
        </p:nvCxnSpPr>
        <p:spPr>
          <a:xfrm flipV="1">
            <a:off x="2087724" y="3717032"/>
            <a:ext cx="72008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0"/>
            <a:endCxn id="19" idx="4"/>
          </p:cNvCxnSpPr>
          <p:nvPr/>
        </p:nvCxnSpPr>
        <p:spPr>
          <a:xfrm flipV="1">
            <a:off x="2087724" y="3717032"/>
            <a:ext cx="144016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0"/>
            <a:endCxn id="20" idx="4"/>
          </p:cNvCxnSpPr>
          <p:nvPr/>
        </p:nvCxnSpPr>
        <p:spPr>
          <a:xfrm flipV="1">
            <a:off x="2087724" y="3717032"/>
            <a:ext cx="216024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0"/>
            <a:endCxn id="16" idx="4"/>
          </p:cNvCxnSpPr>
          <p:nvPr/>
        </p:nvCxnSpPr>
        <p:spPr>
          <a:xfrm flipH="1" flipV="1">
            <a:off x="1367644" y="3717032"/>
            <a:ext cx="14761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0"/>
            <a:endCxn id="17" idx="4"/>
          </p:cNvCxnSpPr>
          <p:nvPr/>
        </p:nvCxnSpPr>
        <p:spPr>
          <a:xfrm flipH="1" flipV="1">
            <a:off x="2087724" y="3717032"/>
            <a:ext cx="75608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0"/>
            <a:endCxn id="18" idx="4"/>
          </p:cNvCxnSpPr>
          <p:nvPr/>
        </p:nvCxnSpPr>
        <p:spPr>
          <a:xfrm flipH="1" flipV="1">
            <a:off x="2807804" y="3717032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0"/>
            <a:endCxn id="19" idx="4"/>
          </p:cNvCxnSpPr>
          <p:nvPr/>
        </p:nvCxnSpPr>
        <p:spPr>
          <a:xfrm flipV="1">
            <a:off x="2843808" y="3717032"/>
            <a:ext cx="6840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0"/>
            <a:endCxn id="20" idx="4"/>
          </p:cNvCxnSpPr>
          <p:nvPr/>
        </p:nvCxnSpPr>
        <p:spPr>
          <a:xfrm flipV="1">
            <a:off x="2843808" y="3717032"/>
            <a:ext cx="140415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0"/>
          </p:cNvCxnSpPr>
          <p:nvPr/>
        </p:nvCxnSpPr>
        <p:spPr>
          <a:xfrm flipH="1" flipV="1">
            <a:off x="1367644" y="3717032"/>
            <a:ext cx="223224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0"/>
            <a:endCxn id="17" idx="4"/>
          </p:cNvCxnSpPr>
          <p:nvPr/>
        </p:nvCxnSpPr>
        <p:spPr>
          <a:xfrm flipH="1" flipV="1">
            <a:off x="2087724" y="3717032"/>
            <a:ext cx="151216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0"/>
            <a:endCxn id="18" idx="4"/>
          </p:cNvCxnSpPr>
          <p:nvPr/>
        </p:nvCxnSpPr>
        <p:spPr>
          <a:xfrm flipH="1" flipV="1">
            <a:off x="2807804" y="3717032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0"/>
            <a:endCxn id="19" idx="4"/>
          </p:cNvCxnSpPr>
          <p:nvPr/>
        </p:nvCxnSpPr>
        <p:spPr>
          <a:xfrm flipH="1" flipV="1">
            <a:off x="3527884" y="3717032"/>
            <a:ext cx="7200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0"/>
            <a:endCxn id="20" idx="4"/>
          </p:cNvCxnSpPr>
          <p:nvPr/>
        </p:nvCxnSpPr>
        <p:spPr>
          <a:xfrm flipV="1">
            <a:off x="3599892" y="3717032"/>
            <a:ext cx="64807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0"/>
            <a:endCxn id="12" idx="4"/>
          </p:cNvCxnSpPr>
          <p:nvPr/>
        </p:nvCxnSpPr>
        <p:spPr>
          <a:xfrm flipV="1">
            <a:off x="1367644" y="1340768"/>
            <a:ext cx="93610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0"/>
            <a:endCxn id="12" idx="4"/>
          </p:cNvCxnSpPr>
          <p:nvPr/>
        </p:nvCxnSpPr>
        <p:spPr>
          <a:xfrm flipV="1">
            <a:off x="2087724" y="1340768"/>
            <a:ext cx="21602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0"/>
            <a:endCxn id="13" idx="4"/>
          </p:cNvCxnSpPr>
          <p:nvPr/>
        </p:nvCxnSpPr>
        <p:spPr>
          <a:xfrm flipV="1">
            <a:off x="1367644" y="1340768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0"/>
            <a:endCxn id="13" idx="4"/>
          </p:cNvCxnSpPr>
          <p:nvPr/>
        </p:nvCxnSpPr>
        <p:spPr>
          <a:xfrm flipV="1">
            <a:off x="2087724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0"/>
            <a:endCxn id="12" idx="4"/>
          </p:cNvCxnSpPr>
          <p:nvPr/>
        </p:nvCxnSpPr>
        <p:spPr>
          <a:xfrm flipH="1" flipV="1">
            <a:off x="2303748" y="1340768"/>
            <a:ext cx="50405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0"/>
            <a:endCxn id="12" idx="4"/>
          </p:cNvCxnSpPr>
          <p:nvPr/>
        </p:nvCxnSpPr>
        <p:spPr>
          <a:xfrm flipH="1" flipV="1">
            <a:off x="2303748" y="1340768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0"/>
            <a:endCxn id="13" idx="4"/>
          </p:cNvCxnSpPr>
          <p:nvPr/>
        </p:nvCxnSpPr>
        <p:spPr>
          <a:xfrm flipH="1" flipV="1">
            <a:off x="3167844" y="1340768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0"/>
            <a:endCxn id="12" idx="4"/>
          </p:cNvCxnSpPr>
          <p:nvPr/>
        </p:nvCxnSpPr>
        <p:spPr>
          <a:xfrm flipH="1" flipV="1">
            <a:off x="2303748" y="1340768"/>
            <a:ext cx="194421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0"/>
            <a:endCxn id="13" idx="4"/>
          </p:cNvCxnSpPr>
          <p:nvPr/>
        </p:nvCxnSpPr>
        <p:spPr>
          <a:xfrm flipH="1" flipV="1">
            <a:off x="3167844" y="134076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41001"/>
              </p:ext>
            </p:extLst>
          </p:nvPr>
        </p:nvGraphicFramePr>
        <p:xfrm>
          <a:off x="2436416" y="1717675"/>
          <a:ext cx="766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16" y="1717675"/>
                        <a:ext cx="7667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45216"/>
              </p:ext>
            </p:extLst>
          </p:nvPr>
        </p:nvGraphicFramePr>
        <p:xfrm>
          <a:off x="2436416" y="4183063"/>
          <a:ext cx="6397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16" y="4183063"/>
                        <a:ext cx="6397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流程图: 联系 63"/>
          <p:cNvSpPr/>
          <p:nvPr/>
        </p:nvSpPr>
        <p:spPr>
          <a:xfrm>
            <a:off x="5305359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6025439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联系 65"/>
          <p:cNvSpPr/>
          <p:nvPr/>
        </p:nvSpPr>
        <p:spPr>
          <a:xfrm>
            <a:off x="6745519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联系 66"/>
          <p:cNvSpPr/>
          <p:nvPr/>
        </p:nvSpPr>
        <p:spPr>
          <a:xfrm>
            <a:off x="7465599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8185679" y="1124744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24894"/>
              </p:ext>
            </p:extLst>
          </p:nvPr>
        </p:nvGraphicFramePr>
        <p:xfrm>
          <a:off x="4644256" y="476672"/>
          <a:ext cx="431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公式" r:id="rId7" imgW="279360" imgH="203040" progId="Equation.3">
                  <p:embed/>
                </p:oleObj>
              </mc:Choice>
              <mc:Fallback>
                <p:oleObj name="公式" r:id="rId7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256" y="476672"/>
                        <a:ext cx="431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箭头连接符 76"/>
          <p:cNvCxnSpPr>
            <a:stCxn id="4" idx="0"/>
            <a:endCxn id="64" idx="4"/>
          </p:cNvCxnSpPr>
          <p:nvPr/>
        </p:nvCxnSpPr>
        <p:spPr>
          <a:xfrm flipV="1">
            <a:off x="1367644" y="1340768"/>
            <a:ext cx="404572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" idx="0"/>
            <a:endCxn id="65" idx="4"/>
          </p:cNvCxnSpPr>
          <p:nvPr/>
        </p:nvCxnSpPr>
        <p:spPr>
          <a:xfrm flipV="1">
            <a:off x="1367644" y="1340768"/>
            <a:ext cx="476580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" idx="0"/>
            <a:endCxn id="66" idx="4"/>
          </p:cNvCxnSpPr>
          <p:nvPr/>
        </p:nvCxnSpPr>
        <p:spPr>
          <a:xfrm flipV="1">
            <a:off x="1367644" y="1340768"/>
            <a:ext cx="548588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" idx="0"/>
            <a:endCxn id="67" idx="4"/>
          </p:cNvCxnSpPr>
          <p:nvPr/>
        </p:nvCxnSpPr>
        <p:spPr>
          <a:xfrm flipV="1">
            <a:off x="1367644" y="1340768"/>
            <a:ext cx="620596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" idx="0"/>
            <a:endCxn id="68" idx="4"/>
          </p:cNvCxnSpPr>
          <p:nvPr/>
        </p:nvCxnSpPr>
        <p:spPr>
          <a:xfrm flipV="1">
            <a:off x="1367644" y="1340768"/>
            <a:ext cx="692604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" idx="0"/>
            <a:endCxn id="64" idx="4"/>
          </p:cNvCxnSpPr>
          <p:nvPr/>
        </p:nvCxnSpPr>
        <p:spPr>
          <a:xfrm flipV="1">
            <a:off x="2087724" y="1340768"/>
            <a:ext cx="332564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" idx="0"/>
            <a:endCxn id="65" idx="4"/>
          </p:cNvCxnSpPr>
          <p:nvPr/>
        </p:nvCxnSpPr>
        <p:spPr>
          <a:xfrm flipV="1">
            <a:off x="2087724" y="1340768"/>
            <a:ext cx="404572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" idx="0"/>
            <a:endCxn id="66" idx="4"/>
          </p:cNvCxnSpPr>
          <p:nvPr/>
        </p:nvCxnSpPr>
        <p:spPr>
          <a:xfrm flipV="1">
            <a:off x="2087724" y="1340768"/>
            <a:ext cx="476580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" idx="0"/>
            <a:endCxn id="67" idx="4"/>
          </p:cNvCxnSpPr>
          <p:nvPr/>
        </p:nvCxnSpPr>
        <p:spPr>
          <a:xfrm flipV="1">
            <a:off x="2087724" y="1340768"/>
            <a:ext cx="548588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" idx="0"/>
            <a:endCxn id="68" idx="4"/>
          </p:cNvCxnSpPr>
          <p:nvPr/>
        </p:nvCxnSpPr>
        <p:spPr>
          <a:xfrm flipV="1">
            <a:off x="2087724" y="1340768"/>
            <a:ext cx="620596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" idx="0"/>
            <a:endCxn id="64" idx="4"/>
          </p:cNvCxnSpPr>
          <p:nvPr/>
        </p:nvCxnSpPr>
        <p:spPr>
          <a:xfrm flipV="1">
            <a:off x="2807804" y="1340768"/>
            <a:ext cx="260556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" idx="0"/>
            <a:endCxn id="65" idx="4"/>
          </p:cNvCxnSpPr>
          <p:nvPr/>
        </p:nvCxnSpPr>
        <p:spPr>
          <a:xfrm flipV="1">
            <a:off x="2807804" y="1340768"/>
            <a:ext cx="332564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6" idx="0"/>
            <a:endCxn id="66" idx="4"/>
          </p:cNvCxnSpPr>
          <p:nvPr/>
        </p:nvCxnSpPr>
        <p:spPr>
          <a:xfrm flipV="1">
            <a:off x="2807804" y="1340768"/>
            <a:ext cx="404572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" idx="0"/>
            <a:endCxn id="67" idx="4"/>
          </p:cNvCxnSpPr>
          <p:nvPr/>
        </p:nvCxnSpPr>
        <p:spPr>
          <a:xfrm flipV="1">
            <a:off x="2807804" y="1340768"/>
            <a:ext cx="476580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" idx="0"/>
            <a:endCxn id="68" idx="4"/>
          </p:cNvCxnSpPr>
          <p:nvPr/>
        </p:nvCxnSpPr>
        <p:spPr>
          <a:xfrm flipV="1">
            <a:off x="2807804" y="1340768"/>
            <a:ext cx="548588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" idx="0"/>
            <a:endCxn id="64" idx="4"/>
          </p:cNvCxnSpPr>
          <p:nvPr/>
        </p:nvCxnSpPr>
        <p:spPr>
          <a:xfrm flipV="1">
            <a:off x="3527884" y="1340768"/>
            <a:ext cx="188548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" idx="0"/>
            <a:endCxn id="65" idx="4"/>
          </p:cNvCxnSpPr>
          <p:nvPr/>
        </p:nvCxnSpPr>
        <p:spPr>
          <a:xfrm flipV="1">
            <a:off x="3527884" y="1340768"/>
            <a:ext cx="260556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" idx="0"/>
            <a:endCxn id="66" idx="4"/>
          </p:cNvCxnSpPr>
          <p:nvPr/>
        </p:nvCxnSpPr>
        <p:spPr>
          <a:xfrm flipV="1">
            <a:off x="3527884" y="1340768"/>
            <a:ext cx="332564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7" idx="0"/>
            <a:endCxn id="67" idx="4"/>
          </p:cNvCxnSpPr>
          <p:nvPr/>
        </p:nvCxnSpPr>
        <p:spPr>
          <a:xfrm flipV="1">
            <a:off x="3527884" y="1340768"/>
            <a:ext cx="404572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7" idx="0"/>
            <a:endCxn id="68" idx="4"/>
          </p:cNvCxnSpPr>
          <p:nvPr/>
        </p:nvCxnSpPr>
        <p:spPr>
          <a:xfrm flipV="1">
            <a:off x="3527884" y="1340768"/>
            <a:ext cx="4765807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44208" y="47158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前向</a:t>
            </a:r>
            <a:r>
              <a:rPr lang="zh-CN" altLang="en-US" b="1" dirty="0" smtClean="0"/>
              <a:t>传播</a:t>
            </a:r>
            <a:endParaRPr lang="zh-CN" altLang="en-US" b="1" dirty="0"/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85935"/>
              </p:ext>
            </p:extLst>
          </p:nvPr>
        </p:nvGraphicFramePr>
        <p:xfrm>
          <a:off x="4537009" y="1717675"/>
          <a:ext cx="768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09" y="1717675"/>
                        <a:ext cx="7683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75351"/>
              </p:ext>
            </p:extLst>
          </p:nvPr>
        </p:nvGraphicFramePr>
        <p:xfrm>
          <a:off x="401638" y="3422650"/>
          <a:ext cx="5095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公式" r:id="rId11" imgW="330120" imgH="241200" progId="Equation.3">
                  <p:embed/>
                </p:oleObj>
              </mc:Choice>
              <mc:Fallback>
                <p:oleObj name="公式" r:id="rId11" imgW="330120" imgH="241200" progId="Equation.3">
                  <p:embed/>
                  <p:pic>
                    <p:nvPicPr>
                      <p:cNvPr id="0" name="对象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422650"/>
                        <a:ext cx="5095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59405"/>
              </p:ext>
            </p:extLst>
          </p:nvPr>
        </p:nvGraphicFramePr>
        <p:xfrm>
          <a:off x="401638" y="2827338"/>
          <a:ext cx="2746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公式" r:id="rId13" imgW="177480" imgH="203040" progId="Equation.3">
                  <p:embed/>
                </p:oleObj>
              </mc:Choice>
              <mc:Fallback>
                <p:oleObj name="公式" r:id="rId13" imgW="177480" imgH="203040" progId="Equation.3">
                  <p:embed/>
                  <p:pic>
                    <p:nvPicPr>
                      <p:cNvPr id="0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827338"/>
                        <a:ext cx="2746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9777"/>
              </p:ext>
            </p:extLst>
          </p:nvPr>
        </p:nvGraphicFramePr>
        <p:xfrm>
          <a:off x="392113" y="498475"/>
          <a:ext cx="295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公式" r:id="rId15" imgW="190440" imgH="228600" progId="Equation.3">
                  <p:embed/>
                </p:oleObj>
              </mc:Choice>
              <mc:Fallback>
                <p:oleObj name="公式" r:id="rId15" imgW="190440" imgH="228600" progId="Equation.3">
                  <p:embed/>
                  <p:pic>
                    <p:nvPicPr>
                      <p:cNvPr id="0" name="对象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98475"/>
                        <a:ext cx="295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48702"/>
              </p:ext>
            </p:extLst>
          </p:nvPr>
        </p:nvGraphicFramePr>
        <p:xfrm>
          <a:off x="392113" y="958850"/>
          <a:ext cx="5302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公式" r:id="rId17" imgW="342720" imgH="253800" progId="Equation.3">
                  <p:embed/>
                </p:oleObj>
              </mc:Choice>
              <mc:Fallback>
                <p:oleObj name="公式" r:id="rId17" imgW="342720" imgH="253800" progId="Equation.3">
                  <p:embed/>
                  <p:pic>
                    <p:nvPicPr>
                      <p:cNvPr id="0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958850"/>
                        <a:ext cx="5302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88276"/>
              </p:ext>
            </p:extLst>
          </p:nvPr>
        </p:nvGraphicFramePr>
        <p:xfrm>
          <a:off x="392113" y="5634955"/>
          <a:ext cx="2952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公式" r:id="rId19" imgW="190440" imgH="203040" progId="Equation.3">
                  <p:embed/>
                </p:oleObj>
              </mc:Choice>
              <mc:Fallback>
                <p:oleObj name="公式" r:id="rId19" imgW="190440" imgH="203040" progId="Equation.3">
                  <p:embed/>
                  <p:pic>
                    <p:nvPicPr>
                      <p:cNvPr id="0" name="对象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634955"/>
                        <a:ext cx="2952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圆角矩形 128"/>
          <p:cNvSpPr/>
          <p:nvPr/>
        </p:nvSpPr>
        <p:spPr>
          <a:xfrm>
            <a:off x="2087724" y="467090"/>
            <a:ext cx="1332148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043608" y="2780928"/>
            <a:ext cx="34865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1907704" y="5651666"/>
            <a:ext cx="1944216" cy="369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529208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联系 133"/>
          <p:cNvSpPr/>
          <p:nvPr/>
        </p:nvSpPr>
        <p:spPr>
          <a:xfrm>
            <a:off x="601216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联系 134"/>
          <p:cNvSpPr/>
          <p:nvPr/>
        </p:nvSpPr>
        <p:spPr>
          <a:xfrm>
            <a:off x="673224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流程图: 联系 135"/>
          <p:cNvSpPr/>
          <p:nvPr/>
        </p:nvSpPr>
        <p:spPr>
          <a:xfrm>
            <a:off x="745232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流程图: 联系 136"/>
          <p:cNvSpPr/>
          <p:nvPr/>
        </p:nvSpPr>
        <p:spPr>
          <a:xfrm>
            <a:off x="8172400" y="548680"/>
            <a:ext cx="21602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>
            <a:stCxn id="64" idx="0"/>
            <a:endCxn id="133" idx="4"/>
          </p:cNvCxnSpPr>
          <p:nvPr/>
        </p:nvCxnSpPr>
        <p:spPr>
          <a:xfrm flipH="1" flipV="1">
            <a:off x="5400092" y="764704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65" idx="0"/>
            <a:endCxn id="134" idx="4"/>
          </p:cNvCxnSpPr>
          <p:nvPr/>
        </p:nvCxnSpPr>
        <p:spPr>
          <a:xfrm flipH="1" flipV="1">
            <a:off x="6120172" y="764704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66" idx="0"/>
            <a:endCxn id="135" idx="4"/>
          </p:cNvCxnSpPr>
          <p:nvPr/>
        </p:nvCxnSpPr>
        <p:spPr>
          <a:xfrm flipH="1" flipV="1">
            <a:off x="6840252" y="764704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67" idx="0"/>
            <a:endCxn id="136" idx="4"/>
          </p:cNvCxnSpPr>
          <p:nvPr/>
        </p:nvCxnSpPr>
        <p:spPr>
          <a:xfrm flipH="1" flipV="1">
            <a:off x="7560332" y="764704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8" idx="0"/>
            <a:endCxn id="137" idx="4"/>
          </p:cNvCxnSpPr>
          <p:nvPr/>
        </p:nvCxnSpPr>
        <p:spPr>
          <a:xfrm flipH="1" flipV="1">
            <a:off x="8280412" y="764704"/>
            <a:ext cx="132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5148064" y="404664"/>
            <a:ext cx="3341733" cy="10176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aphicFrame>
        <p:nvGraphicFramePr>
          <p:cNvPr id="149" name="对象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39778"/>
              </p:ext>
            </p:extLst>
          </p:nvPr>
        </p:nvGraphicFramePr>
        <p:xfrm>
          <a:off x="4407719" y="989013"/>
          <a:ext cx="6683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公式" r:id="rId21" imgW="431640" imgH="241200" progId="Equation.3">
                  <p:embed/>
                </p:oleObj>
              </mc:Choice>
              <mc:Fallback>
                <p:oleObj name="公式" r:id="rId21" imgW="431640" imgH="241200" progId="Equation.3">
                  <p:embed/>
                  <p:pic>
                    <p:nvPicPr>
                      <p:cNvPr id="0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19" y="989013"/>
                        <a:ext cx="6683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2483768" y="62373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开通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00192" y="2060848"/>
            <a:ext cx="11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微粒贷</a:t>
            </a:r>
          </a:p>
        </p:txBody>
      </p:sp>
      <p:pic>
        <p:nvPicPr>
          <p:cNvPr id="106" name="Picture 2" descr="enter description her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4" y="5316996"/>
            <a:ext cx="2772000" cy="14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2120" y="1073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后向传播</a:t>
            </a:r>
            <a:endParaRPr lang="zh-CN" altLang="en-US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4582"/>
              </p:ext>
            </p:extLst>
          </p:nvPr>
        </p:nvGraphicFramePr>
        <p:xfrm>
          <a:off x="3325076" y="842963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公式" r:id="rId3" imgW="1041120" imgH="431640" progId="Equation.3">
                  <p:embed/>
                </p:oleObj>
              </mc:Choice>
              <mc:Fallback>
                <p:oleObj name="公式" r:id="rId3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076" y="842963"/>
                        <a:ext cx="104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17041"/>
              </p:ext>
            </p:extLst>
          </p:nvPr>
        </p:nvGraphicFramePr>
        <p:xfrm>
          <a:off x="3325459" y="1783482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公式" r:id="rId5" imgW="1231560" imgH="469800" progId="Equation.3">
                  <p:embed/>
                </p:oleObj>
              </mc:Choice>
              <mc:Fallback>
                <p:oleObj name="公式" r:id="rId5" imgW="1231560" imgH="469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59" y="1783482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12335"/>
              </p:ext>
            </p:extLst>
          </p:nvPr>
        </p:nvGraphicFramePr>
        <p:xfrm>
          <a:off x="3325459" y="2679824"/>
          <a:ext cx="167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公式" r:id="rId7" imgW="1676160" imgH="939600" progId="Equation.3">
                  <p:embed/>
                </p:oleObj>
              </mc:Choice>
              <mc:Fallback>
                <p:oleObj name="公式" r:id="rId7" imgW="1676160" imgH="939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59" y="2679824"/>
                        <a:ext cx="167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53788"/>
              </p:ext>
            </p:extLst>
          </p:nvPr>
        </p:nvGraphicFramePr>
        <p:xfrm>
          <a:off x="3325459" y="40227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公式" r:id="rId9" imgW="1218960" imgH="457200" progId="Equation.3">
                  <p:embed/>
                </p:oleObj>
              </mc:Choice>
              <mc:Fallback>
                <p:oleObj name="公式" r:id="rId9" imgW="121896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59" y="402270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54135"/>
              </p:ext>
            </p:extLst>
          </p:nvPr>
        </p:nvGraphicFramePr>
        <p:xfrm>
          <a:off x="3325459" y="5318720"/>
          <a:ext cx="1765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公式" r:id="rId11" imgW="1765080" imgH="1346040" progId="Equation.3">
                  <p:embed/>
                </p:oleObj>
              </mc:Choice>
              <mc:Fallback>
                <p:oleObj name="公式" r:id="rId11" imgW="1765080" imgH="1346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59" y="5318720"/>
                        <a:ext cx="1765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73582"/>
              </p:ext>
            </p:extLst>
          </p:nvPr>
        </p:nvGraphicFramePr>
        <p:xfrm>
          <a:off x="182825" y="4022700"/>
          <a:ext cx="1108588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公式" r:id="rId13" imgW="927000" imgH="241200" progId="Equation.3">
                  <p:embed/>
                </p:oleObj>
              </mc:Choice>
              <mc:Fallback>
                <p:oleObj name="公式" r:id="rId13" imgW="927000" imgH="24120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25" y="4022700"/>
                        <a:ext cx="1108588" cy="2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86798"/>
              </p:ext>
            </p:extLst>
          </p:nvPr>
        </p:nvGraphicFramePr>
        <p:xfrm>
          <a:off x="182825" y="2679824"/>
          <a:ext cx="153106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公式" r:id="rId15" imgW="1346040" imgH="253800" progId="Equation.3">
                  <p:embed/>
                </p:oleObj>
              </mc:Choice>
              <mc:Fallback>
                <p:oleObj name="公式" r:id="rId15" imgW="1346040" imgH="2538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25" y="2679824"/>
                        <a:ext cx="1531060" cy="2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97578"/>
              </p:ext>
            </p:extLst>
          </p:nvPr>
        </p:nvGraphicFramePr>
        <p:xfrm>
          <a:off x="182825" y="1916832"/>
          <a:ext cx="108211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公式" r:id="rId17" imgW="952200" imgH="253800" progId="Equation.3">
                  <p:embed/>
                </p:oleObj>
              </mc:Choice>
              <mc:Fallback>
                <p:oleObj name="公式" r:id="rId17" imgW="952200" imgH="253800" progId="Equation.3">
                  <p:embed/>
                  <p:pic>
                    <p:nvPicPr>
                      <p:cNvPr id="0" name="对象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25" y="1916832"/>
                        <a:ext cx="1082117" cy="2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4583"/>
              </p:ext>
            </p:extLst>
          </p:nvPr>
        </p:nvGraphicFramePr>
        <p:xfrm>
          <a:off x="186137" y="5318720"/>
          <a:ext cx="244164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公式" r:id="rId19" imgW="2044440" imgH="241200" progId="Equation.3">
                  <p:embed/>
                </p:oleObj>
              </mc:Choice>
              <mc:Fallback>
                <p:oleObj name="公式" r:id="rId19" imgW="2044440" imgH="24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37" y="5318720"/>
                        <a:ext cx="2441647" cy="2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74161"/>
              </p:ext>
            </p:extLst>
          </p:nvPr>
        </p:nvGraphicFramePr>
        <p:xfrm>
          <a:off x="182825" y="836712"/>
          <a:ext cx="128524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公式" r:id="rId21" imgW="1447560" imgH="406080" progId="Equation.3">
                  <p:embed/>
                </p:oleObj>
              </mc:Choice>
              <mc:Fallback>
                <p:oleObj name="公式" r:id="rId21" imgW="1447560" imgH="40608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25" y="836712"/>
                        <a:ext cx="1285244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57900"/>
              </p:ext>
            </p:extLst>
          </p:nvPr>
        </p:nvGraphicFramePr>
        <p:xfrm>
          <a:off x="182825" y="44624"/>
          <a:ext cx="236755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公式" r:id="rId23" imgW="2222280" imgH="406080" progId="Equation.3">
                  <p:embed/>
                </p:oleObj>
              </mc:Choice>
              <mc:Fallback>
                <p:oleObj name="公式" r:id="rId23" imgW="2222280" imgH="40608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25" y="44624"/>
                        <a:ext cx="2367558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2881"/>
              </p:ext>
            </p:extLst>
          </p:nvPr>
        </p:nvGraphicFramePr>
        <p:xfrm>
          <a:off x="5543872" y="2679824"/>
          <a:ext cx="323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公式" r:id="rId25" imgW="3238200" imgH="965160" progId="Equation.3">
                  <p:embed/>
                </p:oleObj>
              </mc:Choice>
              <mc:Fallback>
                <p:oleObj name="公式" r:id="rId25" imgW="3238200" imgH="96516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872" y="2679824"/>
                        <a:ext cx="323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37346"/>
              </p:ext>
            </p:extLst>
          </p:nvPr>
        </p:nvGraphicFramePr>
        <p:xfrm>
          <a:off x="5543872" y="4029075"/>
          <a:ext cx="3276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公式" r:id="rId27" imgW="3276360" imgH="1193760" progId="Equation.3">
                  <p:embed/>
                </p:oleObj>
              </mc:Choice>
              <mc:Fallback>
                <p:oleObj name="公式" r:id="rId27" imgW="3276360" imgH="119376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872" y="4029075"/>
                        <a:ext cx="3276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78634"/>
              </p:ext>
            </p:extLst>
          </p:nvPr>
        </p:nvGraphicFramePr>
        <p:xfrm>
          <a:off x="5543872" y="5330825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公式" r:id="rId29" imgW="3162240" imgH="965160" progId="Equation.3">
                  <p:embed/>
                </p:oleObj>
              </mc:Choice>
              <mc:Fallback>
                <p:oleObj name="公式" r:id="rId29" imgW="3162240" imgH="965160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872" y="5330825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上箭头 30"/>
          <p:cNvSpPr/>
          <p:nvPr/>
        </p:nvSpPr>
        <p:spPr>
          <a:xfrm>
            <a:off x="758889" y="4653136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758889" y="3284984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758889" y="227687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>
            <a:off x="758889" y="134080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箭头 34"/>
          <p:cNvSpPr/>
          <p:nvPr/>
        </p:nvSpPr>
        <p:spPr>
          <a:xfrm>
            <a:off x="758889" y="404704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 rot="10800000">
            <a:off x="3780192" y="227687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 rot="10800000">
            <a:off x="3780191" y="134080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箭头 37"/>
          <p:cNvSpPr/>
          <p:nvPr/>
        </p:nvSpPr>
        <p:spPr>
          <a:xfrm rot="10800000">
            <a:off x="3780192" y="3645063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 rot="10800000">
            <a:off x="3780192" y="4869160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箭头 40"/>
          <p:cNvSpPr/>
          <p:nvPr/>
        </p:nvSpPr>
        <p:spPr>
          <a:xfrm rot="10800000">
            <a:off x="6528258" y="502567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 rot="10800000">
            <a:off x="6528258" y="371703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7784" y="-27384"/>
            <a:ext cx="2520000" cy="68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772080" y="-27384"/>
            <a:ext cx="2520000" cy="68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436096" y="2492616"/>
            <a:ext cx="36004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9512" y="60119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</a:t>
            </a:r>
            <a:r>
              <a:rPr lang="zh-CN" altLang="en-US" b="1" dirty="0" smtClean="0"/>
              <a:t>向传播</a:t>
            </a:r>
            <a:endParaRPr lang="zh-CN" altLang="en-US" b="1" dirty="0"/>
          </a:p>
        </p:txBody>
      </p:sp>
      <p:pic>
        <p:nvPicPr>
          <p:cNvPr id="3501" name="Picture 429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00" y="44624"/>
            <a:ext cx="3204000" cy="240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14869"/>
              </p:ext>
            </p:extLst>
          </p:nvPr>
        </p:nvGraphicFramePr>
        <p:xfrm>
          <a:off x="5365750" y="2708275"/>
          <a:ext cx="370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公式" r:id="rId3" imgW="3708360" imgH="482400" progId="Equation.3">
                  <p:embed/>
                </p:oleObj>
              </mc:Choice>
              <mc:Fallback>
                <p:oleObj name="公式" r:id="rId3" imgW="3708360" imgH="482400" progId="Equation.3">
                  <p:embed/>
                  <p:pic>
                    <p:nvPicPr>
                      <p:cNvPr id="0" name="对象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708275"/>
                        <a:ext cx="370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82755"/>
              </p:ext>
            </p:extLst>
          </p:nvPr>
        </p:nvGraphicFramePr>
        <p:xfrm>
          <a:off x="5365750" y="5253315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公式" r:id="rId5" imgW="3276360" imgH="482400" progId="Equation.3">
                  <p:embed/>
                </p:oleObj>
              </mc:Choice>
              <mc:Fallback>
                <p:oleObj name="公式" r:id="rId5" imgW="3276360" imgH="482400" progId="Equation.3">
                  <p:embed/>
                  <p:pic>
                    <p:nvPicPr>
                      <p:cNvPr id="0" name="对象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253315"/>
                        <a:ext cx="3276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30298"/>
              </p:ext>
            </p:extLst>
          </p:nvPr>
        </p:nvGraphicFramePr>
        <p:xfrm>
          <a:off x="5365750" y="6118379"/>
          <a:ext cx="325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公式" r:id="rId7" imgW="3251160" imgH="457200" progId="Equation.3">
                  <p:embed/>
                </p:oleObj>
              </mc:Choice>
              <mc:Fallback>
                <p:oleObj name="公式" r:id="rId7" imgW="3251160" imgH="457200" progId="Equation.3">
                  <p:embed/>
                  <p:pic>
                    <p:nvPicPr>
                      <p:cNvPr id="0" name="对象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6118379"/>
                        <a:ext cx="325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4922"/>
              </p:ext>
            </p:extLst>
          </p:nvPr>
        </p:nvGraphicFramePr>
        <p:xfrm>
          <a:off x="120204" y="842963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公式" r:id="rId9" imgW="1041120" imgH="431640" progId="Equation.3">
                  <p:embed/>
                </p:oleObj>
              </mc:Choice>
              <mc:Fallback>
                <p:oleObj name="公式" r:id="rId9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204" y="842963"/>
                        <a:ext cx="104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59809"/>
              </p:ext>
            </p:extLst>
          </p:nvPr>
        </p:nvGraphicFramePr>
        <p:xfrm>
          <a:off x="120587" y="1783482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公式" r:id="rId11" imgW="1231560" imgH="469800" progId="Equation.3">
                  <p:embed/>
                </p:oleObj>
              </mc:Choice>
              <mc:Fallback>
                <p:oleObj name="公式" r:id="rId11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87" y="1783482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99320"/>
              </p:ext>
            </p:extLst>
          </p:nvPr>
        </p:nvGraphicFramePr>
        <p:xfrm>
          <a:off x="120587" y="2679824"/>
          <a:ext cx="167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公式" r:id="rId13" imgW="1676160" imgH="939600" progId="Equation.3">
                  <p:embed/>
                </p:oleObj>
              </mc:Choice>
              <mc:Fallback>
                <p:oleObj name="公式" r:id="rId13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87" y="2679824"/>
                        <a:ext cx="167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6270"/>
              </p:ext>
            </p:extLst>
          </p:nvPr>
        </p:nvGraphicFramePr>
        <p:xfrm>
          <a:off x="120587" y="40227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公式" r:id="rId15" imgW="1218960" imgH="457200" progId="Equation.3">
                  <p:embed/>
                </p:oleObj>
              </mc:Choice>
              <mc:Fallback>
                <p:oleObj name="公式" r:id="rId15" imgW="121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87" y="402270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94514"/>
              </p:ext>
            </p:extLst>
          </p:nvPr>
        </p:nvGraphicFramePr>
        <p:xfrm>
          <a:off x="120587" y="5318720"/>
          <a:ext cx="1765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公式" r:id="rId17" imgW="1765080" imgH="1346040" progId="Equation.3">
                  <p:embed/>
                </p:oleObj>
              </mc:Choice>
              <mc:Fallback>
                <p:oleObj name="公式" r:id="rId17" imgW="176508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87" y="5318720"/>
                        <a:ext cx="1765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95923"/>
              </p:ext>
            </p:extLst>
          </p:nvPr>
        </p:nvGraphicFramePr>
        <p:xfrm>
          <a:off x="1943472" y="2679824"/>
          <a:ext cx="323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公式" r:id="rId19" imgW="3238200" imgH="965160" progId="Equation.3">
                  <p:embed/>
                </p:oleObj>
              </mc:Choice>
              <mc:Fallback>
                <p:oleObj name="公式" r:id="rId19" imgW="3238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472" y="2679824"/>
                        <a:ext cx="323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38926"/>
              </p:ext>
            </p:extLst>
          </p:nvPr>
        </p:nvGraphicFramePr>
        <p:xfrm>
          <a:off x="1943472" y="4029075"/>
          <a:ext cx="3276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公式" r:id="rId21" imgW="3276360" imgH="1193760" progId="Equation.3">
                  <p:embed/>
                </p:oleObj>
              </mc:Choice>
              <mc:Fallback>
                <p:oleObj name="公式" r:id="rId21" imgW="32763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472" y="4029075"/>
                        <a:ext cx="3276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99860"/>
              </p:ext>
            </p:extLst>
          </p:nvPr>
        </p:nvGraphicFramePr>
        <p:xfrm>
          <a:off x="1943472" y="5330825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公式" r:id="rId23" imgW="3162240" imgH="965160" progId="Equation.3">
                  <p:embed/>
                </p:oleObj>
              </mc:Choice>
              <mc:Fallback>
                <p:oleObj name="公式" r:id="rId23" imgW="3162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472" y="5330825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上箭头 23"/>
          <p:cNvSpPr/>
          <p:nvPr/>
        </p:nvSpPr>
        <p:spPr>
          <a:xfrm rot="10800000">
            <a:off x="575320" y="227687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 rot="10800000">
            <a:off x="575319" y="134080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 rot="10800000">
            <a:off x="575320" y="3645063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 rot="10800000">
            <a:off x="575320" y="4869160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 rot="10800000">
            <a:off x="2927858" y="502567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 rot="10800000">
            <a:off x="2927858" y="371703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19787"/>
              </p:ext>
            </p:extLst>
          </p:nvPr>
        </p:nvGraphicFramePr>
        <p:xfrm>
          <a:off x="5365750" y="3573463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公式" r:id="rId25" imgW="3784320" imgH="457200" progId="Equation.3">
                  <p:embed/>
                </p:oleObj>
              </mc:Choice>
              <mc:Fallback>
                <p:oleObj name="公式" r:id="rId25" imgW="3784320" imgH="4572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573463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圆角矩形 30"/>
          <p:cNvSpPr/>
          <p:nvPr/>
        </p:nvSpPr>
        <p:spPr>
          <a:xfrm>
            <a:off x="72272" y="125992"/>
            <a:ext cx="1800000" cy="66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907704" y="2465992"/>
            <a:ext cx="3384376" cy="43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405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后向传播</a:t>
            </a:r>
            <a:endParaRPr lang="zh-CN" altLang="en-US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12363"/>
              </p:ext>
            </p:extLst>
          </p:nvPr>
        </p:nvGraphicFramePr>
        <p:xfrm>
          <a:off x="5365750" y="4413250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公式" r:id="rId27" imgW="3695400" imgH="457200" progId="Equation.3">
                  <p:embed/>
                </p:oleObj>
              </mc:Choice>
              <mc:Fallback>
                <p:oleObj name="公式" r:id="rId27" imgW="3695400" imgH="45720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413250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圆角矩形 35"/>
          <p:cNvSpPr/>
          <p:nvPr/>
        </p:nvSpPr>
        <p:spPr>
          <a:xfrm>
            <a:off x="5328504" y="2465992"/>
            <a:ext cx="37800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429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00" y="44624"/>
            <a:ext cx="3204000" cy="240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4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22912"/>
              </p:ext>
            </p:extLst>
          </p:nvPr>
        </p:nvGraphicFramePr>
        <p:xfrm>
          <a:off x="3643188" y="5805264"/>
          <a:ext cx="532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公式" r:id="rId3" imgW="5321160" imgH="482400" progId="Equation.3">
                  <p:embed/>
                </p:oleObj>
              </mc:Choice>
              <mc:Fallback>
                <p:oleObj name="公式" r:id="rId3" imgW="5321160" imgH="482400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8" y="5805264"/>
                        <a:ext cx="532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67723"/>
              </p:ext>
            </p:extLst>
          </p:nvPr>
        </p:nvGraphicFramePr>
        <p:xfrm>
          <a:off x="5201220" y="4509120"/>
          <a:ext cx="405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公式" r:id="rId5" imgW="4051080" imgH="711000" progId="Equation.3">
                  <p:embed/>
                </p:oleObj>
              </mc:Choice>
              <mc:Fallback>
                <p:oleObj name="公式" r:id="rId5" imgW="4051080" imgH="7110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20" y="4509120"/>
                        <a:ext cx="4051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45725"/>
              </p:ext>
            </p:extLst>
          </p:nvPr>
        </p:nvGraphicFramePr>
        <p:xfrm>
          <a:off x="84436" y="842963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公式" r:id="rId7" imgW="1041120" imgH="431640" progId="Equation.3">
                  <p:embed/>
                </p:oleObj>
              </mc:Choice>
              <mc:Fallback>
                <p:oleObj name="公式" r:id="rId7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36" y="842963"/>
                        <a:ext cx="104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819443"/>
              </p:ext>
            </p:extLst>
          </p:nvPr>
        </p:nvGraphicFramePr>
        <p:xfrm>
          <a:off x="84819" y="1783482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公式" r:id="rId9" imgW="1231560" imgH="469800" progId="Equation.3">
                  <p:embed/>
                </p:oleObj>
              </mc:Choice>
              <mc:Fallback>
                <p:oleObj name="公式" r:id="rId9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9" y="1783482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49502"/>
              </p:ext>
            </p:extLst>
          </p:nvPr>
        </p:nvGraphicFramePr>
        <p:xfrm>
          <a:off x="84819" y="2679824"/>
          <a:ext cx="167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公式" r:id="rId11" imgW="1676160" imgH="939600" progId="Equation.3">
                  <p:embed/>
                </p:oleObj>
              </mc:Choice>
              <mc:Fallback>
                <p:oleObj name="公式" r:id="rId11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9" y="2679824"/>
                        <a:ext cx="1676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905300"/>
              </p:ext>
            </p:extLst>
          </p:nvPr>
        </p:nvGraphicFramePr>
        <p:xfrm>
          <a:off x="84819" y="40227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公式" r:id="rId13" imgW="1218960" imgH="457200" progId="Equation.3">
                  <p:embed/>
                </p:oleObj>
              </mc:Choice>
              <mc:Fallback>
                <p:oleObj name="公式" r:id="rId13" imgW="121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9" y="4022700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87462"/>
              </p:ext>
            </p:extLst>
          </p:nvPr>
        </p:nvGraphicFramePr>
        <p:xfrm>
          <a:off x="84819" y="5318720"/>
          <a:ext cx="1765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公式" r:id="rId15" imgW="1765080" imgH="1346040" progId="Equation.3">
                  <p:embed/>
                </p:oleObj>
              </mc:Choice>
              <mc:Fallback>
                <p:oleObj name="公式" r:id="rId15" imgW="176508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9" y="5318720"/>
                        <a:ext cx="1765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90912"/>
              </p:ext>
            </p:extLst>
          </p:nvPr>
        </p:nvGraphicFramePr>
        <p:xfrm>
          <a:off x="1979712" y="2679824"/>
          <a:ext cx="323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公式" r:id="rId17" imgW="3238200" imgH="965160" progId="Equation.3">
                  <p:embed/>
                </p:oleObj>
              </mc:Choice>
              <mc:Fallback>
                <p:oleObj name="公式" r:id="rId17" imgW="3238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79824"/>
                        <a:ext cx="323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57118"/>
              </p:ext>
            </p:extLst>
          </p:nvPr>
        </p:nvGraphicFramePr>
        <p:xfrm>
          <a:off x="1979712" y="4029075"/>
          <a:ext cx="3276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公式" r:id="rId19" imgW="3276360" imgH="1193760" progId="Equation.3">
                  <p:embed/>
                </p:oleObj>
              </mc:Choice>
              <mc:Fallback>
                <p:oleObj name="公式" r:id="rId19" imgW="32763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29075"/>
                        <a:ext cx="3276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117324"/>
              </p:ext>
            </p:extLst>
          </p:nvPr>
        </p:nvGraphicFramePr>
        <p:xfrm>
          <a:off x="1979712" y="5330825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公式" r:id="rId21" imgW="3162240" imgH="965160" progId="Equation.3">
                  <p:embed/>
                </p:oleObj>
              </mc:Choice>
              <mc:Fallback>
                <p:oleObj name="公式" r:id="rId21" imgW="3162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330825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上箭头 114"/>
          <p:cNvSpPr/>
          <p:nvPr/>
        </p:nvSpPr>
        <p:spPr>
          <a:xfrm rot="10800000">
            <a:off x="539552" y="227687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上箭头 115"/>
          <p:cNvSpPr/>
          <p:nvPr/>
        </p:nvSpPr>
        <p:spPr>
          <a:xfrm rot="10800000">
            <a:off x="539551" y="134080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上箭头 116"/>
          <p:cNvSpPr/>
          <p:nvPr/>
        </p:nvSpPr>
        <p:spPr>
          <a:xfrm rot="10800000">
            <a:off x="539552" y="3645063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上箭头 117"/>
          <p:cNvSpPr/>
          <p:nvPr/>
        </p:nvSpPr>
        <p:spPr>
          <a:xfrm rot="10800000">
            <a:off x="539552" y="4869160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上箭头 118"/>
          <p:cNvSpPr/>
          <p:nvPr/>
        </p:nvSpPr>
        <p:spPr>
          <a:xfrm rot="10800000">
            <a:off x="2999866" y="5025678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上箭头 119"/>
          <p:cNvSpPr/>
          <p:nvPr/>
        </p:nvSpPr>
        <p:spPr>
          <a:xfrm rot="10800000">
            <a:off x="2999866" y="3717032"/>
            <a:ext cx="288032" cy="360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1907704" y="2465992"/>
            <a:ext cx="7164288" cy="43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429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00" y="44624"/>
            <a:ext cx="3204000" cy="240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72272" y="125992"/>
            <a:ext cx="1800000" cy="66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405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后向传播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165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40</Words>
  <Application>Microsoft Office PowerPoint</Application>
  <PresentationFormat>全屏显示(4:3)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公式</vt:lpstr>
      <vt:lpstr>Microsoft 公式 3.0</vt:lpstr>
      <vt:lpstr>RNN求解过程推导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carlzzhang(张超)</dc:creator>
  <cp:lastModifiedBy>carlzzhang(张超)</cp:lastModifiedBy>
  <cp:revision>43</cp:revision>
  <dcterms:created xsi:type="dcterms:W3CDTF">2017-07-10T10:42:02Z</dcterms:created>
  <dcterms:modified xsi:type="dcterms:W3CDTF">2017-07-13T11:41:11Z</dcterms:modified>
</cp:coreProperties>
</file>