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58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6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235543"/>
      </p:ext>
    </p:extLst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 panose="02000000000000000000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‹#›</a:t>
            </a:fld>
            <a:endParaRPr lang="en-GB" sz="1000">
              <a:solidFill>
                <a:schemeClr val="l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Book online-shopping website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 IWD Assignment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5025" y="387807"/>
            <a:ext cx="8308975" cy="662877"/>
          </a:xfrm>
        </p:spPr>
        <p:txBody>
          <a:bodyPr/>
          <a:lstStyle/>
          <a:p>
            <a:pPr lvl="0"/>
            <a:r>
              <a:rPr lang="en-NZ" dirty="0" smtClean="0">
                <a:solidFill>
                  <a:srgbClr val="FFFFFF"/>
                </a:solidFill>
              </a:rPr>
              <a:t>Technical details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5925" y="1757581"/>
            <a:ext cx="8308975" cy="3150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 panose="02000000000000000000"/>
              <a:buNone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US" b="1" dirty="0" smtClean="0">
                <a:solidFill>
                  <a:srgbClr val="7F7F7F"/>
                </a:solidFill>
              </a:rPr>
              <a:t>JSON</a:t>
            </a:r>
            <a:r>
              <a:rPr lang="en-US" dirty="0" smtClean="0">
                <a:solidFill>
                  <a:srgbClr val="7F7F7F"/>
                </a:solidFill>
              </a:rPr>
              <a:t>: Upload to </a:t>
            </a:r>
            <a:r>
              <a:rPr lang="en-US" b="1" dirty="0" err="1" smtClean="0">
                <a:solidFill>
                  <a:srgbClr val="7F7F7F"/>
                </a:solidFill>
              </a:rPr>
              <a:t>GitHubGist</a:t>
            </a:r>
            <a:r>
              <a:rPr lang="en-US" b="1" dirty="0" smtClean="0">
                <a:solidFill>
                  <a:srgbClr val="7F7F7F"/>
                </a:solidFill>
              </a:rPr>
              <a:t>, </a:t>
            </a:r>
            <a:r>
              <a:rPr lang="en-US" dirty="0" smtClean="0">
                <a:solidFill>
                  <a:srgbClr val="7F7F7F"/>
                </a:solidFill>
              </a:rPr>
              <a:t>two </a:t>
            </a:r>
            <a:r>
              <a:rPr lang="en-US" dirty="0" err="1" smtClean="0">
                <a:solidFill>
                  <a:srgbClr val="7F7F7F"/>
                </a:solidFill>
              </a:rPr>
              <a:t>json</a:t>
            </a:r>
            <a:r>
              <a:rPr lang="en-US" dirty="0" smtClean="0">
                <a:solidFill>
                  <a:srgbClr val="7F7F7F"/>
                </a:solidFill>
              </a:rPr>
              <a:t> files,</a:t>
            </a:r>
            <a:r>
              <a:rPr lang="en-US" b="1" dirty="0" smtClean="0">
                <a:solidFill>
                  <a:srgbClr val="7F7F7F"/>
                </a:solidFill>
              </a:rPr>
              <a:t> </a:t>
            </a:r>
            <a:r>
              <a:rPr lang="en-US" b="1" dirty="0" err="1" smtClean="0">
                <a:solidFill>
                  <a:srgbClr val="7F7F7F"/>
                </a:solidFill>
              </a:rPr>
              <a:t>products.json</a:t>
            </a:r>
            <a:r>
              <a:rPr lang="en-US" b="1" dirty="0" smtClean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and</a:t>
            </a:r>
            <a:r>
              <a:rPr lang="en-US" b="1" dirty="0" smtClean="0">
                <a:solidFill>
                  <a:srgbClr val="7F7F7F"/>
                </a:solidFill>
              </a:rPr>
              <a:t> </a:t>
            </a:r>
            <a:r>
              <a:rPr lang="en-US" altLang="zh-CN" b="1" dirty="0" err="1" smtClean="0">
                <a:solidFill>
                  <a:srgbClr val="7F7F7F"/>
                </a:solidFill>
              </a:rPr>
              <a:t>recommended.json</a:t>
            </a:r>
            <a:endParaRPr lang="en-US" altLang="zh-CN" b="1" dirty="0" smtClean="0">
              <a:solidFill>
                <a:srgbClr val="7F7F7F"/>
              </a:solidFill>
            </a:endParaRPr>
          </a:p>
          <a:p>
            <a:r>
              <a:rPr lang="en-US" b="1" dirty="0" err="1" smtClean="0">
                <a:solidFill>
                  <a:srgbClr val="7F7F7F"/>
                </a:solidFill>
              </a:rPr>
              <a:t>Jquery</a:t>
            </a:r>
            <a:r>
              <a:rPr lang="en-US" b="1" dirty="0" smtClean="0">
                <a:solidFill>
                  <a:srgbClr val="7F7F7F"/>
                </a:solidFill>
              </a:rPr>
              <a:t>, Ajax</a:t>
            </a:r>
            <a:r>
              <a:rPr lang="en-US" dirty="0" smtClean="0">
                <a:solidFill>
                  <a:srgbClr val="7F7F7F"/>
                </a:solidFill>
              </a:rPr>
              <a:t>:</a:t>
            </a:r>
            <a:endParaRPr lang="en-US" b="1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productList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 $.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ajax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({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",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async:false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}).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responseText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b="1" dirty="0" err="1" smtClean="0"/>
              <a:t>Lodash</a:t>
            </a:r>
            <a:r>
              <a:rPr lang="en-US" b="1" dirty="0" smtClean="0"/>
              <a:t>: </a:t>
            </a:r>
            <a:r>
              <a:rPr lang="en-US" dirty="0" smtClean="0"/>
              <a:t>A modern JavaScript utility library delivering modularity, performance &amp; extras.</a:t>
            </a:r>
          </a:p>
        </p:txBody>
      </p:sp>
    </p:spTree>
    <p:extLst>
      <p:ext uri="{BB962C8B-B14F-4D97-AF65-F5344CB8AC3E}">
        <p14:creationId xmlns:p14="http://schemas.microsoft.com/office/powerpoint/2010/main" val="315798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6" y="1631264"/>
            <a:ext cx="6835587" cy="357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2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Signup Page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60950" y="17619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Provide a form for user to sign up</a:t>
            </a:r>
            <a:endParaRPr lang="en-US" altLang="en-GB"/>
          </a:p>
          <a:p>
            <a:pPr lvl="0">
              <a:spcBef>
                <a:spcPts val="0"/>
              </a:spcBef>
              <a:buNone/>
            </a:pPr>
            <a:endParaRPr lang="en-US" altLang="en-GB"/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99224" y="2224187"/>
            <a:ext cx="2583024" cy="289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0598" y="2369899"/>
            <a:ext cx="3901324" cy="26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Team work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lvl="8" indent="-285750">
              <a:buFont typeface="Arial"/>
              <a:buChar char="•"/>
            </a:pPr>
            <a:r>
              <a:rPr lang="en-US" dirty="0" smtClean="0"/>
              <a:t>Task </a:t>
            </a:r>
            <a:r>
              <a:rPr lang="en-US" dirty="0"/>
              <a:t>division</a:t>
            </a:r>
          </a:p>
          <a:p>
            <a:pPr marL="285750" lvl="1" indent="-285750">
              <a:buFont typeface="Arial"/>
              <a:buChar char="•"/>
            </a:pPr>
            <a:r>
              <a:rPr lang="en-US" altLang="zh-CN" dirty="0" smtClean="0"/>
              <a:t>Group discussion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page layout</a:t>
            </a:r>
            <a:r>
              <a:rPr lang="en-US" altLang="zh-CN" dirty="0"/>
              <a:t>, </a:t>
            </a:r>
            <a:r>
              <a:rPr lang="en-US" altLang="zh-CN" dirty="0" smtClean="0"/>
              <a:t>bootstrap, xml or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, collect products , share one header and footer etc.</a:t>
            </a:r>
            <a:endParaRPr lang="en-US" dirty="0" smtClean="0"/>
          </a:p>
          <a:p>
            <a:pPr marL="285750" lvl="1" indent="-285750">
              <a:buFont typeface="Arial"/>
              <a:buChar char="•"/>
            </a:pPr>
            <a:r>
              <a:rPr lang="en-US" altLang="zh-CN" dirty="0" smtClean="0"/>
              <a:t>Discussion once a week</a:t>
            </a:r>
          </a:p>
        </p:txBody>
      </p:sp>
    </p:spTree>
    <p:extLst>
      <p:ext uri="{BB962C8B-B14F-4D97-AF65-F5344CB8AC3E}">
        <p14:creationId xmlns:p14="http://schemas.microsoft.com/office/powerpoint/2010/main" val="208252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NZ" dirty="0" smtClean="0"/>
              <a:t>hallenges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lvl="8" indent="-285750">
              <a:buFont typeface="Arial"/>
              <a:buChar char="•"/>
            </a:pPr>
            <a:r>
              <a:rPr lang="en-US" dirty="0" smtClean="0"/>
              <a:t>Team work</a:t>
            </a:r>
            <a:r>
              <a:rPr lang="en-US" dirty="0"/>
              <a:t>, </a:t>
            </a:r>
            <a:r>
              <a:rPr lang="en-US" altLang="zh-CN" dirty="0" smtClean="0"/>
              <a:t>different people have </a:t>
            </a:r>
            <a:r>
              <a:rPr lang="en-US" altLang="zh-CN" dirty="0"/>
              <a:t>different opinions, </a:t>
            </a:r>
            <a:r>
              <a:rPr lang="en-US" altLang="zh-CN" dirty="0" smtClean="0"/>
              <a:t>how </a:t>
            </a:r>
            <a:r>
              <a:rPr lang="en-US" altLang="zh-CN" dirty="0"/>
              <a:t>to reach a </a:t>
            </a:r>
            <a:r>
              <a:rPr lang="en-US" altLang="zh-CN" dirty="0" smtClean="0"/>
              <a:t>consensus</a:t>
            </a:r>
            <a:r>
              <a:rPr lang="en-US" altLang="zh-CN" dirty="0"/>
              <a:t>?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altLang="zh-CN" dirty="0" smtClean="0"/>
              <a:t>Technology, </a:t>
            </a:r>
            <a:r>
              <a:rPr lang="en-US" altLang="zh-CN" dirty="0"/>
              <a:t>Read </a:t>
            </a:r>
            <a:r>
              <a:rPr lang="en-US" altLang="zh-CN" dirty="0" smtClean="0"/>
              <a:t>local AJAX file, from local file to online file. </a:t>
            </a:r>
            <a:endParaRPr lang="en-US" dirty="0" smtClean="0"/>
          </a:p>
          <a:p>
            <a:pPr marL="285750" lvl="1" indent="-285750">
              <a:buFont typeface="Arial"/>
              <a:buChar char="•"/>
            </a:pPr>
            <a:r>
              <a:rPr lang="en-US" altLang="zh-CN" dirty="0" smtClean="0"/>
              <a:t>Merge and debug</a:t>
            </a:r>
          </a:p>
        </p:txBody>
      </p:sp>
    </p:spTree>
    <p:extLst>
      <p:ext uri="{BB962C8B-B14F-4D97-AF65-F5344CB8AC3E}">
        <p14:creationId xmlns:p14="http://schemas.microsoft.com/office/powerpoint/2010/main" val="17025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lvl="8" indent="-285750">
              <a:buFont typeface="Arial"/>
              <a:buChar char="•"/>
            </a:pPr>
            <a:r>
              <a:rPr lang="en-US" altLang="zh-CN" dirty="0" smtClean="0"/>
              <a:t>Information retrieval, more conditions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altLang="zh-CN" dirty="0" smtClean="0"/>
              <a:t>More information about the products </a:t>
            </a:r>
            <a:endParaRPr lang="en-US" dirty="0" smtClean="0"/>
          </a:p>
          <a:p>
            <a:pPr marL="285750" lvl="1" indent="-285750">
              <a:buFont typeface="Arial"/>
              <a:buChar char="•"/>
            </a:pPr>
            <a:r>
              <a:rPr lang="en-US" altLang="zh-CN" dirty="0"/>
              <a:t>Intelligent recommended books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678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Introduction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61105" y="1752070"/>
            <a:ext cx="8222100" cy="31698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Book online-shopping website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Provide lots of books for book lovers to buy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Structure:</a:t>
            </a:r>
          </a:p>
          <a:p>
            <a:pPr marL="914400" lvl="0" indent="-317500" rtl="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n-GB" sz="1400" dirty="0"/>
              <a:t>Home page </a:t>
            </a:r>
          </a:p>
          <a:p>
            <a:pPr marL="914400" lvl="0" indent="-317500" rtl="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n-GB" sz="1400" dirty="0"/>
              <a:t>Product page</a:t>
            </a:r>
          </a:p>
          <a:p>
            <a:pPr marL="914400" lvl="0" indent="-317500" rtl="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n-GB" sz="1400" dirty="0"/>
              <a:t>Signup page</a:t>
            </a:r>
          </a:p>
          <a:p>
            <a:pPr marL="914400" lvl="0" indent="-317500" rtl="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n-GB" sz="1400" dirty="0"/>
              <a:t>About page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77" y="698022"/>
            <a:ext cx="5613434" cy="44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of JSON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has the following structure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" y="2517587"/>
            <a:ext cx="9144000" cy="21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3" y="771525"/>
            <a:ext cx="5260766" cy="4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5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0" y="725101"/>
            <a:ext cx="6845741" cy="34014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4412" y="4316968"/>
            <a:ext cx="7204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https://developers.google.com/maps/documentation/javascript/adding-a-google-map#step_1_create_an_html_page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871537" y="230752"/>
            <a:ext cx="6690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Instructions for adding map with marker </a:t>
            </a:r>
          </a:p>
        </p:txBody>
      </p:sp>
    </p:spTree>
    <p:extLst>
      <p:ext uri="{BB962C8B-B14F-4D97-AF65-F5344CB8AC3E}">
        <p14:creationId xmlns:p14="http://schemas.microsoft.com/office/powerpoint/2010/main" val="373165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455" y="833444"/>
            <a:ext cx="7089623" cy="543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Product page layout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74252"/>
              </p:ext>
            </p:extLst>
          </p:nvPr>
        </p:nvGraphicFramePr>
        <p:xfrm>
          <a:off x="1382212" y="1834618"/>
          <a:ext cx="5545017" cy="304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69"/>
                <a:gridCol w="3822848"/>
              </a:tblGrid>
              <a:tr h="1235669">
                <a:tc gridSpan="2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Recommended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products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06564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/>
                        <a:t>Filter area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/>
                        <a:t>Products list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Callout 5"/>
          <p:cNvSpPr/>
          <p:nvPr/>
        </p:nvSpPr>
        <p:spPr>
          <a:xfrm>
            <a:off x="5811650" y="1059575"/>
            <a:ext cx="2425493" cy="1011460"/>
          </a:xfrm>
          <a:prstGeom prst="wedgeEllipseCallout">
            <a:avLst>
              <a:gd name="adj1" fmla="val -72558"/>
              <a:gd name="adj2" fmla="val 86269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Dynamically From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recommended.json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045340" y="2722617"/>
            <a:ext cx="1862006" cy="991649"/>
          </a:xfrm>
          <a:prstGeom prst="wedgeEllipseCallout">
            <a:avLst>
              <a:gd name="adj1" fmla="val -77369"/>
              <a:gd name="adj2" fmla="val 5577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Dynamically </a:t>
            </a:r>
            <a:r>
              <a:rPr lang="en-US" altLang="zh-CN" dirty="0" smtClean="0">
                <a:solidFill>
                  <a:srgbClr val="000000"/>
                </a:solidFill>
              </a:rPr>
              <a:t> From </a:t>
            </a:r>
            <a:r>
              <a:rPr lang="en-US" altLang="zh-CN" dirty="0" err="1">
                <a:solidFill>
                  <a:srgbClr val="000000"/>
                </a:solidFill>
              </a:rPr>
              <a:t>products.json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0" y="2267785"/>
            <a:ext cx="1862006" cy="909664"/>
          </a:xfrm>
          <a:prstGeom prst="wedgeEllipseCallout">
            <a:avLst>
              <a:gd name="adj1" fmla="val 45813"/>
              <a:gd name="adj2" fmla="val 10963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Dynamically </a:t>
            </a:r>
            <a:r>
              <a:rPr lang="en-US" altLang="zh-CN" dirty="0" smtClean="0">
                <a:solidFill>
                  <a:srgbClr val="000000"/>
                </a:solidFill>
              </a:rPr>
              <a:t> From </a:t>
            </a:r>
            <a:r>
              <a:rPr lang="en-US" altLang="zh-CN" dirty="0" err="1" smtClean="0">
                <a:solidFill>
                  <a:srgbClr val="000000"/>
                </a:solidFill>
              </a:rPr>
              <a:t>products.json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399" y="596957"/>
            <a:ext cx="7752419" cy="70645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FFFFFF"/>
                </a:solidFill>
              </a:rPr>
              <a:t>ProductDetail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page 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512906"/>
              </p:ext>
            </p:extLst>
          </p:nvPr>
        </p:nvGraphicFramePr>
        <p:xfrm>
          <a:off x="1761091" y="1824434"/>
          <a:ext cx="4932463" cy="298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60"/>
                <a:gridCol w="3334003"/>
              </a:tblGrid>
              <a:tr h="1053265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Picture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Information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9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92701" y="2529892"/>
            <a:ext cx="946469" cy="24422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61855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Shopping Cart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15587"/>
              </p:ext>
            </p:extLst>
          </p:nvPr>
        </p:nvGraphicFramePr>
        <p:xfrm>
          <a:off x="1208266" y="209051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$12.00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7549" y="3726055"/>
            <a:ext cx="177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Total Price</a:t>
            </a:r>
            <a:r>
              <a:rPr lang="zh-CN" altLang="en-US" dirty="0" smtClean="0"/>
              <a:t>：</a:t>
            </a:r>
            <a:r>
              <a:rPr lang="en-US" altLang="zh-CN" dirty="0"/>
              <a:t>$</a:t>
            </a:r>
            <a:r>
              <a:rPr lang="en-US" altLang="zh-CN" dirty="0" smtClean="0"/>
              <a:t>33.00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50321" y="3726055"/>
            <a:ext cx="946469" cy="24422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Buy All</a:t>
            </a:r>
          </a:p>
        </p:txBody>
      </p:sp>
    </p:spTree>
    <p:extLst>
      <p:ext uri="{BB962C8B-B14F-4D97-AF65-F5344CB8AC3E}">
        <p14:creationId xmlns:p14="http://schemas.microsoft.com/office/powerpoint/2010/main" val="96011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251</Words>
  <Application>Microsoft Macintosh PowerPoint</Application>
  <PresentationFormat>On-screen Show (16:9)</PresentationFormat>
  <Paragraphs>87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material</vt:lpstr>
      <vt:lpstr>Book online-shopping website</vt:lpstr>
      <vt:lpstr>Introduction</vt:lpstr>
      <vt:lpstr>Home Page</vt:lpstr>
      <vt:lpstr>Creating of JSON file</vt:lpstr>
      <vt:lpstr>About Page</vt:lpstr>
      <vt:lpstr>PowerPoint Presentation</vt:lpstr>
      <vt:lpstr>PowerPoint Presentation</vt:lpstr>
      <vt:lpstr>PowerPoint Presentation</vt:lpstr>
      <vt:lpstr>Shopping Cart</vt:lpstr>
      <vt:lpstr>Technical details</vt:lpstr>
      <vt:lpstr>Code example</vt:lpstr>
      <vt:lpstr>Signup Page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online-shopping website</dc:title>
  <dc:creator/>
  <cp:lastModifiedBy>Wang Jed</cp:lastModifiedBy>
  <cp:revision>24</cp:revision>
  <dcterms:created xsi:type="dcterms:W3CDTF">2017-06-08T07:40:00Z</dcterms:created>
  <dcterms:modified xsi:type="dcterms:W3CDTF">2017-06-08T21:42:11Z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