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17/6/8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99" y="130924"/>
            <a:ext cx="8307387" cy="8192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Product </a:t>
            </a:r>
            <a:r>
              <a:rPr lang="en-US" dirty="0">
                <a:solidFill>
                  <a:schemeClr val="tx1"/>
                </a:solidFill>
              </a:rPr>
              <a:t>page layout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41485"/>
              </p:ext>
            </p:extLst>
          </p:nvPr>
        </p:nvGraphicFramePr>
        <p:xfrm>
          <a:off x="1524000" y="2201870"/>
          <a:ext cx="6096000" cy="375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93"/>
                <a:gridCol w="4202707"/>
              </a:tblGrid>
              <a:tr h="1525197">
                <a:tc gridSpan="2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Recommended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products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29856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/>
                        <a:t>Filter area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/>
                        <a:t>Products list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6312802" y="1361322"/>
            <a:ext cx="2614396" cy="1153136"/>
          </a:xfrm>
          <a:prstGeom prst="wedgeEllipseCallout">
            <a:avLst>
              <a:gd name="adj1" fmla="val -72558"/>
              <a:gd name="adj2" fmla="val 86269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</a:rPr>
              <a:t>From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recommended.json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689952" y="3680485"/>
            <a:ext cx="2181837" cy="950695"/>
          </a:xfrm>
          <a:prstGeom prst="wedgeEllipseCallout">
            <a:avLst>
              <a:gd name="adj1" fmla="val -77369"/>
              <a:gd name="adj2" fmla="val 5577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From </a:t>
            </a:r>
            <a:r>
              <a:rPr lang="en-US" altLang="zh-CN" dirty="0" err="1">
                <a:solidFill>
                  <a:srgbClr val="000000"/>
                </a:solidFill>
              </a:rPr>
              <a:t>products.json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44799" y="2968092"/>
            <a:ext cx="2181837" cy="950695"/>
          </a:xfrm>
          <a:prstGeom prst="wedgeEllipseCallout">
            <a:avLst>
              <a:gd name="adj1" fmla="val 50360"/>
              <a:gd name="adj2" fmla="val 1259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From </a:t>
            </a:r>
            <a:r>
              <a:rPr lang="en-US" altLang="zh-CN" dirty="0" err="1" smtClean="0">
                <a:solidFill>
                  <a:srgbClr val="000000"/>
                </a:solidFill>
              </a:rPr>
              <a:t>products.json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2670" y="1598868"/>
            <a:ext cx="23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dynamically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43399" y="130924"/>
            <a:ext cx="8307387" cy="8192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ProductDetail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page layout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44137"/>
              </p:ext>
            </p:extLst>
          </p:nvPr>
        </p:nvGraphicFramePr>
        <p:xfrm>
          <a:off x="1524000" y="1396998"/>
          <a:ext cx="6096000" cy="463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527"/>
                <a:gridCol w="4120473"/>
              </a:tblGrid>
              <a:tr h="1636282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Picture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Information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967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125940" y="2613009"/>
            <a:ext cx="1014223" cy="283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182130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399" y="130924"/>
            <a:ext cx="8307387" cy="8192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Shopping cart </a:t>
            </a:r>
            <a:r>
              <a:rPr lang="en-US" dirty="0" smtClean="0">
                <a:solidFill>
                  <a:schemeClr val="tx1"/>
                </a:solidFill>
              </a:rPr>
              <a:t>page </a:t>
            </a:r>
            <a:r>
              <a:rPr lang="en-US" dirty="0">
                <a:solidFill>
                  <a:schemeClr val="tx1"/>
                </a:solidFill>
              </a:rPr>
              <a:t>layout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40943"/>
              </p:ext>
            </p:extLst>
          </p:nvPr>
        </p:nvGraphicFramePr>
        <p:xfrm>
          <a:off x="1524000" y="1396998"/>
          <a:ext cx="6096000" cy="463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527"/>
                <a:gridCol w="4120473"/>
              </a:tblGrid>
              <a:tr h="1636282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Picture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Information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967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25940" y="2613009"/>
            <a:ext cx="1014223" cy="283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189363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25" y="387807"/>
            <a:ext cx="8308975" cy="662877"/>
          </a:xfrm>
        </p:spPr>
        <p:txBody>
          <a:bodyPr/>
          <a:lstStyle/>
          <a:p>
            <a:pPr lvl="0"/>
            <a:r>
              <a:rPr lang="en-NZ" dirty="0" smtClean="0">
                <a:solidFill>
                  <a:srgbClr val="000000"/>
                </a:solidFill>
              </a:rPr>
              <a:t>Technical details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JSON</a:t>
            </a:r>
            <a:r>
              <a:rPr lang="en-US" dirty="0" smtClean="0"/>
              <a:t>: Upload to </a:t>
            </a:r>
            <a:r>
              <a:rPr lang="en-US" b="1" dirty="0" err="1" smtClean="0"/>
              <a:t>GitHubGist</a:t>
            </a:r>
            <a:r>
              <a:rPr lang="en-US" b="1" dirty="0" smtClean="0"/>
              <a:t>, </a:t>
            </a:r>
            <a:r>
              <a:rPr lang="en-US" dirty="0" smtClean="0"/>
              <a:t>two </a:t>
            </a:r>
            <a:r>
              <a:rPr lang="en-US" dirty="0" err="1" smtClean="0"/>
              <a:t>json</a:t>
            </a:r>
            <a:r>
              <a:rPr lang="en-US" dirty="0" smtClean="0"/>
              <a:t> files,</a:t>
            </a:r>
            <a:r>
              <a:rPr lang="en-US" b="1" dirty="0" smtClean="0"/>
              <a:t> </a:t>
            </a:r>
            <a:r>
              <a:rPr lang="en-US" b="1" dirty="0" err="1" smtClean="0"/>
              <a:t>products.json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recommended.json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rgbClr val="000000"/>
                </a:solidFill>
              </a:rPr>
              <a:t>Jquery</a:t>
            </a:r>
            <a:r>
              <a:rPr lang="en-US" b="1" dirty="0" smtClean="0">
                <a:solidFill>
                  <a:srgbClr val="000000"/>
                </a:solidFill>
              </a:rPr>
              <a:t>, Ajax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var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imageIds</a:t>
            </a:r>
            <a:r>
              <a:rPr lang="en-US" dirty="0">
                <a:solidFill>
                  <a:srgbClr val="000000"/>
                </a:solidFill>
              </a:rPr>
              <a:t> = $.</a:t>
            </a:r>
            <a:r>
              <a:rPr lang="en-US" dirty="0" err="1">
                <a:solidFill>
                  <a:srgbClr val="000000"/>
                </a:solidFill>
              </a:rPr>
              <a:t>ajax</a:t>
            </a:r>
            <a:r>
              <a:rPr lang="en-US" dirty="0">
                <a:solidFill>
                  <a:srgbClr val="000000"/>
                </a:solidFill>
              </a:rPr>
              <a:t>({</a:t>
            </a:r>
            <a:r>
              <a:rPr lang="en-US" dirty="0" err="1">
                <a:solidFill>
                  <a:srgbClr val="000000"/>
                </a:solidFill>
              </a:rPr>
              <a:t>url</a:t>
            </a:r>
            <a:r>
              <a:rPr lang="en-US" dirty="0" smtClean="0">
                <a:solidFill>
                  <a:srgbClr val="000000"/>
                </a:solidFill>
              </a:rPr>
              <a:t>:”"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000000"/>
                </a:solidFill>
              </a:rPr>
              <a:t>async:false</a:t>
            </a:r>
            <a:r>
              <a:rPr lang="en-US" dirty="0">
                <a:solidFill>
                  <a:srgbClr val="000000"/>
                </a:solidFill>
              </a:rPr>
              <a:t>}) .</a:t>
            </a:r>
            <a:r>
              <a:rPr lang="en-US" dirty="0" err="1">
                <a:solidFill>
                  <a:srgbClr val="000000"/>
                </a:solidFill>
              </a:rPr>
              <a:t>responseText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r>
              <a:rPr lang="en-US" b="1" dirty="0" err="1" smtClean="0"/>
              <a:t>Lodash</a:t>
            </a:r>
            <a:r>
              <a:rPr lang="en-US" b="1" dirty="0"/>
              <a:t>: </a:t>
            </a:r>
            <a:r>
              <a:rPr lang="en-US" dirty="0"/>
              <a:t>A modern JavaScript utility library delivering modularity, performance &amp; extras.</a:t>
            </a:r>
          </a:p>
        </p:txBody>
      </p:sp>
    </p:spTree>
    <p:extLst>
      <p:ext uri="{BB962C8B-B14F-4D97-AF65-F5344CB8AC3E}">
        <p14:creationId xmlns:p14="http://schemas.microsoft.com/office/powerpoint/2010/main" val="89031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9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172</TotalTime>
  <Words>54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Expo</vt:lpstr>
      <vt:lpstr>Product page layout</vt:lpstr>
      <vt:lpstr>PowerPoint Presentation</vt:lpstr>
      <vt:lpstr>PowerPoint Presentation</vt:lpstr>
      <vt:lpstr>Technical details</vt:lpstr>
      <vt:lpstr>PowerPoint Presentation</vt:lpstr>
    </vt:vector>
  </TitlesOfParts>
  <Company>ACG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page structure</dc:title>
  <dc:creator>Wang Jed</dc:creator>
  <cp:lastModifiedBy>Wang Jed</cp:lastModifiedBy>
  <cp:revision>8</cp:revision>
  <dcterms:created xsi:type="dcterms:W3CDTF">2017-06-08T10:50:56Z</dcterms:created>
  <dcterms:modified xsi:type="dcterms:W3CDTF">2017-06-08T13:43:27Z</dcterms:modified>
</cp:coreProperties>
</file>