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02" r:id="rId3"/>
    <p:sldId id="531" r:id="rId4"/>
    <p:sldId id="512" r:id="rId5"/>
    <p:sldId id="532" r:id="rId6"/>
    <p:sldId id="534" r:id="rId7"/>
    <p:sldId id="538" r:id="rId8"/>
    <p:sldId id="533" r:id="rId9"/>
    <p:sldId id="535" r:id="rId10"/>
    <p:sldId id="539" r:id="rId11"/>
    <p:sldId id="540" r:id="rId12"/>
    <p:sldId id="536" r:id="rId13"/>
    <p:sldId id="537" r:id="rId14"/>
    <p:sldId id="50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58D"/>
    <a:srgbClr val="F38211"/>
    <a:srgbClr val="FA4F0A"/>
    <a:srgbClr val="FF0000"/>
    <a:srgbClr val="F26212"/>
    <a:srgbClr val="F68B32"/>
    <a:srgbClr val="F5301B"/>
    <a:srgbClr val="DA470C"/>
    <a:srgbClr val="1FE54E"/>
    <a:srgbClr val="ED8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97403" autoAdjust="0"/>
  </p:normalViewPr>
  <p:slideViewPr>
    <p:cSldViewPr snapToGrid="0">
      <p:cViewPr varScale="1">
        <p:scale>
          <a:sx n="64" d="100"/>
          <a:sy n="64" d="100"/>
        </p:scale>
        <p:origin x="48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974C3-B2F4-4C15-BD58-241D38FF55F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B302837-C2F4-4B47-A83F-4D66682CF78E}">
      <dgm:prSet phldrT="[文本]" custT="1"/>
      <dgm:spPr/>
      <dgm:t>
        <a:bodyPr/>
        <a:lstStyle/>
        <a:p>
          <a:r>
            <a:rPr lang="zh-CN" altLang="en-US" sz="2800" b="1" smtClean="0"/>
            <a:t>制定学习</a:t>
          </a:r>
          <a:r>
            <a:rPr lang="en-US" altLang="zh-CN" sz="2800" b="1" smtClean="0"/>
            <a:t>/</a:t>
          </a:r>
          <a:r>
            <a:rPr lang="zh-CN" altLang="en-US" sz="2800" b="1" smtClean="0"/>
            <a:t>工作计划</a:t>
          </a:r>
          <a:endParaRPr lang="zh-CN" altLang="en-US" sz="2800" b="1"/>
        </a:p>
      </dgm:t>
    </dgm:pt>
    <dgm:pt modelId="{3F8C475D-7226-4A0B-929E-5ED243531121}" type="parTrans" cxnId="{74BC67A3-F565-4F2E-B6DC-6B4B0D0EB147}">
      <dgm:prSet/>
      <dgm:spPr/>
      <dgm:t>
        <a:bodyPr/>
        <a:lstStyle/>
        <a:p>
          <a:endParaRPr lang="zh-CN" altLang="en-US"/>
        </a:p>
      </dgm:t>
    </dgm:pt>
    <dgm:pt modelId="{29A94CA5-8254-4189-911E-80C834084A59}" type="sibTrans" cxnId="{74BC67A3-F565-4F2E-B6DC-6B4B0D0EB147}">
      <dgm:prSet/>
      <dgm:spPr/>
      <dgm:t>
        <a:bodyPr/>
        <a:lstStyle/>
        <a:p>
          <a:endParaRPr lang="zh-CN" altLang="en-US"/>
        </a:p>
      </dgm:t>
    </dgm:pt>
    <dgm:pt modelId="{4F12A401-9F38-4B53-A8C3-29A41C385651}">
      <dgm:prSet phldrT="[文本]"/>
      <dgm:spPr/>
      <dgm:t>
        <a:bodyPr/>
        <a:lstStyle/>
        <a:p>
          <a:r>
            <a:rPr lang="zh-CN" altLang="en-US" smtClean="0"/>
            <a:t>搜索相关学习资料</a:t>
          </a:r>
          <a:endParaRPr lang="zh-CN" altLang="en-US"/>
        </a:p>
      </dgm:t>
    </dgm:pt>
    <dgm:pt modelId="{4DF970CA-9A30-4437-AE4B-517BB8B0AA9C}" type="parTrans" cxnId="{C6455163-4084-4509-A826-122E1308117F}">
      <dgm:prSet/>
      <dgm:spPr/>
      <dgm:t>
        <a:bodyPr/>
        <a:lstStyle/>
        <a:p>
          <a:endParaRPr lang="zh-CN" altLang="en-US"/>
        </a:p>
      </dgm:t>
    </dgm:pt>
    <dgm:pt modelId="{BBC3D762-F311-4658-A694-AB296307C52C}" type="sibTrans" cxnId="{C6455163-4084-4509-A826-122E1308117F}">
      <dgm:prSet/>
      <dgm:spPr/>
      <dgm:t>
        <a:bodyPr/>
        <a:lstStyle/>
        <a:p>
          <a:endParaRPr lang="zh-CN" altLang="en-US"/>
        </a:p>
      </dgm:t>
    </dgm:pt>
    <dgm:pt modelId="{BFA5D3AE-78AC-48A3-AC1C-20A98FAF2F8D}">
      <dgm:prSet phldrT="[文本]"/>
      <dgm:spPr/>
      <dgm:t>
        <a:bodyPr/>
        <a:lstStyle/>
        <a:p>
          <a:pPr algn="ctr"/>
          <a:r>
            <a:rPr lang="zh-CN" altLang="en-US" smtClean="0"/>
            <a:t>接受导师安排的任务</a:t>
          </a:r>
          <a:endParaRPr lang="zh-CN" altLang="en-US"/>
        </a:p>
      </dgm:t>
    </dgm:pt>
    <dgm:pt modelId="{1B70EFD5-16AF-4CB5-8F9D-D96458B90190}" type="parTrans" cxnId="{F379D981-187B-4CD6-AD42-CD5AB47021AB}">
      <dgm:prSet/>
      <dgm:spPr/>
      <dgm:t>
        <a:bodyPr/>
        <a:lstStyle/>
        <a:p>
          <a:endParaRPr lang="zh-CN" altLang="en-US"/>
        </a:p>
      </dgm:t>
    </dgm:pt>
    <dgm:pt modelId="{3A9570F2-3800-4C23-ADFA-7A950E8AB128}" type="sibTrans" cxnId="{F379D981-187B-4CD6-AD42-CD5AB47021AB}">
      <dgm:prSet/>
      <dgm:spPr/>
      <dgm:t>
        <a:bodyPr/>
        <a:lstStyle/>
        <a:p>
          <a:endParaRPr lang="zh-CN" altLang="en-US"/>
        </a:p>
      </dgm:t>
    </dgm:pt>
    <dgm:pt modelId="{B584B548-4120-4993-BEC2-126EC2641E95}">
      <dgm:prSet phldrT="[文本]" custT="1"/>
      <dgm:spPr/>
      <dgm:t>
        <a:bodyPr/>
        <a:lstStyle/>
        <a:p>
          <a:r>
            <a:rPr lang="zh-CN" altLang="en-US" sz="2800" b="1" smtClean="0"/>
            <a:t>执行计划、记录遇到的问题</a:t>
          </a:r>
          <a:endParaRPr lang="zh-CN" altLang="en-US" sz="2800" b="1"/>
        </a:p>
      </dgm:t>
    </dgm:pt>
    <dgm:pt modelId="{3A91CB43-9643-48EC-9C4B-E7154217E6AC}" type="parTrans" cxnId="{655D9610-05C3-4E06-A1B4-BF2F4E61FE0F}">
      <dgm:prSet/>
      <dgm:spPr/>
      <dgm:t>
        <a:bodyPr/>
        <a:lstStyle/>
        <a:p>
          <a:endParaRPr lang="zh-CN" altLang="en-US"/>
        </a:p>
      </dgm:t>
    </dgm:pt>
    <dgm:pt modelId="{895FE6F8-8EF4-4A4F-A830-C47265D14A2C}" type="sibTrans" cxnId="{655D9610-05C3-4E06-A1B4-BF2F4E61FE0F}">
      <dgm:prSet/>
      <dgm:spPr/>
      <dgm:t>
        <a:bodyPr/>
        <a:lstStyle/>
        <a:p>
          <a:endParaRPr lang="zh-CN" altLang="en-US"/>
        </a:p>
      </dgm:t>
    </dgm:pt>
    <dgm:pt modelId="{576B8D57-05AE-4B97-98E6-FEABE74165DB}">
      <dgm:prSet phldrT="[文本]"/>
      <dgm:spPr/>
      <dgm:t>
        <a:bodyPr/>
        <a:lstStyle/>
        <a:p>
          <a:pPr algn="ctr"/>
          <a:r>
            <a:rPr lang="zh-CN" altLang="en-US" dirty="0" smtClean="0"/>
            <a:t>记录学习中存在的问题</a:t>
          </a:r>
          <a:endParaRPr lang="zh-CN" altLang="en-US" dirty="0"/>
        </a:p>
      </dgm:t>
    </dgm:pt>
    <dgm:pt modelId="{6DC7CFB2-C705-47A1-8519-D4494390EA7D}" type="parTrans" cxnId="{5BF840F5-4F6B-4EBF-BA7B-5DED628A6369}">
      <dgm:prSet/>
      <dgm:spPr/>
      <dgm:t>
        <a:bodyPr/>
        <a:lstStyle/>
        <a:p>
          <a:endParaRPr lang="zh-CN" altLang="en-US"/>
        </a:p>
      </dgm:t>
    </dgm:pt>
    <dgm:pt modelId="{B57DFB3C-1F73-4D37-A345-3224BFB499BE}" type="sibTrans" cxnId="{5BF840F5-4F6B-4EBF-BA7B-5DED628A6369}">
      <dgm:prSet/>
      <dgm:spPr/>
      <dgm:t>
        <a:bodyPr/>
        <a:lstStyle/>
        <a:p>
          <a:endParaRPr lang="zh-CN" altLang="en-US"/>
        </a:p>
      </dgm:t>
    </dgm:pt>
    <dgm:pt modelId="{BCD5491A-843C-43B3-B137-D86E4320B722}">
      <dgm:prSet phldrT="[文本]"/>
      <dgm:spPr/>
      <dgm:t>
        <a:bodyPr/>
        <a:lstStyle/>
        <a:p>
          <a:r>
            <a:rPr lang="zh-CN" altLang="en-US" smtClean="0"/>
            <a:t>遇到问题，请教导师或同事及时解决</a:t>
          </a:r>
          <a:endParaRPr lang="zh-CN" altLang="en-US"/>
        </a:p>
      </dgm:t>
    </dgm:pt>
    <dgm:pt modelId="{61EE7712-870B-4296-8576-5E0069E58F45}" type="parTrans" cxnId="{7F4F89F6-8EA2-4BC9-954C-90054B47E550}">
      <dgm:prSet/>
      <dgm:spPr/>
      <dgm:t>
        <a:bodyPr/>
        <a:lstStyle/>
        <a:p>
          <a:endParaRPr lang="zh-CN" altLang="en-US"/>
        </a:p>
      </dgm:t>
    </dgm:pt>
    <dgm:pt modelId="{C236BC0D-169F-4D91-A98F-C6FD502748F7}" type="sibTrans" cxnId="{7F4F89F6-8EA2-4BC9-954C-90054B47E550}">
      <dgm:prSet/>
      <dgm:spPr/>
      <dgm:t>
        <a:bodyPr/>
        <a:lstStyle/>
        <a:p>
          <a:endParaRPr lang="zh-CN" altLang="en-US"/>
        </a:p>
      </dgm:t>
    </dgm:pt>
    <dgm:pt modelId="{F9D7A994-398B-4EF4-92B9-0566E643112D}">
      <dgm:prSet phldrT="[文本]" custT="1"/>
      <dgm:spPr/>
      <dgm:t>
        <a:bodyPr/>
        <a:lstStyle/>
        <a:p>
          <a:r>
            <a:rPr lang="zh-CN" altLang="en-US" sz="2800" b="1" smtClean="0">
              <a:latin typeface="+mj-ea"/>
              <a:ea typeface="+mj-ea"/>
            </a:rPr>
            <a:t>输出成果</a:t>
          </a:r>
          <a:endParaRPr lang="zh-CN" altLang="en-US" sz="2800" b="1">
            <a:latin typeface="+mj-ea"/>
            <a:ea typeface="+mj-ea"/>
          </a:endParaRPr>
        </a:p>
      </dgm:t>
    </dgm:pt>
    <dgm:pt modelId="{F3C983BF-565D-4E81-85CE-16F16D83E913}" type="parTrans" cxnId="{1C330BEE-8277-4834-B716-A7A7ACB64514}">
      <dgm:prSet/>
      <dgm:spPr/>
      <dgm:t>
        <a:bodyPr/>
        <a:lstStyle/>
        <a:p>
          <a:endParaRPr lang="zh-CN" altLang="en-US"/>
        </a:p>
      </dgm:t>
    </dgm:pt>
    <dgm:pt modelId="{C01649FB-77C6-4D8B-9FED-B43CCC0D9FAB}" type="sibTrans" cxnId="{1C330BEE-8277-4834-B716-A7A7ACB64514}">
      <dgm:prSet/>
      <dgm:spPr/>
      <dgm:t>
        <a:bodyPr/>
        <a:lstStyle/>
        <a:p>
          <a:endParaRPr lang="zh-CN" altLang="en-US"/>
        </a:p>
      </dgm:t>
    </dgm:pt>
    <dgm:pt modelId="{D2D28750-B4AB-409B-88CC-F8AB13E864B0}">
      <dgm:prSet phldrT="[文本]"/>
      <dgm:spPr/>
      <dgm:t>
        <a:bodyPr/>
        <a:lstStyle/>
        <a:p>
          <a:r>
            <a:rPr lang="zh-CN" altLang="en-US" smtClean="0"/>
            <a:t>完成学习计划中各部分内容的练习</a:t>
          </a:r>
          <a:endParaRPr lang="zh-CN" altLang="en-US"/>
        </a:p>
      </dgm:t>
    </dgm:pt>
    <dgm:pt modelId="{4B4A0AD4-4E67-4C36-9EAC-D447714CEC9D}" type="parTrans" cxnId="{39A62005-72CF-45ED-AC0E-6437BAF2398C}">
      <dgm:prSet/>
      <dgm:spPr/>
      <dgm:t>
        <a:bodyPr/>
        <a:lstStyle/>
        <a:p>
          <a:endParaRPr lang="zh-CN" altLang="en-US"/>
        </a:p>
      </dgm:t>
    </dgm:pt>
    <dgm:pt modelId="{E2C3B5A5-10C7-4A5E-ADBC-F42F138F09F9}" type="sibTrans" cxnId="{39A62005-72CF-45ED-AC0E-6437BAF2398C}">
      <dgm:prSet/>
      <dgm:spPr/>
      <dgm:t>
        <a:bodyPr/>
        <a:lstStyle/>
        <a:p>
          <a:endParaRPr lang="zh-CN" altLang="en-US"/>
        </a:p>
      </dgm:t>
    </dgm:pt>
    <dgm:pt modelId="{A95D5708-EBEF-42A5-8FA7-991C65C812AF}">
      <dgm:prSet phldrT="[文本]"/>
      <dgm:spPr/>
      <dgm:t>
        <a:bodyPr/>
        <a:lstStyle/>
        <a:p>
          <a:r>
            <a:rPr lang="zh-CN" altLang="en-US" smtClean="0"/>
            <a:t>完成任务，指导、更正存在问题、不断完善</a:t>
          </a:r>
          <a:endParaRPr lang="zh-CN" altLang="en-US"/>
        </a:p>
      </dgm:t>
    </dgm:pt>
    <dgm:pt modelId="{2F13ED10-DF26-4D71-B8AF-FD8B49FEC748}" type="parTrans" cxnId="{A52CF407-8F75-4FD5-A152-55A8739F2121}">
      <dgm:prSet/>
      <dgm:spPr/>
      <dgm:t>
        <a:bodyPr/>
        <a:lstStyle/>
        <a:p>
          <a:endParaRPr lang="zh-CN" altLang="en-US"/>
        </a:p>
      </dgm:t>
    </dgm:pt>
    <dgm:pt modelId="{0F68791C-005E-4C32-B0A7-0BA56F123A3C}" type="sibTrans" cxnId="{A52CF407-8F75-4FD5-A152-55A8739F2121}">
      <dgm:prSet/>
      <dgm:spPr/>
      <dgm:t>
        <a:bodyPr/>
        <a:lstStyle/>
        <a:p>
          <a:endParaRPr lang="zh-CN" altLang="en-US"/>
        </a:p>
      </dgm:t>
    </dgm:pt>
    <dgm:pt modelId="{73240FF0-EDF1-4FE4-A0D6-4AD78A90856C}" type="pres">
      <dgm:prSet presAssocID="{2C3974C3-B2F4-4C15-BD58-241D38FF55F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48322F-6A7A-4EB9-A184-66FADBEDF395}" type="pres">
      <dgm:prSet presAssocID="{F9D7A994-398B-4EF4-92B9-0566E643112D}" presName="boxAndChildren" presStyleCnt="0"/>
      <dgm:spPr/>
      <dgm:t>
        <a:bodyPr/>
        <a:lstStyle/>
        <a:p>
          <a:endParaRPr lang="zh-CN" altLang="en-US"/>
        </a:p>
      </dgm:t>
    </dgm:pt>
    <dgm:pt modelId="{5A1B9CD2-B84C-49EB-80A3-5A047CC34F5A}" type="pres">
      <dgm:prSet presAssocID="{F9D7A994-398B-4EF4-92B9-0566E643112D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5B7BE401-8042-4368-B7A5-D0DE3D82C6F0}" type="pres">
      <dgm:prSet presAssocID="{F9D7A994-398B-4EF4-92B9-0566E643112D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4B5B3A63-BA36-4778-8294-9548AD52B42C}" type="pres">
      <dgm:prSet presAssocID="{F9D7A994-398B-4EF4-92B9-0566E643112D}" presName="descendantBox" presStyleCnt="0"/>
      <dgm:spPr/>
      <dgm:t>
        <a:bodyPr/>
        <a:lstStyle/>
        <a:p>
          <a:endParaRPr lang="zh-CN" altLang="en-US"/>
        </a:p>
      </dgm:t>
    </dgm:pt>
    <dgm:pt modelId="{DAED2F92-861F-4111-AB11-4236482F2A9B}" type="pres">
      <dgm:prSet presAssocID="{D2D28750-B4AB-409B-88CC-F8AB13E864B0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591260-1CCE-4207-BF59-9E130232CB07}" type="pres">
      <dgm:prSet presAssocID="{A95D5708-EBEF-42A5-8FA7-991C65C812AF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CE3980-81AF-4C75-92B5-8A6CE7FCE095}" type="pres">
      <dgm:prSet presAssocID="{895FE6F8-8EF4-4A4F-A830-C47265D14A2C}" presName="sp" presStyleCnt="0"/>
      <dgm:spPr/>
      <dgm:t>
        <a:bodyPr/>
        <a:lstStyle/>
        <a:p>
          <a:endParaRPr lang="zh-CN" altLang="en-US"/>
        </a:p>
      </dgm:t>
    </dgm:pt>
    <dgm:pt modelId="{FC4F9BD1-D0A3-43C6-9D76-BEE5F16F6DED}" type="pres">
      <dgm:prSet presAssocID="{B584B548-4120-4993-BEC2-126EC2641E95}" presName="arrowAndChildren" presStyleCnt="0"/>
      <dgm:spPr/>
      <dgm:t>
        <a:bodyPr/>
        <a:lstStyle/>
        <a:p>
          <a:endParaRPr lang="zh-CN" altLang="en-US"/>
        </a:p>
      </dgm:t>
    </dgm:pt>
    <dgm:pt modelId="{67D98739-1934-4AD5-8EEE-EDE5DABFEB9E}" type="pres">
      <dgm:prSet presAssocID="{B584B548-4120-4993-BEC2-126EC2641E95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1FF790A7-9D69-4872-B589-5A677814F8B1}" type="pres">
      <dgm:prSet presAssocID="{B584B548-4120-4993-BEC2-126EC2641E95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B26F0426-318B-4F07-82AB-57D448A84BFB}" type="pres">
      <dgm:prSet presAssocID="{B584B548-4120-4993-BEC2-126EC2641E95}" presName="descendantArrow" presStyleCnt="0"/>
      <dgm:spPr/>
      <dgm:t>
        <a:bodyPr/>
        <a:lstStyle/>
        <a:p>
          <a:endParaRPr lang="zh-CN" altLang="en-US"/>
        </a:p>
      </dgm:t>
    </dgm:pt>
    <dgm:pt modelId="{5D6C7497-2124-475D-B9E1-A8E9604C9D5A}" type="pres">
      <dgm:prSet presAssocID="{576B8D57-05AE-4B97-98E6-FEABE74165DB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D2C319-C08C-4CB6-BBCF-01F3318C7443}" type="pres">
      <dgm:prSet presAssocID="{BCD5491A-843C-43B3-B137-D86E4320B722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DB9BC3-811C-458F-8B0E-B87516FEABC8}" type="pres">
      <dgm:prSet presAssocID="{29A94CA5-8254-4189-911E-80C834084A59}" presName="sp" presStyleCnt="0"/>
      <dgm:spPr/>
      <dgm:t>
        <a:bodyPr/>
        <a:lstStyle/>
        <a:p>
          <a:endParaRPr lang="zh-CN" altLang="en-US"/>
        </a:p>
      </dgm:t>
    </dgm:pt>
    <dgm:pt modelId="{C6FC6A82-AF34-4CF0-B6DC-E48EA57EC618}" type="pres">
      <dgm:prSet presAssocID="{AB302837-C2F4-4B47-A83F-4D66682CF78E}" presName="arrowAndChildren" presStyleCnt="0"/>
      <dgm:spPr/>
      <dgm:t>
        <a:bodyPr/>
        <a:lstStyle/>
        <a:p>
          <a:endParaRPr lang="zh-CN" altLang="en-US"/>
        </a:p>
      </dgm:t>
    </dgm:pt>
    <dgm:pt modelId="{CDA8117C-589B-492B-A70C-09A30AA98E52}" type="pres">
      <dgm:prSet presAssocID="{AB302837-C2F4-4B47-A83F-4D66682CF78E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D2ED47AD-247A-4172-A8E6-FEC7E8BC24AC}" type="pres">
      <dgm:prSet presAssocID="{AB302837-C2F4-4B47-A83F-4D66682CF78E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0CF4F735-D5C0-43B5-893F-D6850184C179}" type="pres">
      <dgm:prSet presAssocID="{AB302837-C2F4-4B47-A83F-4D66682CF78E}" presName="descendantArrow" presStyleCnt="0"/>
      <dgm:spPr/>
      <dgm:t>
        <a:bodyPr/>
        <a:lstStyle/>
        <a:p>
          <a:endParaRPr lang="zh-CN" altLang="en-US"/>
        </a:p>
      </dgm:t>
    </dgm:pt>
    <dgm:pt modelId="{628CEC27-B466-49AA-9408-4E834FA221C7}" type="pres">
      <dgm:prSet presAssocID="{4F12A401-9F38-4B53-A8C3-29A41C385651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B3B301-C1B9-41E6-A110-486AACC3E5B4}" type="pres">
      <dgm:prSet presAssocID="{BFA5D3AE-78AC-48A3-AC1C-20A98FAF2F8D}" presName="childTextArrow" presStyleLbl="fgAccFollowNode1" presStyleIdx="5" presStyleCnt="6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809591-0E69-4A4A-95D7-CC36760F9B06}" type="presOf" srcId="{B584B548-4120-4993-BEC2-126EC2641E95}" destId="{1FF790A7-9D69-4872-B589-5A677814F8B1}" srcOrd="1" destOrd="0" presId="urn:microsoft.com/office/officeart/2005/8/layout/process4"/>
    <dgm:cxn modelId="{A7A6686B-10FE-449C-8D8C-EA1A0961EA7B}" type="presOf" srcId="{BFA5D3AE-78AC-48A3-AC1C-20A98FAF2F8D}" destId="{E5B3B301-C1B9-41E6-A110-486AACC3E5B4}" srcOrd="0" destOrd="0" presId="urn:microsoft.com/office/officeart/2005/8/layout/process4"/>
    <dgm:cxn modelId="{7F4F89F6-8EA2-4BC9-954C-90054B47E550}" srcId="{B584B548-4120-4993-BEC2-126EC2641E95}" destId="{BCD5491A-843C-43B3-B137-D86E4320B722}" srcOrd="1" destOrd="0" parTransId="{61EE7712-870B-4296-8576-5E0069E58F45}" sibTransId="{C236BC0D-169F-4D91-A98F-C6FD502748F7}"/>
    <dgm:cxn modelId="{6DD2ADA6-60CC-478F-B994-B210145E3DD9}" type="presOf" srcId="{F9D7A994-398B-4EF4-92B9-0566E643112D}" destId="{5A1B9CD2-B84C-49EB-80A3-5A047CC34F5A}" srcOrd="0" destOrd="0" presId="urn:microsoft.com/office/officeart/2005/8/layout/process4"/>
    <dgm:cxn modelId="{C6455163-4084-4509-A826-122E1308117F}" srcId="{AB302837-C2F4-4B47-A83F-4D66682CF78E}" destId="{4F12A401-9F38-4B53-A8C3-29A41C385651}" srcOrd="0" destOrd="0" parTransId="{4DF970CA-9A30-4437-AE4B-517BB8B0AA9C}" sibTransId="{BBC3D762-F311-4658-A694-AB296307C52C}"/>
    <dgm:cxn modelId="{A52CF407-8F75-4FD5-A152-55A8739F2121}" srcId="{F9D7A994-398B-4EF4-92B9-0566E643112D}" destId="{A95D5708-EBEF-42A5-8FA7-991C65C812AF}" srcOrd="1" destOrd="0" parTransId="{2F13ED10-DF26-4D71-B8AF-FD8B49FEC748}" sibTransId="{0F68791C-005E-4C32-B0A7-0BA56F123A3C}"/>
    <dgm:cxn modelId="{655D9610-05C3-4E06-A1B4-BF2F4E61FE0F}" srcId="{2C3974C3-B2F4-4C15-BD58-241D38FF55F2}" destId="{B584B548-4120-4993-BEC2-126EC2641E95}" srcOrd="1" destOrd="0" parTransId="{3A91CB43-9643-48EC-9C4B-E7154217E6AC}" sibTransId="{895FE6F8-8EF4-4A4F-A830-C47265D14A2C}"/>
    <dgm:cxn modelId="{1078F99E-915F-481E-B417-8DDBF6F91ABA}" type="presOf" srcId="{A95D5708-EBEF-42A5-8FA7-991C65C812AF}" destId="{95591260-1CCE-4207-BF59-9E130232CB07}" srcOrd="0" destOrd="0" presId="urn:microsoft.com/office/officeart/2005/8/layout/process4"/>
    <dgm:cxn modelId="{39A62005-72CF-45ED-AC0E-6437BAF2398C}" srcId="{F9D7A994-398B-4EF4-92B9-0566E643112D}" destId="{D2D28750-B4AB-409B-88CC-F8AB13E864B0}" srcOrd="0" destOrd="0" parTransId="{4B4A0AD4-4E67-4C36-9EAC-D447714CEC9D}" sibTransId="{E2C3B5A5-10C7-4A5E-ADBC-F42F138F09F9}"/>
    <dgm:cxn modelId="{3D50C7C8-FE18-4ED3-992E-D83C97676C6E}" type="presOf" srcId="{BCD5491A-843C-43B3-B137-D86E4320B722}" destId="{D4D2C319-C08C-4CB6-BBCF-01F3318C7443}" srcOrd="0" destOrd="0" presId="urn:microsoft.com/office/officeart/2005/8/layout/process4"/>
    <dgm:cxn modelId="{E0B80187-D3BE-4BCF-8BC4-80D78E4B3A5E}" type="presOf" srcId="{AB302837-C2F4-4B47-A83F-4D66682CF78E}" destId="{D2ED47AD-247A-4172-A8E6-FEC7E8BC24AC}" srcOrd="1" destOrd="0" presId="urn:microsoft.com/office/officeart/2005/8/layout/process4"/>
    <dgm:cxn modelId="{41CD3D93-A532-47D6-81E8-39D84ADEA6FB}" type="presOf" srcId="{F9D7A994-398B-4EF4-92B9-0566E643112D}" destId="{5B7BE401-8042-4368-B7A5-D0DE3D82C6F0}" srcOrd="1" destOrd="0" presId="urn:microsoft.com/office/officeart/2005/8/layout/process4"/>
    <dgm:cxn modelId="{DD351346-8790-48BA-B4BE-1D2F5D1CB3E9}" type="presOf" srcId="{2C3974C3-B2F4-4C15-BD58-241D38FF55F2}" destId="{73240FF0-EDF1-4FE4-A0D6-4AD78A90856C}" srcOrd="0" destOrd="0" presId="urn:microsoft.com/office/officeart/2005/8/layout/process4"/>
    <dgm:cxn modelId="{1C330BEE-8277-4834-B716-A7A7ACB64514}" srcId="{2C3974C3-B2F4-4C15-BD58-241D38FF55F2}" destId="{F9D7A994-398B-4EF4-92B9-0566E643112D}" srcOrd="2" destOrd="0" parTransId="{F3C983BF-565D-4E81-85CE-16F16D83E913}" sibTransId="{C01649FB-77C6-4D8B-9FED-B43CCC0D9FAB}"/>
    <dgm:cxn modelId="{76CC6FCC-26F3-40DC-9507-E7F97FEA8DEF}" type="presOf" srcId="{576B8D57-05AE-4B97-98E6-FEABE74165DB}" destId="{5D6C7497-2124-475D-B9E1-A8E9604C9D5A}" srcOrd="0" destOrd="0" presId="urn:microsoft.com/office/officeart/2005/8/layout/process4"/>
    <dgm:cxn modelId="{2657159B-1DB6-4E34-B40A-AFC099B9AF4C}" type="presOf" srcId="{4F12A401-9F38-4B53-A8C3-29A41C385651}" destId="{628CEC27-B466-49AA-9408-4E834FA221C7}" srcOrd="0" destOrd="0" presId="urn:microsoft.com/office/officeart/2005/8/layout/process4"/>
    <dgm:cxn modelId="{E34507CF-6E9C-4E35-A47A-D5DC4C368B87}" type="presOf" srcId="{AB302837-C2F4-4B47-A83F-4D66682CF78E}" destId="{CDA8117C-589B-492B-A70C-09A30AA98E52}" srcOrd="0" destOrd="0" presId="urn:microsoft.com/office/officeart/2005/8/layout/process4"/>
    <dgm:cxn modelId="{CFDA17B2-2B84-4C25-BFDD-207FEE81E878}" type="presOf" srcId="{D2D28750-B4AB-409B-88CC-F8AB13E864B0}" destId="{DAED2F92-861F-4111-AB11-4236482F2A9B}" srcOrd="0" destOrd="0" presId="urn:microsoft.com/office/officeart/2005/8/layout/process4"/>
    <dgm:cxn modelId="{5BF840F5-4F6B-4EBF-BA7B-5DED628A6369}" srcId="{B584B548-4120-4993-BEC2-126EC2641E95}" destId="{576B8D57-05AE-4B97-98E6-FEABE74165DB}" srcOrd="0" destOrd="0" parTransId="{6DC7CFB2-C705-47A1-8519-D4494390EA7D}" sibTransId="{B57DFB3C-1F73-4D37-A345-3224BFB499BE}"/>
    <dgm:cxn modelId="{6DC89D50-B9B0-4452-B204-65D94A60C89F}" type="presOf" srcId="{B584B548-4120-4993-BEC2-126EC2641E95}" destId="{67D98739-1934-4AD5-8EEE-EDE5DABFEB9E}" srcOrd="0" destOrd="0" presId="urn:microsoft.com/office/officeart/2005/8/layout/process4"/>
    <dgm:cxn modelId="{74BC67A3-F565-4F2E-B6DC-6B4B0D0EB147}" srcId="{2C3974C3-B2F4-4C15-BD58-241D38FF55F2}" destId="{AB302837-C2F4-4B47-A83F-4D66682CF78E}" srcOrd="0" destOrd="0" parTransId="{3F8C475D-7226-4A0B-929E-5ED243531121}" sibTransId="{29A94CA5-8254-4189-911E-80C834084A59}"/>
    <dgm:cxn modelId="{F379D981-187B-4CD6-AD42-CD5AB47021AB}" srcId="{AB302837-C2F4-4B47-A83F-4D66682CF78E}" destId="{BFA5D3AE-78AC-48A3-AC1C-20A98FAF2F8D}" srcOrd="1" destOrd="0" parTransId="{1B70EFD5-16AF-4CB5-8F9D-D96458B90190}" sibTransId="{3A9570F2-3800-4C23-ADFA-7A950E8AB128}"/>
    <dgm:cxn modelId="{B69B9028-E3E2-462D-B157-E027069777B4}" type="presParOf" srcId="{73240FF0-EDF1-4FE4-A0D6-4AD78A90856C}" destId="{C848322F-6A7A-4EB9-A184-66FADBEDF395}" srcOrd="0" destOrd="0" presId="urn:microsoft.com/office/officeart/2005/8/layout/process4"/>
    <dgm:cxn modelId="{A26E276D-4C74-4BCF-831C-9E4B9465DF69}" type="presParOf" srcId="{C848322F-6A7A-4EB9-A184-66FADBEDF395}" destId="{5A1B9CD2-B84C-49EB-80A3-5A047CC34F5A}" srcOrd="0" destOrd="0" presId="urn:microsoft.com/office/officeart/2005/8/layout/process4"/>
    <dgm:cxn modelId="{A3E11449-E985-4172-BF55-FEE94B8D8F30}" type="presParOf" srcId="{C848322F-6A7A-4EB9-A184-66FADBEDF395}" destId="{5B7BE401-8042-4368-B7A5-D0DE3D82C6F0}" srcOrd="1" destOrd="0" presId="urn:microsoft.com/office/officeart/2005/8/layout/process4"/>
    <dgm:cxn modelId="{00AA2D94-D57C-4FA4-AAEB-A88BA90E0218}" type="presParOf" srcId="{C848322F-6A7A-4EB9-A184-66FADBEDF395}" destId="{4B5B3A63-BA36-4778-8294-9548AD52B42C}" srcOrd="2" destOrd="0" presId="urn:microsoft.com/office/officeart/2005/8/layout/process4"/>
    <dgm:cxn modelId="{7D649A56-F12D-48D1-884E-F023A8631D47}" type="presParOf" srcId="{4B5B3A63-BA36-4778-8294-9548AD52B42C}" destId="{DAED2F92-861F-4111-AB11-4236482F2A9B}" srcOrd="0" destOrd="0" presId="urn:microsoft.com/office/officeart/2005/8/layout/process4"/>
    <dgm:cxn modelId="{14ABD218-D13C-4BA4-8037-D3959EA12095}" type="presParOf" srcId="{4B5B3A63-BA36-4778-8294-9548AD52B42C}" destId="{95591260-1CCE-4207-BF59-9E130232CB07}" srcOrd="1" destOrd="0" presId="urn:microsoft.com/office/officeart/2005/8/layout/process4"/>
    <dgm:cxn modelId="{80821DA2-450E-46B5-8849-E20ED1B569B2}" type="presParOf" srcId="{73240FF0-EDF1-4FE4-A0D6-4AD78A90856C}" destId="{3ACE3980-81AF-4C75-92B5-8A6CE7FCE095}" srcOrd="1" destOrd="0" presId="urn:microsoft.com/office/officeart/2005/8/layout/process4"/>
    <dgm:cxn modelId="{0D2D13C3-F760-46AC-972B-ACC60D147F1C}" type="presParOf" srcId="{73240FF0-EDF1-4FE4-A0D6-4AD78A90856C}" destId="{FC4F9BD1-D0A3-43C6-9D76-BEE5F16F6DED}" srcOrd="2" destOrd="0" presId="urn:microsoft.com/office/officeart/2005/8/layout/process4"/>
    <dgm:cxn modelId="{1665E3D3-DEA5-4D3D-AAB6-7A70484013CD}" type="presParOf" srcId="{FC4F9BD1-D0A3-43C6-9D76-BEE5F16F6DED}" destId="{67D98739-1934-4AD5-8EEE-EDE5DABFEB9E}" srcOrd="0" destOrd="0" presId="urn:microsoft.com/office/officeart/2005/8/layout/process4"/>
    <dgm:cxn modelId="{95FFD2E7-880C-453D-AAD6-7D8C41B3EC6F}" type="presParOf" srcId="{FC4F9BD1-D0A3-43C6-9D76-BEE5F16F6DED}" destId="{1FF790A7-9D69-4872-B589-5A677814F8B1}" srcOrd="1" destOrd="0" presId="urn:microsoft.com/office/officeart/2005/8/layout/process4"/>
    <dgm:cxn modelId="{8884421C-342B-4D86-BD43-E31D01AFA11A}" type="presParOf" srcId="{FC4F9BD1-D0A3-43C6-9D76-BEE5F16F6DED}" destId="{B26F0426-318B-4F07-82AB-57D448A84BFB}" srcOrd="2" destOrd="0" presId="urn:microsoft.com/office/officeart/2005/8/layout/process4"/>
    <dgm:cxn modelId="{D2CF6B8E-BEBB-4EE2-A3F3-2B918D234C6B}" type="presParOf" srcId="{B26F0426-318B-4F07-82AB-57D448A84BFB}" destId="{5D6C7497-2124-475D-B9E1-A8E9604C9D5A}" srcOrd="0" destOrd="0" presId="urn:microsoft.com/office/officeart/2005/8/layout/process4"/>
    <dgm:cxn modelId="{465BE887-C979-43F4-BABA-54895D87E393}" type="presParOf" srcId="{B26F0426-318B-4F07-82AB-57D448A84BFB}" destId="{D4D2C319-C08C-4CB6-BBCF-01F3318C7443}" srcOrd="1" destOrd="0" presId="urn:microsoft.com/office/officeart/2005/8/layout/process4"/>
    <dgm:cxn modelId="{4DDB7114-310C-4D5B-8E5B-1E6E4C79ED75}" type="presParOf" srcId="{73240FF0-EDF1-4FE4-A0D6-4AD78A90856C}" destId="{5CDB9BC3-811C-458F-8B0E-B87516FEABC8}" srcOrd="3" destOrd="0" presId="urn:microsoft.com/office/officeart/2005/8/layout/process4"/>
    <dgm:cxn modelId="{6777EF14-7A02-4EF5-A663-9DC608208FA9}" type="presParOf" srcId="{73240FF0-EDF1-4FE4-A0D6-4AD78A90856C}" destId="{C6FC6A82-AF34-4CF0-B6DC-E48EA57EC618}" srcOrd="4" destOrd="0" presId="urn:microsoft.com/office/officeart/2005/8/layout/process4"/>
    <dgm:cxn modelId="{8D5C56B9-A211-4A05-89B6-D12C9D78690D}" type="presParOf" srcId="{C6FC6A82-AF34-4CF0-B6DC-E48EA57EC618}" destId="{CDA8117C-589B-492B-A70C-09A30AA98E52}" srcOrd="0" destOrd="0" presId="urn:microsoft.com/office/officeart/2005/8/layout/process4"/>
    <dgm:cxn modelId="{DF0B7669-EEC1-4C58-A25E-5B6D195C225D}" type="presParOf" srcId="{C6FC6A82-AF34-4CF0-B6DC-E48EA57EC618}" destId="{D2ED47AD-247A-4172-A8E6-FEC7E8BC24AC}" srcOrd="1" destOrd="0" presId="urn:microsoft.com/office/officeart/2005/8/layout/process4"/>
    <dgm:cxn modelId="{08F81BB6-CB71-4C07-B92E-BFCBBD40D4B5}" type="presParOf" srcId="{C6FC6A82-AF34-4CF0-B6DC-E48EA57EC618}" destId="{0CF4F735-D5C0-43B5-893F-D6850184C179}" srcOrd="2" destOrd="0" presId="urn:microsoft.com/office/officeart/2005/8/layout/process4"/>
    <dgm:cxn modelId="{EC759E3D-051C-4085-9598-585C16228627}" type="presParOf" srcId="{0CF4F735-D5C0-43B5-893F-D6850184C179}" destId="{628CEC27-B466-49AA-9408-4E834FA221C7}" srcOrd="0" destOrd="0" presId="urn:microsoft.com/office/officeart/2005/8/layout/process4"/>
    <dgm:cxn modelId="{892238BF-2D39-4935-A464-037DD52050F0}" type="presParOf" srcId="{0CF4F735-D5C0-43B5-893F-D6850184C179}" destId="{E5B3B301-C1B9-41E6-A110-486AACC3E5B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BE401-8042-4368-B7A5-D0DE3D82C6F0}">
      <dsp:nvSpPr>
        <dsp:cNvPr id="0" name=""/>
        <dsp:cNvSpPr/>
      </dsp:nvSpPr>
      <dsp:spPr>
        <a:xfrm>
          <a:off x="0" y="2909703"/>
          <a:ext cx="11388112" cy="955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>
              <a:latin typeface="+mj-ea"/>
              <a:ea typeface="+mj-ea"/>
            </a:rPr>
            <a:t>输出成果</a:t>
          </a:r>
          <a:endParaRPr lang="zh-CN" altLang="en-US" sz="2800" b="1" kern="1200">
            <a:latin typeface="+mj-ea"/>
            <a:ea typeface="+mj-ea"/>
          </a:endParaRPr>
        </a:p>
      </dsp:txBody>
      <dsp:txXfrm>
        <a:off x="0" y="2909703"/>
        <a:ext cx="11388112" cy="515716"/>
      </dsp:txXfrm>
    </dsp:sp>
    <dsp:sp modelId="{DAED2F92-861F-4111-AB11-4236482F2A9B}">
      <dsp:nvSpPr>
        <dsp:cNvPr id="0" name=""/>
        <dsp:cNvSpPr/>
      </dsp:nvSpPr>
      <dsp:spPr>
        <a:xfrm>
          <a:off x="0" y="3406319"/>
          <a:ext cx="5694055" cy="4393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完成学习计划中各部分内容的练习</a:t>
          </a:r>
          <a:endParaRPr lang="zh-CN" altLang="en-US" sz="2200" kern="1200"/>
        </a:p>
      </dsp:txBody>
      <dsp:txXfrm>
        <a:off x="0" y="3406319"/>
        <a:ext cx="5694055" cy="439313"/>
      </dsp:txXfrm>
    </dsp:sp>
    <dsp:sp modelId="{95591260-1CCE-4207-BF59-9E130232CB07}">
      <dsp:nvSpPr>
        <dsp:cNvPr id="0" name=""/>
        <dsp:cNvSpPr/>
      </dsp:nvSpPr>
      <dsp:spPr>
        <a:xfrm>
          <a:off x="5694056" y="3406319"/>
          <a:ext cx="5694055" cy="439313"/>
        </a:xfrm>
        <a:prstGeom prst="rect">
          <a:avLst/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完成任务，指导、更正存在问题、不断完善</a:t>
          </a:r>
          <a:endParaRPr lang="zh-CN" altLang="en-US" sz="2200" kern="1200"/>
        </a:p>
      </dsp:txBody>
      <dsp:txXfrm>
        <a:off x="5694056" y="3406319"/>
        <a:ext cx="5694055" cy="439313"/>
      </dsp:txXfrm>
    </dsp:sp>
    <dsp:sp modelId="{1FF790A7-9D69-4872-B589-5A677814F8B1}">
      <dsp:nvSpPr>
        <dsp:cNvPr id="0" name=""/>
        <dsp:cNvSpPr/>
      </dsp:nvSpPr>
      <dsp:spPr>
        <a:xfrm rot="10800000">
          <a:off x="0" y="1455193"/>
          <a:ext cx="11388112" cy="1468835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/>
            <a:t>执行计划、记录遇到的问题</a:t>
          </a:r>
          <a:endParaRPr lang="zh-CN" altLang="en-US" sz="2800" b="1" kern="1200"/>
        </a:p>
      </dsp:txBody>
      <dsp:txXfrm rot="-10800000">
        <a:off x="0" y="1455193"/>
        <a:ext cx="11388112" cy="515561"/>
      </dsp:txXfrm>
    </dsp:sp>
    <dsp:sp modelId="{5D6C7497-2124-475D-B9E1-A8E9604C9D5A}">
      <dsp:nvSpPr>
        <dsp:cNvPr id="0" name=""/>
        <dsp:cNvSpPr/>
      </dsp:nvSpPr>
      <dsp:spPr>
        <a:xfrm>
          <a:off x="0" y="1970754"/>
          <a:ext cx="5694055" cy="439181"/>
        </a:xfrm>
        <a:prstGeom prst="rect">
          <a:avLst/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记录学习中存在的问题</a:t>
          </a:r>
          <a:endParaRPr lang="zh-CN" altLang="en-US" sz="2200" kern="1200" dirty="0"/>
        </a:p>
      </dsp:txBody>
      <dsp:txXfrm>
        <a:off x="0" y="1970754"/>
        <a:ext cx="5694055" cy="439181"/>
      </dsp:txXfrm>
    </dsp:sp>
    <dsp:sp modelId="{D4D2C319-C08C-4CB6-BBCF-01F3318C7443}">
      <dsp:nvSpPr>
        <dsp:cNvPr id="0" name=""/>
        <dsp:cNvSpPr/>
      </dsp:nvSpPr>
      <dsp:spPr>
        <a:xfrm>
          <a:off x="5694056" y="1970754"/>
          <a:ext cx="5694055" cy="439181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遇到问题，请教导师或同事及时解决</a:t>
          </a:r>
          <a:endParaRPr lang="zh-CN" altLang="en-US" sz="2200" kern="1200"/>
        </a:p>
      </dsp:txBody>
      <dsp:txXfrm>
        <a:off x="5694056" y="1970754"/>
        <a:ext cx="5694055" cy="439181"/>
      </dsp:txXfrm>
    </dsp:sp>
    <dsp:sp modelId="{D2ED47AD-247A-4172-A8E6-FEC7E8BC24AC}">
      <dsp:nvSpPr>
        <dsp:cNvPr id="0" name=""/>
        <dsp:cNvSpPr/>
      </dsp:nvSpPr>
      <dsp:spPr>
        <a:xfrm rot="10800000">
          <a:off x="0" y="683"/>
          <a:ext cx="11388112" cy="146883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smtClean="0"/>
            <a:t>制定学习</a:t>
          </a:r>
          <a:r>
            <a:rPr lang="en-US" altLang="zh-CN" sz="2800" b="1" kern="1200" smtClean="0"/>
            <a:t>/</a:t>
          </a:r>
          <a:r>
            <a:rPr lang="zh-CN" altLang="en-US" sz="2800" b="1" kern="1200" smtClean="0"/>
            <a:t>工作计划</a:t>
          </a:r>
          <a:endParaRPr lang="zh-CN" altLang="en-US" sz="2800" b="1" kern="1200"/>
        </a:p>
      </dsp:txBody>
      <dsp:txXfrm rot="-10800000">
        <a:off x="0" y="683"/>
        <a:ext cx="11388112" cy="515561"/>
      </dsp:txXfrm>
    </dsp:sp>
    <dsp:sp modelId="{628CEC27-B466-49AA-9408-4E834FA221C7}">
      <dsp:nvSpPr>
        <dsp:cNvPr id="0" name=""/>
        <dsp:cNvSpPr/>
      </dsp:nvSpPr>
      <dsp:spPr>
        <a:xfrm>
          <a:off x="0" y="516244"/>
          <a:ext cx="5694055" cy="439181"/>
        </a:xfrm>
        <a:prstGeom prst="rect">
          <a:avLst/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搜索相关学习资料</a:t>
          </a:r>
          <a:endParaRPr lang="zh-CN" altLang="en-US" sz="2200" kern="1200"/>
        </a:p>
      </dsp:txBody>
      <dsp:txXfrm>
        <a:off x="0" y="516244"/>
        <a:ext cx="5694055" cy="439181"/>
      </dsp:txXfrm>
    </dsp:sp>
    <dsp:sp modelId="{E5B3B301-C1B9-41E6-A110-486AACC3E5B4}">
      <dsp:nvSpPr>
        <dsp:cNvPr id="0" name=""/>
        <dsp:cNvSpPr/>
      </dsp:nvSpPr>
      <dsp:spPr>
        <a:xfrm>
          <a:off x="5694056" y="516244"/>
          <a:ext cx="5694055" cy="43918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smtClean="0"/>
            <a:t>接受导师安排的任务</a:t>
          </a:r>
          <a:endParaRPr lang="zh-CN" altLang="en-US" sz="2200" kern="1200"/>
        </a:p>
      </dsp:txBody>
      <dsp:txXfrm>
        <a:off x="5694056" y="516244"/>
        <a:ext cx="5694055" cy="439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3EB4-950D-45E2-A67D-84987AC57764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0DA2-8F1B-4A10-8D4C-1B93BEB9DC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9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DA2-8F1B-4A10-8D4C-1B93BEB9DC2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4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87758E-C920-4626-BFAF-6EDDA8D7FEE2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87758E-C920-4626-BFAF-6EDDA8D7FEE2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710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87758E-C920-4626-BFAF-6EDDA8D7FEE2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0830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87758E-C920-4626-BFAF-6EDDA8D7FEE2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8516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87758E-C920-4626-BFAF-6EDDA8D7FEE2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5891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87758E-C920-4626-BFAF-6EDDA8D7FEE2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60104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587758E-C920-4626-BFAF-6EDDA8D7FEE2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699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D0DA2-8F1B-4A10-8D4C-1B93BEB9DC2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6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508" y="1969065"/>
            <a:ext cx="4610100" cy="621735"/>
          </a:xfrm>
        </p:spPr>
        <p:txBody>
          <a:bodyPr anchor="ctr"/>
          <a:lstStyle>
            <a:lvl1pPr>
              <a:defRPr lang="zh-CN" altLang="en-US" sz="2800" b="0">
                <a:solidFill>
                  <a:srgbClr val="94929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0508" y="1514163"/>
            <a:ext cx="4114800" cy="423862"/>
          </a:xfrm>
        </p:spPr>
        <p:txBody>
          <a:bodyPr anchor="ctr"/>
          <a:lstStyle>
            <a:lvl1pPr>
              <a:defRPr lang="zh-CN" altLang="en-US" sz="1600" b="0">
                <a:solidFill>
                  <a:srgbClr val="81818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98962" y="6356350"/>
            <a:ext cx="973366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805BAF0-6C49-425B-8586-2A9CD937E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785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335088" y="3251199"/>
            <a:ext cx="5157787" cy="2938463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3"/>
              </a:buBlip>
              <a:defRPr sz="2400">
                <a:solidFill>
                  <a:srgbClr val="81818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 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667500" y="3251199"/>
            <a:ext cx="5183188" cy="29384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 sz="2400">
                <a:solidFill>
                  <a:srgbClr val="81818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 单击此处编辑母版文本样式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98962" y="6356350"/>
            <a:ext cx="973366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805BAF0-6C49-425B-8586-2A9CD937E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260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素材\logo2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5" t="28915" r="11866" b="20738"/>
          <a:stretch/>
        </p:blipFill>
        <p:spPr bwMode="auto">
          <a:xfrm>
            <a:off x="10792520" y="116943"/>
            <a:ext cx="1288128" cy="6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54182" y="0"/>
            <a:ext cx="10238338" cy="1062259"/>
          </a:xfrm>
        </p:spPr>
        <p:txBody>
          <a:bodyPr vert="horz" lIns="36000" tIns="36000" rIns="36000" bIns="36000" rtlCol="0" anchor="ctr">
            <a:noAutofit/>
          </a:bodyPr>
          <a:lstStyle>
            <a:lvl1pPr>
              <a:defRPr lang="zh-CN" altLang="en-US" sz="2600" b="1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1pPr>
          </a:lstStyle>
          <a:p>
            <a:pPr marL="0" lvl="0"/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0" y="1062259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 userDrawn="1"/>
        </p:nvSpPr>
        <p:spPr>
          <a:xfrm>
            <a:off x="0" y="0"/>
            <a:ext cx="554182" cy="10622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日期占位符 4"/>
          <p:cNvSpPr txBox="1">
            <a:spLocks/>
          </p:cNvSpPr>
          <p:nvPr userDrawn="1"/>
        </p:nvSpPr>
        <p:spPr>
          <a:xfrm>
            <a:off x="10792521" y="652834"/>
            <a:ext cx="1288128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spc="0" dirty="0">
                <a:solidFill>
                  <a:srgbClr val="D1C9CB"/>
                </a:solidFill>
              </a:rPr>
              <a:t>GOME Holdings</a:t>
            </a:r>
            <a:r>
              <a:rPr lang="en-US" altLang="zh-CN" sz="800" spc="0" baseline="0" dirty="0">
                <a:solidFill>
                  <a:srgbClr val="D1C9CB"/>
                </a:solidFill>
              </a:rPr>
              <a:t> Group</a:t>
            </a:r>
          </a:p>
          <a:p>
            <a:r>
              <a:rPr lang="en-US" altLang="zh-CN" sz="800" spc="0" baseline="0" dirty="0">
                <a:solidFill>
                  <a:srgbClr val="D1C9CB"/>
                </a:solidFill>
              </a:rPr>
              <a:t>Report</a:t>
            </a:r>
            <a:endParaRPr lang="zh-CN" altLang="en-US" sz="800" spc="0" dirty="0">
              <a:solidFill>
                <a:srgbClr val="D1C9CB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298962" y="6356350"/>
            <a:ext cx="973366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3805BAF0-6C49-425B-8586-2A9CD937E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8604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素材\logo2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-532175"/>
            <a:ext cx="2739125" cy="193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27381" y="6356351"/>
            <a:ext cx="11055019" cy="366183"/>
          </a:xfrm>
          <a:prstGeom prst="rect">
            <a:avLst/>
          </a:prstGeom>
        </p:spPr>
        <p:txBody>
          <a:bodyPr lIns="121917" tIns="60958" rIns="121917" bIns="60958"/>
          <a:lstStyle>
            <a:lvl1pPr algn="ctr">
              <a:defRPr>
                <a:ea typeface="微软雅黑" pitchFamily="34" charset="-122"/>
              </a:defRPr>
            </a:lvl1pPr>
          </a:lstStyle>
          <a:p>
            <a:fld id="{C2851068-9A52-4550-B927-E2D6730732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6520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6920" y="609446"/>
            <a:ext cx="10515600" cy="452813"/>
          </a:xfrm>
        </p:spPr>
        <p:txBody>
          <a:bodyPr vert="horz" lIns="91440" tIns="45720" rIns="91440" bIns="45720" rtlCol="0" anchor="ctr"/>
          <a:lstStyle>
            <a:lvl1pPr>
              <a:defRPr lang="zh-CN" altLang="en-US" sz="2000">
                <a:solidFill>
                  <a:schemeClr val="bg1"/>
                </a:solidFill>
                <a:latin typeface="+mn-lt"/>
                <a:ea typeface="微软雅黑" pitchFamily="34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81818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rgbClr val="818181"/>
                </a:solidFill>
              </a:defRPr>
            </a:lvl2pPr>
            <a:lvl3pPr>
              <a:defRPr>
                <a:solidFill>
                  <a:srgbClr val="818181"/>
                </a:solidFill>
              </a:defRPr>
            </a:lvl3pPr>
            <a:lvl4pPr>
              <a:defRPr>
                <a:solidFill>
                  <a:srgbClr val="818181"/>
                </a:solidFill>
              </a:defRPr>
            </a:lvl4pPr>
            <a:lvl5pPr>
              <a:defRPr>
                <a:solidFill>
                  <a:srgbClr val="81818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6D632-D67F-4F5F-8DB9-ED6A2E30B5C1}" type="datetimeFigureOut">
              <a:rPr lang="zh-CN" altLang="en-US" smtClean="0"/>
              <a:pPr/>
              <a:t>2017/1/16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05BAF0-6C49-425B-8586-2A9CD937E85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4"/>
          <p:cNvSpPr txBox="1">
            <a:spLocks/>
          </p:cNvSpPr>
          <p:nvPr userDrawn="1"/>
        </p:nvSpPr>
        <p:spPr>
          <a:xfrm>
            <a:off x="315020" y="372864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spc="300" dirty="0"/>
              <a:t>国美控股集团</a:t>
            </a:r>
          </a:p>
        </p:txBody>
      </p:sp>
      <p:sp>
        <p:nvSpPr>
          <p:cNvPr id="10" name="日期占位符 4"/>
          <p:cNvSpPr txBox="1">
            <a:spLocks/>
          </p:cNvSpPr>
          <p:nvPr userDrawn="1"/>
        </p:nvSpPr>
        <p:spPr>
          <a:xfrm>
            <a:off x="3477320" y="251312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微软雅黑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 spc="0" dirty="0">
                <a:solidFill>
                  <a:srgbClr val="D1C9CB"/>
                </a:solidFill>
              </a:rPr>
              <a:t>GOME Holdings</a:t>
            </a:r>
            <a:r>
              <a:rPr lang="en-US" altLang="zh-CN" sz="800" spc="0" baseline="0" dirty="0">
                <a:solidFill>
                  <a:srgbClr val="D1C9CB"/>
                </a:solidFill>
              </a:rPr>
              <a:t> Group</a:t>
            </a:r>
          </a:p>
          <a:p>
            <a:r>
              <a:rPr lang="en-US" altLang="zh-CN" sz="800" spc="0" baseline="0" dirty="0">
                <a:solidFill>
                  <a:srgbClr val="D1C9CB"/>
                </a:solidFill>
              </a:rPr>
              <a:t>Semi-annual strategic planning</a:t>
            </a:r>
            <a:endParaRPr lang="zh-CN" altLang="en-US" sz="800" spc="0" dirty="0">
              <a:solidFill>
                <a:srgbClr val="D1C9CB"/>
              </a:solidFill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374483" y="425882"/>
            <a:ext cx="133571" cy="125469"/>
            <a:chOff x="1285583" y="387782"/>
            <a:chExt cx="133571" cy="125469"/>
          </a:xfrm>
        </p:grpSpPr>
        <p:cxnSp>
          <p:nvCxnSpPr>
            <p:cNvPr id="11" name="直接连接符 10"/>
            <p:cNvCxnSpPr/>
            <p:nvPr userDrawn="1"/>
          </p:nvCxnSpPr>
          <p:spPr>
            <a:xfrm>
              <a:off x="1293685" y="387782"/>
              <a:ext cx="0" cy="12546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 rot="5400000">
              <a:off x="1356420" y="450390"/>
              <a:ext cx="0" cy="125469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 flipH="1">
              <a:off x="1285583" y="387827"/>
              <a:ext cx="123946" cy="12394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264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1298962" y="6356350"/>
            <a:ext cx="973366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05BAF0-6C49-425B-8586-2A9CD937E85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7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64" r:id="rId4"/>
    <p:sldLayoutId id="2147483665" r:id="rId5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354364"/>
            <a:ext cx="5857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zh-CN" altLang="en-US" sz="3600" b="1" spc="3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个人学习总结与分享</a:t>
            </a:r>
            <a:endParaRPr lang="en-US" altLang="zh-CN" sz="3600" b="1" spc="3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70980" y="4983709"/>
            <a:ext cx="51395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000" b="1" spc="3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000" b="1" spc="3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人：苏攀</a:t>
            </a:r>
            <a:endParaRPr lang="en-US" altLang="zh-CN" sz="2000" b="1" spc="3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000" b="1" spc="3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2000" b="1" spc="3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长：</a:t>
            </a:r>
            <a:r>
              <a:rPr lang="en-US" altLang="zh-CN" sz="2000" b="1" spc="30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10mins</a:t>
            </a:r>
            <a:endParaRPr lang="en-US" altLang="zh-CN" sz="2000" b="1" spc="300" dirty="0" smtClean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000" b="1" spc="300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授课对象：</a:t>
            </a:r>
            <a:endParaRPr lang="en-US" altLang="zh-CN" sz="2000" b="1" spc="300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355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032" y="646020"/>
            <a:ext cx="28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第三篇  解决方案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E:\素材\信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37977" y="330965"/>
            <a:ext cx="706168" cy="715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07" y="1596920"/>
            <a:ext cx="5217276" cy="39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92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032" y="646020"/>
            <a:ext cx="28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第三篇  未解决的问题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E:\素材\信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37977" y="330965"/>
            <a:ext cx="706168" cy="715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12" y="1255426"/>
            <a:ext cx="4137286" cy="44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3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103076" y="4179247"/>
            <a:ext cx="10137584" cy="1116085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第四篇</a:t>
            </a:r>
            <a:endParaRPr lang="en-US" altLang="zh-CN" sz="3200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32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32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动融入团队事例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370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032" y="646020"/>
            <a:ext cx="28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第四篇  融入团体事例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E:\素材\信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37977" y="330965"/>
            <a:ext cx="706168" cy="715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1848" t="5113" r="6791" b="1119"/>
          <a:stretch/>
        </p:blipFill>
        <p:spPr>
          <a:xfrm>
            <a:off x="256032" y="1301261"/>
            <a:ext cx="3999445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80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3374976"/>
            <a:ext cx="12192000" cy="1742934"/>
          </a:xfrm>
          <a:prstGeom prst="rect">
            <a:avLst/>
          </a:prstGeom>
          <a:solidFill>
            <a:srgbClr val="F3821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>
              <a:lnSpc>
                <a:spcPts val="4600"/>
              </a:lnSpc>
            </a:pPr>
            <a:r>
              <a:rPr lang="en-US" altLang="zh-CN" sz="3200" b="1" spc="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 you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420604" y="4869160"/>
            <a:ext cx="8534400" cy="1224136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12" name="Picture 2" descr="E:\素材\信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95180" y="946728"/>
            <a:ext cx="1692625" cy="171418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E:\素材\logo1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23379" y="836713"/>
            <a:ext cx="1971315" cy="18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3" descr="未标题-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1" y="1047733"/>
            <a:ext cx="2381267" cy="152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905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2054416" y="3251199"/>
            <a:ext cx="10137584" cy="2938463"/>
          </a:xfrm>
        </p:spPr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一篇</a:t>
            </a:r>
            <a:r>
              <a:rPr lang="en-US" altLang="zh-CN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工作流程梳理</a:t>
            </a:r>
            <a:endParaRPr lang="en-US" altLang="zh-CN" sz="2800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二篇</a:t>
            </a:r>
            <a:r>
              <a:rPr lang="en-US" altLang="zh-CN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本月学习重点与成果</a:t>
            </a:r>
            <a:endParaRPr lang="en-US" altLang="zh-CN" sz="2800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三篇</a:t>
            </a:r>
            <a:r>
              <a:rPr lang="en-US" altLang="zh-CN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工作开展遇到的问题、解决办法、未解决问题</a:t>
            </a:r>
            <a:endParaRPr lang="en-US" altLang="zh-CN" sz="2800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四篇</a:t>
            </a:r>
            <a:r>
              <a:rPr lang="en-US" altLang="zh-CN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8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主动融入团队的事例</a:t>
            </a:r>
            <a:endParaRPr lang="en-US" altLang="zh-CN" sz="2800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167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103076" y="4179247"/>
            <a:ext cx="10137584" cy="1116085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3200" b="1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篇</a:t>
            </a:r>
            <a:endParaRPr lang="en-US" altLang="zh-CN" sz="3200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32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32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作流程梳理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167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032" y="646020"/>
            <a:ext cx="28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篇  工作流程梳理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E:\素材\信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37977" y="330965"/>
            <a:ext cx="706168" cy="715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25497043"/>
              </p:ext>
            </p:extLst>
          </p:nvPr>
        </p:nvGraphicFramePr>
        <p:xfrm>
          <a:off x="389037" y="1554481"/>
          <a:ext cx="11388112" cy="386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32995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103076" y="4179247"/>
            <a:ext cx="10137584" cy="1116085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2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篇</a:t>
            </a:r>
            <a:endParaRPr lang="en-US" altLang="zh-CN" sz="3200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32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本月学习重点、与达成结果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168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032" y="646020"/>
            <a:ext cx="28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第二篇  学习重点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E:\素材\信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37977" y="330965"/>
            <a:ext cx="706168" cy="715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56032" y="1866900"/>
            <a:ext cx="115868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本月的学习重点：</a:t>
            </a:r>
            <a:endParaRPr lang="en-US" altLang="zh-CN" sz="2800" smtClean="0"/>
          </a:p>
          <a:p>
            <a:r>
              <a:rPr lang="en-US" altLang="zh-CN" sz="2800" smtClean="0"/>
              <a:t>1</a:t>
            </a:r>
            <a:r>
              <a:rPr lang="zh-CN" altLang="en-US" sz="2800" smtClean="0"/>
              <a:t>、回顾并熟悉</a:t>
            </a:r>
            <a:r>
              <a:rPr lang="en-US" altLang="zh-CN" sz="2800" smtClean="0"/>
              <a:t>Java</a:t>
            </a:r>
            <a:r>
              <a:rPr lang="zh-CN" altLang="en-US" sz="2800" smtClean="0"/>
              <a:t>的核心基础知识</a:t>
            </a:r>
            <a:r>
              <a:rPr lang="en-US" altLang="zh-CN" sz="2800" smtClean="0"/>
              <a:t>(</a:t>
            </a:r>
            <a:r>
              <a:rPr lang="zh-CN" altLang="en-US" sz="2800" smtClean="0"/>
              <a:t>面向对象、泛型、注解</a:t>
            </a:r>
            <a:r>
              <a:rPr lang="en-US" altLang="zh-CN" sz="2800" smtClean="0"/>
              <a:t>)</a:t>
            </a:r>
            <a:r>
              <a:rPr lang="zh-CN" altLang="en-US" sz="2800" smtClean="0"/>
              <a:t>、和常用一些包</a:t>
            </a:r>
            <a:r>
              <a:rPr lang="en-US" altLang="zh-CN" sz="2800" smtClean="0"/>
              <a:t>(String</a:t>
            </a:r>
            <a:r>
              <a:rPr lang="zh-CN" altLang="en-US" sz="2800" smtClean="0"/>
              <a:t>、</a:t>
            </a:r>
            <a:r>
              <a:rPr lang="en-US" altLang="zh-CN" sz="2800" smtClean="0"/>
              <a:t>util</a:t>
            </a:r>
            <a:r>
              <a:rPr lang="zh-CN" altLang="en-US" sz="2800" smtClean="0"/>
              <a:t>、</a:t>
            </a:r>
            <a:r>
              <a:rPr lang="en-US" altLang="zh-CN" sz="2800" smtClean="0"/>
              <a:t>lang</a:t>
            </a:r>
            <a:r>
              <a:rPr lang="zh-CN" altLang="en-US" sz="2800" smtClean="0"/>
              <a:t>、</a:t>
            </a:r>
            <a:r>
              <a:rPr lang="en-US" altLang="zh-CN" sz="2800" smtClean="0"/>
              <a:t>Apache Commons)</a:t>
            </a:r>
            <a:r>
              <a:rPr lang="zh-CN" altLang="en-US" sz="2800" smtClean="0"/>
              <a:t>的使用、</a:t>
            </a:r>
            <a:endParaRPr lang="en-US" altLang="zh-CN" sz="2800" smtClean="0"/>
          </a:p>
          <a:p>
            <a:r>
              <a:rPr lang="en-US" altLang="zh-CN" sz="2800" smtClean="0"/>
              <a:t>2</a:t>
            </a:r>
            <a:r>
              <a:rPr lang="zh-CN" altLang="en-US" sz="2800" smtClean="0"/>
              <a:t>、搭</a:t>
            </a:r>
            <a:r>
              <a:rPr lang="zh-CN" altLang="en-US" sz="2800"/>
              <a:t>建</a:t>
            </a:r>
            <a:r>
              <a:rPr lang="zh-CN" altLang="en-US" sz="2800" smtClean="0"/>
              <a:t>并熟</a:t>
            </a:r>
            <a:r>
              <a:rPr lang="zh-CN" altLang="en-US" sz="2800"/>
              <a:t>悉</a:t>
            </a:r>
            <a:r>
              <a:rPr lang="zh-CN" altLang="en-US" sz="2800" smtClean="0"/>
              <a:t>团队协作的开发环境和开发工具</a:t>
            </a:r>
            <a:r>
              <a:rPr lang="en-US" altLang="zh-CN" sz="2800" smtClean="0"/>
              <a:t>(maven</a:t>
            </a:r>
            <a:r>
              <a:rPr lang="zh-CN" altLang="en-US" sz="2800" smtClean="0"/>
              <a:t>配置、</a:t>
            </a:r>
            <a:r>
              <a:rPr lang="en-US" altLang="zh-CN" sz="2800" smtClean="0"/>
              <a:t>svn</a:t>
            </a:r>
            <a:r>
              <a:rPr lang="zh-CN" altLang="en-US" sz="2800" smtClean="0"/>
              <a:t>、</a:t>
            </a:r>
            <a:r>
              <a:rPr lang="en-US" altLang="zh-CN" sz="2800" smtClean="0"/>
              <a:t>idea)</a:t>
            </a:r>
            <a:r>
              <a:rPr lang="zh-CN" altLang="en-US" sz="2800" smtClean="0"/>
              <a:t>、</a:t>
            </a:r>
            <a:endParaRPr lang="en-US" altLang="zh-CN" sz="2800" smtClean="0"/>
          </a:p>
          <a:p>
            <a:r>
              <a:rPr lang="en-US" altLang="zh-CN" sz="2800" smtClean="0"/>
              <a:t>3</a:t>
            </a:r>
            <a:r>
              <a:rPr lang="zh-CN" altLang="en-US" sz="2800" smtClean="0"/>
              <a:t>、实现一个</a:t>
            </a:r>
            <a:r>
              <a:rPr lang="zh-CN" altLang="en-US" sz="2800"/>
              <a:t>经</a:t>
            </a:r>
            <a:r>
              <a:rPr lang="zh-CN" altLang="en-US" sz="2800" smtClean="0"/>
              <a:t>典的游戏编程问题，并不断重构与完善、</a:t>
            </a:r>
            <a:endParaRPr lang="en-US" altLang="zh-CN" sz="2800" smtClean="0"/>
          </a:p>
          <a:p>
            <a:r>
              <a:rPr lang="en-US" altLang="zh-CN" sz="2800" smtClean="0"/>
              <a:t>4</a:t>
            </a:r>
            <a:r>
              <a:rPr lang="zh-CN" altLang="en-US" sz="2800" smtClean="0"/>
              <a:t>、熟悉</a:t>
            </a:r>
            <a:r>
              <a:rPr lang="zh-CN" altLang="en-US" sz="2800"/>
              <a:t>团</a:t>
            </a:r>
            <a:r>
              <a:rPr lang="zh-CN" altLang="en-US" sz="2800" smtClean="0"/>
              <a:t>队的项目，理解项目中全局参数统一校验的实现逻辑，并实现项目中其余模块</a:t>
            </a:r>
            <a:r>
              <a:rPr lang="en-US" altLang="zh-CN" sz="2800"/>
              <a:t>a</a:t>
            </a:r>
            <a:r>
              <a:rPr lang="en-US" altLang="zh-CN" sz="2800" smtClean="0"/>
              <a:t>pi</a:t>
            </a:r>
            <a:r>
              <a:rPr lang="zh-CN" altLang="en-US" sz="2800" smtClean="0"/>
              <a:t>层传入参数的统一校验。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2975629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6032" y="646020"/>
            <a:ext cx="28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第二篇  学习达成结果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E:\素材\信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37977" y="330965"/>
            <a:ext cx="706168" cy="715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51889" y="1533698"/>
            <a:ext cx="11421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/>
              <a:t>本月学习达成的结果：</a:t>
            </a:r>
            <a:endParaRPr lang="en-US" altLang="zh-CN" sz="2800" smtClean="0"/>
          </a:p>
          <a:p>
            <a:r>
              <a:rPr lang="en-US" altLang="zh-CN" sz="2800" smtClean="0"/>
              <a:t>1</a:t>
            </a:r>
            <a:r>
              <a:rPr lang="zh-CN" altLang="en-US" sz="2800" smtClean="0"/>
              <a:t>、根据自己的学习计划，将各个部分技术知识点的学习完后，做了相应的代码实践练习，熟悉并巩固了相应技术知识点。</a:t>
            </a:r>
            <a:endParaRPr lang="en-US" altLang="zh-CN" sz="2800"/>
          </a:p>
          <a:p>
            <a:r>
              <a:rPr lang="en-US" altLang="zh-CN" sz="2800" smtClean="0"/>
              <a:t>2</a:t>
            </a:r>
            <a:r>
              <a:rPr lang="zh-CN" altLang="en-US" sz="2800" smtClean="0"/>
              <a:t>、团队协作的开发环境和开发工具</a:t>
            </a:r>
            <a:r>
              <a:rPr lang="zh-CN" altLang="en-US" sz="2800"/>
              <a:t>搭</a:t>
            </a:r>
            <a:r>
              <a:rPr lang="zh-CN" altLang="en-US" sz="2800" smtClean="0"/>
              <a:t>建安装完成、并能够熟悉使用</a:t>
            </a:r>
            <a:endParaRPr lang="en-US" altLang="zh-CN" sz="2800" smtClean="0"/>
          </a:p>
          <a:p>
            <a:r>
              <a:rPr lang="en-US" altLang="zh-CN" sz="2800" smtClean="0"/>
              <a:t>3</a:t>
            </a:r>
            <a:r>
              <a:rPr lang="zh-CN" altLang="en-US" sz="2800" smtClean="0"/>
              <a:t>、经典的游戏编程问题，在导师的指导下，现在已有三个版本，从单纯的功能</a:t>
            </a:r>
            <a:r>
              <a:rPr lang="zh-CN" altLang="en-US" sz="2800"/>
              <a:t>实现</a:t>
            </a:r>
            <a:r>
              <a:rPr lang="zh-CN" altLang="en-US" sz="2800" smtClean="0"/>
              <a:t>，到通过不断抽象，运用面向对象的思想方式实现，以及运用</a:t>
            </a:r>
            <a:r>
              <a:rPr lang="en-US" altLang="zh-CN" sz="2800"/>
              <a:t>J</a:t>
            </a:r>
            <a:r>
              <a:rPr lang="en-US" altLang="zh-CN" sz="2800" smtClean="0"/>
              <a:t>ava</a:t>
            </a:r>
            <a:r>
              <a:rPr lang="zh-CN" altLang="en-US" sz="2800"/>
              <a:t>的</a:t>
            </a:r>
            <a:r>
              <a:rPr lang="zh-CN" altLang="en-US" sz="2800" smtClean="0"/>
              <a:t>设计模式来实现，最终</a:t>
            </a:r>
            <a:r>
              <a:rPr lang="zh-CN" altLang="en-US" sz="2800"/>
              <a:t>实</a:t>
            </a:r>
            <a:r>
              <a:rPr lang="zh-CN" altLang="en-US" sz="2800" smtClean="0"/>
              <a:t>现了很好封装，具备良好的扩展性。</a:t>
            </a:r>
            <a:endParaRPr lang="en-US" altLang="zh-CN" sz="2800" smtClean="0"/>
          </a:p>
          <a:p>
            <a:r>
              <a:rPr lang="en-US" altLang="zh-CN" sz="2800" smtClean="0"/>
              <a:t>4</a:t>
            </a:r>
            <a:r>
              <a:rPr lang="zh-CN" altLang="en-US" sz="2800" smtClean="0"/>
              <a:t>、熟悉了团队的项目，理解项目中全局参数统一校验的实现逻辑，并实现了项目中几个模块</a:t>
            </a:r>
            <a:r>
              <a:rPr lang="en-US" altLang="zh-CN" sz="2800"/>
              <a:t>api</a:t>
            </a:r>
            <a:r>
              <a:rPr lang="zh-CN" altLang="en-US" sz="2800" smtClean="0"/>
              <a:t>层传入参数的统一校验。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123288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103076" y="4179247"/>
            <a:ext cx="10137584" cy="1116085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第三篇</a:t>
            </a:r>
            <a:endParaRPr lang="en-US" altLang="zh-CN" sz="3200" b="1" dirty="0" smtClean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zh-CN" altLang="en-US" sz="3200" b="1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</a:t>
            </a:r>
            <a:r>
              <a:rPr lang="zh-CN" altLang="en-US" sz="3200" b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作遇到问题、解决方案、未解决问题</a:t>
            </a:r>
            <a:endParaRPr lang="zh-CN" altLang="en-US" sz="32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040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9" y="1661695"/>
            <a:ext cx="3105303" cy="3657600"/>
          </a:xfrm>
          <a:prstGeom prst="rect">
            <a:avLst/>
          </a:prstGeom>
          <a:effectLst>
            <a:glow rad="127000">
              <a:schemeClr val="accent1">
                <a:alpha val="60000"/>
              </a:schemeClr>
            </a:glow>
            <a:reflection stA="50000" endPos="0" dist="508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256032" y="646020"/>
            <a:ext cx="284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第三篇  遇到的问题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2" descr="E:\素材\信.pn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37977" y="330965"/>
            <a:ext cx="706168" cy="715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350203" y="1796606"/>
            <a:ext cx="7099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学习</a:t>
            </a:r>
            <a:r>
              <a:rPr lang="zh-CN" altLang="en-US" sz="2400" dirty="0" smtClean="0">
                <a:latin typeface="+mn-ea"/>
              </a:rPr>
              <a:t>的技术知识点比较宽泛，找不到重点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 smtClean="0">
                <a:latin typeface="+mn-ea"/>
              </a:rPr>
              <a:t>对团队协作的</a:t>
            </a:r>
            <a:r>
              <a:rPr lang="zh-CN" altLang="en-US" sz="2400" dirty="0" smtClean="0">
                <a:latin typeface="+mn-ea"/>
              </a:rPr>
              <a:t>开发环境</a:t>
            </a:r>
            <a:r>
              <a:rPr lang="zh-CN" altLang="en-US" sz="2400" dirty="0" smtClean="0">
                <a:latin typeface="+mn-ea"/>
              </a:rPr>
              <a:t>、和一些</a:t>
            </a:r>
            <a:r>
              <a:rPr lang="zh-CN" altLang="en-US" sz="2400" dirty="0" smtClean="0">
                <a:latin typeface="+mn-ea"/>
              </a:rPr>
              <a:t>开发工具不</a:t>
            </a:r>
            <a:r>
              <a:rPr lang="zh-CN" altLang="en-US" sz="2400" dirty="0" smtClean="0">
                <a:latin typeface="+mn-ea"/>
              </a:rPr>
              <a:t>熟悉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融入</a:t>
            </a:r>
            <a:r>
              <a:rPr lang="zh-CN" altLang="en-US" sz="2400" dirty="0" smtClean="0">
                <a:latin typeface="+mn-ea"/>
              </a:rPr>
              <a:t>团队项目时，对团队项目中使用</a:t>
            </a:r>
            <a:r>
              <a:rPr lang="zh-CN" altLang="en-US" sz="2400" dirty="0" smtClean="0">
                <a:latin typeface="+mn-ea"/>
              </a:rPr>
              <a:t>的一些</a:t>
            </a:r>
            <a:r>
              <a:rPr lang="zh-CN" altLang="en-US" sz="2400" dirty="0" smtClean="0">
                <a:latin typeface="+mn-ea"/>
              </a:rPr>
              <a:t>技术、项目的整体架构、项目中对业务处理方式不熟悉。</a:t>
            </a:r>
            <a:endParaRPr lang="en-US" altLang="zh-CN" sz="24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0142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12977</TotalTime>
  <Words>469</Words>
  <Application>Microsoft Office PowerPoint</Application>
  <PresentationFormat>宽屏</PresentationFormat>
  <Paragraphs>55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pan su</cp:lastModifiedBy>
  <cp:revision>1352</cp:revision>
  <dcterms:created xsi:type="dcterms:W3CDTF">2016-05-19T05:40:22Z</dcterms:created>
  <dcterms:modified xsi:type="dcterms:W3CDTF">2017-01-16T14:10:39Z</dcterms:modified>
</cp:coreProperties>
</file>