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2019/1/27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2019/1/27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2019/1/27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2019/1/27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2019/1/27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2019/1/27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2019/1/27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500034" y="714356"/>
            <a:ext cx="1357322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本地工作区</a:t>
            </a:r>
            <a:endParaRPr lang="zh-CN" altLang="en-US" dirty="0"/>
          </a:p>
        </p:txBody>
      </p:sp>
      <p:sp>
        <p:nvSpPr>
          <p:cNvPr id="10" name="流程图: 过程 9"/>
          <p:cNvSpPr/>
          <p:nvPr/>
        </p:nvSpPr>
        <p:spPr>
          <a:xfrm>
            <a:off x="4071934" y="714356"/>
            <a:ext cx="2214578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本地版本库（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1" name="流程图: 过程 10"/>
          <p:cNvSpPr/>
          <p:nvPr/>
        </p:nvSpPr>
        <p:spPr>
          <a:xfrm>
            <a:off x="6643702" y="714356"/>
            <a:ext cx="1428760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远程仓库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214546" y="714356"/>
            <a:ext cx="150019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暂存区</a:t>
            </a:r>
            <a:r>
              <a:rPr lang="en-US" altLang="zh-CN" dirty="0" smtClean="0"/>
              <a:t>(stage)</a:t>
            </a:r>
            <a:endParaRPr lang="zh-CN" altLang="en-US" dirty="0"/>
          </a:p>
        </p:txBody>
      </p:sp>
      <p:sp>
        <p:nvSpPr>
          <p:cNvPr id="16" name="流程图: 过程 15"/>
          <p:cNvSpPr/>
          <p:nvPr/>
        </p:nvSpPr>
        <p:spPr>
          <a:xfrm>
            <a:off x="1714480" y="1214422"/>
            <a:ext cx="928694" cy="42862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add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连接符 21"/>
          <p:cNvCxnSpPr>
            <a:stCxn id="9" idx="2"/>
          </p:cNvCxnSpPr>
          <p:nvPr/>
        </p:nvCxnSpPr>
        <p:spPr>
          <a:xfrm rot="5400000">
            <a:off x="-1303776" y="3589737"/>
            <a:ext cx="492922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535752" y="3607594"/>
            <a:ext cx="49292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5400000">
            <a:off x="2750331" y="3607595"/>
            <a:ext cx="49292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5400000">
            <a:off x="4964909" y="3607595"/>
            <a:ext cx="49292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142976" y="1641462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000364" y="1643050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214942" y="1643050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过程 32"/>
          <p:cNvSpPr/>
          <p:nvPr/>
        </p:nvSpPr>
        <p:spPr>
          <a:xfrm>
            <a:off x="3428992" y="1214422"/>
            <a:ext cx="1285884" cy="42862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commit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流程图: 过程 33"/>
          <p:cNvSpPr/>
          <p:nvPr/>
        </p:nvSpPr>
        <p:spPr>
          <a:xfrm>
            <a:off x="5643570" y="1214422"/>
            <a:ext cx="1285884" cy="42862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push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rot="10800000">
            <a:off x="1142976" y="2500306"/>
            <a:ext cx="62865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过程 36"/>
          <p:cNvSpPr/>
          <p:nvPr/>
        </p:nvSpPr>
        <p:spPr>
          <a:xfrm>
            <a:off x="5143504" y="2071678"/>
            <a:ext cx="2357454" cy="42862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clone </a:t>
            </a:r>
            <a:r>
              <a:rPr lang="en-US" altLang="zh-CN" dirty="0" smtClean="0">
                <a:solidFill>
                  <a:schemeClr val="tx1"/>
                </a:solidFill>
              </a:rPr>
              <a:t>/ </a:t>
            </a:r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pull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rot="10800000">
            <a:off x="5214942" y="2928935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过程 43"/>
          <p:cNvSpPr/>
          <p:nvPr/>
        </p:nvSpPr>
        <p:spPr>
          <a:xfrm>
            <a:off x="5643570" y="2500306"/>
            <a:ext cx="1285884" cy="42862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fetch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rot="10800000">
            <a:off x="1142976" y="2928934"/>
            <a:ext cx="40719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过程 46"/>
          <p:cNvSpPr/>
          <p:nvPr/>
        </p:nvSpPr>
        <p:spPr>
          <a:xfrm>
            <a:off x="1285852" y="2500306"/>
            <a:ext cx="3500462" cy="42862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merge / </a:t>
            </a:r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rebase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10800000">
            <a:off x="3000364" y="3357562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过程 49"/>
          <p:cNvSpPr/>
          <p:nvPr/>
        </p:nvSpPr>
        <p:spPr>
          <a:xfrm>
            <a:off x="3143240" y="2928934"/>
            <a:ext cx="1928826" cy="42862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reset --mixed</a:t>
            </a:r>
          </a:p>
        </p:txBody>
      </p:sp>
      <p:sp>
        <p:nvSpPr>
          <p:cNvPr id="55" name="流程图: 过程 54"/>
          <p:cNvSpPr/>
          <p:nvPr/>
        </p:nvSpPr>
        <p:spPr>
          <a:xfrm>
            <a:off x="1357290" y="4572008"/>
            <a:ext cx="1571636" cy="35719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 rot="10800000">
            <a:off x="1142976" y="3786190"/>
            <a:ext cx="40719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图: 过程 75"/>
          <p:cNvSpPr/>
          <p:nvPr/>
        </p:nvSpPr>
        <p:spPr>
          <a:xfrm>
            <a:off x="3071802" y="3857628"/>
            <a:ext cx="1928826" cy="42862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流程图: 过程 76"/>
          <p:cNvSpPr/>
          <p:nvPr/>
        </p:nvSpPr>
        <p:spPr>
          <a:xfrm>
            <a:off x="2500298" y="285728"/>
            <a:ext cx="928694" cy="42862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index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流程图: 过程 77"/>
          <p:cNvSpPr/>
          <p:nvPr/>
        </p:nvSpPr>
        <p:spPr>
          <a:xfrm>
            <a:off x="4572000" y="285728"/>
            <a:ext cx="928694" cy="42862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流程图: 过程 78"/>
          <p:cNvSpPr/>
          <p:nvPr/>
        </p:nvSpPr>
        <p:spPr>
          <a:xfrm>
            <a:off x="214282" y="285728"/>
            <a:ext cx="1928826" cy="42862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Working Directory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流程图: 过程 79"/>
          <p:cNvSpPr/>
          <p:nvPr/>
        </p:nvSpPr>
        <p:spPr>
          <a:xfrm>
            <a:off x="6858016" y="285728"/>
            <a:ext cx="928694" cy="42862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remote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流程图: 过程 80"/>
          <p:cNvSpPr/>
          <p:nvPr/>
        </p:nvSpPr>
        <p:spPr>
          <a:xfrm>
            <a:off x="1214414" y="3357562"/>
            <a:ext cx="4000528" cy="42862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reset --hard (HEAD --&gt; </a:t>
            </a:r>
            <a:r>
              <a:rPr lang="en-US" altLang="zh-CN" dirty="0" err="1" smtClean="0">
                <a:solidFill>
                  <a:schemeClr val="tx1"/>
                </a:solidFill>
              </a:rPr>
              <a:t>prev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83" name="流程图: 过程 82"/>
          <p:cNvSpPr/>
          <p:nvPr/>
        </p:nvSpPr>
        <p:spPr>
          <a:xfrm>
            <a:off x="5214942" y="3000372"/>
            <a:ext cx="1928826" cy="78581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reset --soft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只撤销</a:t>
            </a:r>
            <a:r>
              <a:rPr lang="en-US" altLang="zh-CN" dirty="0" smtClean="0">
                <a:solidFill>
                  <a:schemeClr val="tx1"/>
                </a:solidFill>
              </a:rPr>
              <a:t>commit</a:t>
            </a:r>
          </a:p>
        </p:txBody>
      </p:sp>
      <p:cxnSp>
        <p:nvCxnSpPr>
          <p:cNvPr id="85" name="直接箭头连接符 84"/>
          <p:cNvCxnSpPr/>
          <p:nvPr/>
        </p:nvCxnSpPr>
        <p:spPr>
          <a:xfrm rot="10800000">
            <a:off x="1142976" y="3357562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流程图: 过程 85"/>
          <p:cNvSpPr/>
          <p:nvPr/>
        </p:nvSpPr>
        <p:spPr>
          <a:xfrm>
            <a:off x="1357290" y="2928934"/>
            <a:ext cx="1500198" cy="42862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checkout</a:t>
            </a:r>
          </a:p>
        </p:txBody>
      </p:sp>
      <p:cxnSp>
        <p:nvCxnSpPr>
          <p:cNvPr id="88" name="直接箭头连接符 87"/>
          <p:cNvCxnSpPr/>
          <p:nvPr/>
        </p:nvCxnSpPr>
        <p:spPr>
          <a:xfrm>
            <a:off x="1142976" y="2070090"/>
            <a:ext cx="40719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流程图: 过程 88"/>
          <p:cNvSpPr/>
          <p:nvPr/>
        </p:nvSpPr>
        <p:spPr>
          <a:xfrm>
            <a:off x="2071670" y="1643050"/>
            <a:ext cx="1714512" cy="42862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commit -a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 rot="10800000">
            <a:off x="1142976" y="4214818"/>
            <a:ext cx="40719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流程图: 过程 91"/>
          <p:cNvSpPr/>
          <p:nvPr/>
        </p:nvSpPr>
        <p:spPr>
          <a:xfrm>
            <a:off x="1142976" y="3786190"/>
            <a:ext cx="4000528" cy="42862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revert (HEAD --&gt; new next)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>
            <a:off x="1142976" y="4643446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rot="10800000">
            <a:off x="3000364" y="4643446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流程图: 过程 97"/>
          <p:cNvSpPr/>
          <p:nvPr/>
        </p:nvSpPr>
        <p:spPr>
          <a:xfrm>
            <a:off x="2071670" y="4214818"/>
            <a:ext cx="1500198" cy="42862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stash save</a:t>
            </a:r>
          </a:p>
        </p:txBody>
      </p:sp>
      <p:cxnSp>
        <p:nvCxnSpPr>
          <p:cNvPr id="100" name="直接箭头连接符 99"/>
          <p:cNvCxnSpPr/>
          <p:nvPr/>
        </p:nvCxnSpPr>
        <p:spPr>
          <a:xfrm rot="10800000">
            <a:off x="1142976" y="5072074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3000364" y="5072074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过程 102"/>
          <p:cNvSpPr/>
          <p:nvPr/>
        </p:nvSpPr>
        <p:spPr>
          <a:xfrm>
            <a:off x="1357290" y="4643446"/>
            <a:ext cx="3214710" cy="42862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stash apply / </a:t>
            </a:r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stash pop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84</Words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微软中国</cp:lastModifiedBy>
  <cp:revision>49</cp:revision>
  <dcterms:created xsi:type="dcterms:W3CDTF">2019-01-27T02:27:28Z</dcterms:created>
  <dcterms:modified xsi:type="dcterms:W3CDTF">2019-01-27T10:34:02Z</dcterms:modified>
</cp:coreProperties>
</file>