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26"/>
  </p:notesMasterIdLst>
  <p:sldIdLst>
    <p:sldId id="275" r:id="rId3"/>
    <p:sldId id="287" r:id="rId4"/>
    <p:sldId id="288" r:id="rId5"/>
    <p:sldId id="308" r:id="rId6"/>
    <p:sldId id="309" r:id="rId7"/>
    <p:sldId id="310" r:id="rId8"/>
    <p:sldId id="289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4" r:id="rId21"/>
    <p:sldId id="303" r:id="rId22"/>
    <p:sldId id="305" r:id="rId23"/>
    <p:sldId id="306" r:id="rId24"/>
    <p:sldId id="307" r:id="rId2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3" autoAdjust="0"/>
    <p:restoredTop sz="50000" autoAdjust="0"/>
  </p:normalViewPr>
  <p:slideViewPr>
    <p:cSldViewPr>
      <p:cViewPr varScale="1">
        <p:scale>
          <a:sx n="90" d="100"/>
          <a:sy n="90" d="100"/>
        </p:scale>
        <p:origin x="544" y="56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2018/7/11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044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206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77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565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81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78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34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405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377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770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818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247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124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122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689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65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640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22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293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878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45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235210" y="1923678"/>
            <a:ext cx="472116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React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高级教程之高阶组件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高阶组件介绍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为什么需要高阶组件</a:t>
            </a: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899592" y="3147814"/>
            <a:ext cx="6470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zh-CN" altLang="en-US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重复是优秀系统设计的大敌  </a:t>
            </a:r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---Robert</a:t>
            </a:r>
            <a:r>
              <a:rPr lang="zh-CN" altLang="en-US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C.Martin</a:t>
            </a:r>
            <a:endParaRPr lang="zh-CN" altLang="en-US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539552" y="2211711"/>
            <a:ext cx="784887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多个组件都需要某个相同的功能，使用高阶组件减少重复实现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9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高阶组件介绍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高阶组件示例</a:t>
            </a: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539552" y="2009232"/>
            <a:ext cx="784887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react-redux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中的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connect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7B957D-1799-7A4C-83C7-86B60B262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96" y="2625962"/>
            <a:ext cx="8207896" cy="339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3F4D96-76F6-4C4E-980C-20EFC3421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939902"/>
            <a:ext cx="5754223" cy="365928"/>
          </a:xfrm>
          <a:prstGeom prst="rect">
            <a:avLst/>
          </a:prstGeom>
        </p:spPr>
      </p:pic>
      <p:sp>
        <p:nvSpPr>
          <p:cNvPr id="9" name="矩形">
            <a:extLst>
              <a:ext uri="{FF2B5EF4-FFF2-40B4-BE49-F238E27FC236}">
                <a16:creationId xmlns:a16="http://schemas.microsoft.com/office/drawing/2014/main" id="{2C8A897E-035A-2542-AC48-F9B4B3C4FB3F}"/>
              </a:ext>
            </a:extLst>
          </p:cNvPr>
          <p:cNvSpPr>
            <a:spLocks/>
          </p:cNvSpPr>
          <p:nvPr/>
        </p:nvSpPr>
        <p:spPr>
          <a:xfrm>
            <a:off x="539552" y="3300590"/>
            <a:ext cx="784887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rc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-form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中的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createForm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0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使用高阶组件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编写高阶组件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高阶组件传参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25516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高阶组件实现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94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高阶组件介绍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编写高阶组件</a:t>
            </a: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549896" y="3039928"/>
            <a:ext cx="6470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2.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将普通组件使用函数包裹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539552" y="2211711"/>
            <a:ext cx="784887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1.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实现一个普通组件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36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高阶组件介绍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使用高阶组件</a:t>
            </a: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549896" y="3039928"/>
            <a:ext cx="6470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2.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@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higherOrderComponent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539552" y="2211711"/>
            <a:ext cx="7416824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1.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higherOrderComponent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WrappedComponent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);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68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高阶组件介绍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高阶组件传参</a:t>
            </a: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549896" y="3039928"/>
            <a:ext cx="6470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2.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柯里化（推荐）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539552" y="2211711"/>
            <a:ext cx="7416824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1.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普通传参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47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39551" y="285978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继承方式的高阶组件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41962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代理方式的高阶组件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25512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高阶组件应用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415A28AC-2D30-4D43-BF11-A95570D37286}"/>
              </a:ext>
            </a:extLst>
          </p:cNvPr>
          <p:cNvSpPr>
            <a:spLocks/>
          </p:cNvSpPr>
          <p:nvPr/>
        </p:nvSpPr>
        <p:spPr>
          <a:xfrm>
            <a:off x="827585" y="1898417"/>
            <a:ext cx="7704856" cy="73866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14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zh-CN" altLang="en-US" sz="14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返回的新组件类直接继承自</a:t>
            </a:r>
            <a:r>
              <a:rPr lang="en-US" altLang="zh-CN" sz="1400" u="none" strike="noStrike" kern="1200" cap="none" spc="0" baseline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React.Component</a:t>
            </a:r>
            <a:r>
              <a:rPr lang="zh-CN" altLang="en-US" sz="14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类，新组件扮演的角色传入参数组件的一个代理，在新组件的</a:t>
            </a:r>
            <a:r>
              <a:rPr lang="en-US" altLang="zh-CN" sz="14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render</a:t>
            </a:r>
            <a:r>
              <a:rPr lang="zh-CN" altLang="en-US" sz="14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函数中，将被包裹组件渲染出来，除了高阶组件自己要做得工作，其余功能全都转手给了被包裹的组件</a:t>
            </a: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50C7B3E-43DE-6749-9E88-3F0340C8B302}"/>
              </a:ext>
            </a:extLst>
          </p:cNvPr>
          <p:cNvSpPr>
            <a:spLocks/>
          </p:cNvSpPr>
          <p:nvPr/>
        </p:nvSpPr>
        <p:spPr>
          <a:xfrm>
            <a:off x="827585" y="3557932"/>
            <a:ext cx="7704856" cy="5232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14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zh-CN" altLang="en-US" sz="14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采用继承关联作为参数的组件和返回的组件，假如传入的组件参数是</a:t>
            </a:r>
            <a:r>
              <a:rPr lang="en-US" altLang="zh-CN" sz="1400" u="none" strike="noStrike" kern="1200" cap="none" spc="0" baseline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WrappedComponent</a:t>
            </a:r>
            <a:r>
              <a:rPr lang="zh-CN" altLang="en-US" sz="14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，那么返回的组件就直接继承自</a:t>
            </a:r>
            <a:r>
              <a:rPr lang="en-US" altLang="zh-CN" sz="140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WrappedComponent</a:t>
            </a:r>
            <a:endParaRPr lang="zh-CN" altLang="en-US" sz="14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C0DD194-F162-484B-A987-A26A15389737}"/>
              </a:ext>
            </a:extLst>
          </p:cNvPr>
          <p:cNvSpPr>
            <a:spLocks/>
          </p:cNvSpPr>
          <p:nvPr/>
        </p:nvSpPr>
        <p:spPr>
          <a:xfrm>
            <a:off x="601967" y="429994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高阶组件显示名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3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6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高阶组件应用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代理方式的高阶组件</a:t>
            </a: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F5769CB5-C9C0-144E-AC26-A8AD4D1F040D}"/>
              </a:ext>
            </a:extLst>
          </p:cNvPr>
          <p:cNvSpPr>
            <a:spLocks/>
          </p:cNvSpPr>
          <p:nvPr/>
        </p:nvSpPr>
        <p:spPr>
          <a:xfrm>
            <a:off x="1331640" y="2931790"/>
            <a:ext cx="3384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访问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ref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DF4068F-AC1C-0A42-AE62-BB513DCB2C33}"/>
              </a:ext>
            </a:extLst>
          </p:cNvPr>
          <p:cNvSpPr>
            <a:spLocks/>
          </p:cNvSpPr>
          <p:nvPr/>
        </p:nvSpPr>
        <p:spPr>
          <a:xfrm>
            <a:off x="1327967" y="2179772"/>
            <a:ext cx="3384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操纵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prop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3ECE0284-D061-584B-AFB0-58359FD247FD}"/>
              </a:ext>
            </a:extLst>
          </p:cNvPr>
          <p:cNvSpPr>
            <a:spLocks/>
          </p:cNvSpPr>
          <p:nvPr/>
        </p:nvSpPr>
        <p:spPr>
          <a:xfrm>
            <a:off x="5224956" y="2179772"/>
            <a:ext cx="3656604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抽取状态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92F5D14B-C059-3A4C-B0E4-6211407482D4}"/>
              </a:ext>
            </a:extLst>
          </p:cNvPr>
          <p:cNvSpPr>
            <a:spLocks/>
          </p:cNvSpPr>
          <p:nvPr/>
        </p:nvSpPr>
        <p:spPr>
          <a:xfrm>
            <a:off x="5220072" y="2931790"/>
            <a:ext cx="3656604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包装组件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6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6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高阶组件应用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继承方式的高阶组件</a:t>
            </a: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F5769CB5-C9C0-144E-AC26-A8AD4D1F040D}"/>
              </a:ext>
            </a:extLst>
          </p:cNvPr>
          <p:cNvSpPr>
            <a:spLocks/>
          </p:cNvSpPr>
          <p:nvPr/>
        </p:nvSpPr>
        <p:spPr>
          <a:xfrm>
            <a:off x="759249" y="268239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操纵生命周期函数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DF4068F-AC1C-0A42-AE62-BB513DCB2C33}"/>
              </a:ext>
            </a:extLst>
          </p:cNvPr>
          <p:cNvSpPr>
            <a:spLocks/>
          </p:cNvSpPr>
          <p:nvPr/>
        </p:nvSpPr>
        <p:spPr>
          <a:xfrm>
            <a:off x="755576" y="1930375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操纵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prop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34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6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高阶组件应用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高阶组件显示名</a:t>
            </a:r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DF4068F-AC1C-0A42-AE62-BB513DCB2C33}"/>
              </a:ext>
            </a:extLst>
          </p:cNvPr>
          <p:cNvSpPr>
            <a:spLocks/>
          </p:cNvSpPr>
          <p:nvPr/>
        </p:nvSpPr>
        <p:spPr>
          <a:xfrm>
            <a:off x="755576" y="1930375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getDisplayName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67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>
            <a:spLocks/>
          </p:cNvSpPr>
          <p:nvPr/>
        </p:nvSpPr>
        <p:spPr>
          <a:xfrm>
            <a:off x="3710226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课程安排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6" name="矩形"/>
          <p:cNvSpPr>
            <a:spLocks/>
          </p:cNvSpPr>
          <p:nvPr/>
        </p:nvSpPr>
        <p:spPr>
          <a:xfrm>
            <a:off x="990143" y="2078508"/>
            <a:ext cx="675496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高阶组件概述</a:t>
            </a: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969456" y="1597563"/>
            <a:ext cx="675496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课程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介绍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990142" y="2559453"/>
            <a:ext cx="675496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9" name="矩形"/>
          <p:cNvSpPr>
            <a:spLocks/>
          </p:cNvSpPr>
          <p:nvPr/>
        </p:nvSpPr>
        <p:spPr>
          <a:xfrm>
            <a:off x="969454" y="3040398"/>
            <a:ext cx="675496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高阶组件应用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4499992" y="1597563"/>
            <a:ext cx="401097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高阶组件使用出现的问题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EF7E8797-D768-7249-B602-3ABD7A323BF4}"/>
              </a:ext>
            </a:extLst>
          </p:cNvPr>
          <p:cNvSpPr>
            <a:spLocks/>
          </p:cNvSpPr>
          <p:nvPr/>
        </p:nvSpPr>
        <p:spPr>
          <a:xfrm>
            <a:off x="4502922" y="2078506"/>
            <a:ext cx="401097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高阶组件实战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37A084E4-053D-D34B-9FC1-66D91E7D5E04}"/>
              </a:ext>
            </a:extLst>
          </p:cNvPr>
          <p:cNvSpPr>
            <a:spLocks/>
          </p:cNvSpPr>
          <p:nvPr/>
        </p:nvSpPr>
        <p:spPr>
          <a:xfrm>
            <a:off x="4499992" y="2559449"/>
            <a:ext cx="401097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回顾与总结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08635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Refs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属性不能传递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静态方法丢失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363718" y="497054"/>
            <a:ext cx="44165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高阶组件使用出现的问题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11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TabBar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组件拆分与设计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TabBar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效果展示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实现普通的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TabBar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276625" y="497054"/>
            <a:ext cx="259077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高阶组件实战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529601B5-D9D0-4C47-A073-A27A10A97DF5}"/>
              </a:ext>
            </a:extLst>
          </p:cNvPr>
          <p:cNvSpPr>
            <a:spLocks/>
          </p:cNvSpPr>
          <p:nvPr/>
        </p:nvSpPr>
        <p:spPr>
          <a:xfrm>
            <a:off x="584589" y="393990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使用高阶组件优化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TabBar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shouldComponentUpdate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95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6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高阶组件应用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1619672" y="2571750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en-US" altLang="zh-CN" sz="22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TabBar</a:t>
            </a: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效果展示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0E23C1-D5C8-2C43-A762-3B2EA6EE4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496" y="1409640"/>
            <a:ext cx="1877934" cy="334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6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高阶组件应用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823772" y="1409640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en-US" altLang="zh-CN" sz="22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TabBar</a:t>
            </a: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组件拆分与设计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417CD3-BE4A-6843-AB63-D08CB976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72" y="2832287"/>
            <a:ext cx="4467079" cy="6059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14062A-6BD1-BB4A-B9E3-63E9E67A4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1293668"/>
            <a:ext cx="2233842" cy="368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1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通过本课程可以学到什么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为什么要开设本课程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本课程前置知识说明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26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课程概述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7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课程概述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为什么要开设本课程</a:t>
            </a: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549896" y="3039928"/>
            <a:ext cx="6470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如此重要却资料很少，更别提视频教程了</a:t>
            </a: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539552" y="2211711"/>
            <a:ext cx="784887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高阶组件在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React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应用中，非常非常重要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4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课程概述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通过本课程可以学到什么</a:t>
            </a: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549896" y="3039928"/>
            <a:ext cx="6470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高阶组件在项目中的常见应用</a:t>
            </a:r>
            <a:endParaRPr lang="zh-CN" altLang="en-US" sz="2000" u="none" strike="noStrike" kern="120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539552" y="2211711"/>
            <a:ext cx="784887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高阶组件的定义及原理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D79C466B-C1EF-4039-9671-E858CDA25E11}"/>
              </a:ext>
            </a:extLst>
          </p:cNvPr>
          <p:cNvSpPr>
            <a:spLocks/>
          </p:cNvSpPr>
          <p:nvPr/>
        </p:nvSpPr>
        <p:spPr>
          <a:xfrm>
            <a:off x="539552" y="3867894"/>
            <a:ext cx="6470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通用高阶组件如何封装</a:t>
            </a:r>
            <a:endParaRPr lang="zh-CN" altLang="en-US" sz="2000" u="none" strike="noStrike" kern="120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课程概述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本课程的前置知识和最终效果展示</a:t>
            </a: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549896" y="3039928"/>
            <a:ext cx="6470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熟悉</a:t>
            </a:r>
            <a:r>
              <a:rPr lang="en-US" altLang="zh-CN" sz="2000" dirty="0" err="1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js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面向对象编程</a:t>
            </a:r>
            <a:endParaRPr lang="zh-CN" altLang="en-US" sz="2000" u="none" strike="noStrike" kern="120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539552" y="2211711"/>
            <a:ext cx="784887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有一定的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react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基础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D79C466B-C1EF-4039-9671-E858CDA25E11}"/>
              </a:ext>
            </a:extLst>
          </p:cNvPr>
          <p:cNvSpPr>
            <a:spLocks/>
          </p:cNvSpPr>
          <p:nvPr/>
        </p:nvSpPr>
        <p:spPr>
          <a:xfrm>
            <a:off x="539552" y="3867894"/>
            <a:ext cx="6470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熟悉</a:t>
            </a:r>
            <a:r>
              <a:rPr lang="en-US" altLang="zh-CN" sz="2000" u="none" strike="noStrike" kern="1200" cap="none" spc="0" baseline="0" dirty="0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es6</a:t>
            </a:r>
            <a:r>
              <a:rPr lang="zh-CN" altLang="en-US" sz="2000" u="none" strike="noStrike" kern="1200" cap="none" spc="0" baseline="0" dirty="0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语法</a:t>
            </a:r>
          </a:p>
        </p:txBody>
      </p:sp>
    </p:spTree>
    <p:extLst>
      <p:ext uri="{BB962C8B-B14F-4D97-AF65-F5344CB8AC3E}">
        <p14:creationId xmlns:p14="http://schemas.microsoft.com/office/powerpoint/2010/main" val="81213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高阶组件的基本概念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高阶函数的基本概念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高阶组件示例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25511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高阶组件介绍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高阶组件介绍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高阶函数基本概念</a:t>
            </a: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539552" y="3795886"/>
            <a:ext cx="4032448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函数可以作为返回值输出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539552" y="2211710"/>
            <a:ext cx="450439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函数可以作为参数被传递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04532-08E6-3C43-BB8E-823F1723F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61776"/>
            <a:ext cx="3629907" cy="899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789F1E-3A0E-7E41-9EC4-08EF401E3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364" y="3259480"/>
            <a:ext cx="3643543" cy="147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5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高阶组件介绍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高阶组件基本概念（</a:t>
            </a:r>
            <a:r>
              <a:rPr lang="en-US" altLang="zh-CN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High</a:t>
            </a: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Order</a:t>
            </a: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Component,HOC</a:t>
            </a: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）</a:t>
            </a: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549896" y="3039928"/>
            <a:ext cx="6470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高阶组件是一个函数，并不是组件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539552" y="2211711"/>
            <a:ext cx="784887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高阶组件就是接受一个组件作为参数并返回一个新组件的函数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30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1312</TotalTime>
  <Words>477</Words>
  <Application>Microsoft Office PowerPoint</Application>
  <PresentationFormat>全屏显示(16:9)</PresentationFormat>
  <Paragraphs>115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Times New Roman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宋 加超</cp:lastModifiedBy>
  <cp:revision>66</cp:revision>
  <dcterms:created xsi:type="dcterms:W3CDTF">2016-04-25T01:54:29Z</dcterms:created>
  <dcterms:modified xsi:type="dcterms:W3CDTF">2018-07-11T14:36:12Z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