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8"/>
  </p:notesMasterIdLst>
  <p:sldIdLst>
    <p:sldId id="275" r:id="rId3"/>
    <p:sldId id="287" r:id="rId4"/>
    <p:sldId id="288" r:id="rId5"/>
    <p:sldId id="308" r:id="rId6"/>
    <p:sldId id="309" r:id="rId7"/>
    <p:sldId id="310" r:id="rId8"/>
    <p:sldId id="289" r:id="rId9"/>
    <p:sldId id="292" r:id="rId10"/>
    <p:sldId id="293" r:id="rId11"/>
    <p:sldId id="311" r:id="rId12"/>
    <p:sldId id="31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  <p:sldId id="303" r:id="rId24"/>
    <p:sldId id="305" r:id="rId25"/>
    <p:sldId id="306" r:id="rId26"/>
    <p:sldId id="307" r:id="rId2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3366FF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3" autoAdjust="0"/>
    <p:restoredTop sz="50000" autoAdjust="0"/>
  </p:normalViewPr>
  <p:slideViewPr>
    <p:cSldViewPr>
      <p:cViewPr>
        <p:scale>
          <a:sx n="75" d="100"/>
          <a:sy n="75" d="100"/>
        </p:scale>
        <p:origin x="964" y="29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2018/7/19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4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1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0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7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8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7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05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7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4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70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18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24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4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7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235210" y="1923678"/>
            <a:ext cx="47211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高级教程之高阶组件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E32E96-17FE-43E8-8557-670BF80F916E}"/>
              </a:ext>
            </a:extLst>
          </p:cNvPr>
          <p:cNvSpPr/>
          <p:nvPr/>
        </p:nvSpPr>
        <p:spPr>
          <a:xfrm>
            <a:off x="2627784" y="1779663"/>
            <a:ext cx="1800200" cy="21602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51B86-E6BB-4FC8-9416-B8A35A0B7A64}"/>
              </a:ext>
            </a:extLst>
          </p:cNvPr>
          <p:cNvSpPr/>
          <p:nvPr/>
        </p:nvSpPr>
        <p:spPr>
          <a:xfrm>
            <a:off x="2627784" y="1347614"/>
            <a:ext cx="1800200" cy="434551"/>
          </a:xfrm>
          <a:prstGeom prst="rect">
            <a:avLst/>
          </a:prstGeom>
          <a:solidFill>
            <a:srgbClr val="C94251"/>
          </a:solidFill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提示                                 </a:t>
            </a:r>
            <a:r>
              <a:rPr lang="en-US" altLang="zh-CN" sz="1100" dirty="0"/>
              <a:t>x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F9B4B0-BB3D-4B96-B13A-4170EE324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91831"/>
            <a:ext cx="504056" cy="504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D3C75A-48C3-41E4-B38C-6738E86B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558" y="2000239"/>
            <a:ext cx="1622651" cy="124510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02B0D9D-9777-4E5B-99D6-0AAAD4615EEB}"/>
              </a:ext>
            </a:extLst>
          </p:cNvPr>
          <p:cNvSpPr/>
          <p:nvPr/>
        </p:nvSpPr>
        <p:spPr>
          <a:xfrm>
            <a:off x="5364088" y="1779663"/>
            <a:ext cx="1800200" cy="21602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B7B78A-AAC1-46D1-AFE5-A8BC489327E0}"/>
              </a:ext>
            </a:extLst>
          </p:cNvPr>
          <p:cNvSpPr/>
          <p:nvPr/>
        </p:nvSpPr>
        <p:spPr>
          <a:xfrm>
            <a:off x="5364088" y="1347614"/>
            <a:ext cx="1800200" cy="434551"/>
          </a:xfrm>
          <a:prstGeom prst="rect">
            <a:avLst/>
          </a:prstGeom>
          <a:solidFill>
            <a:srgbClr val="C94251"/>
          </a:solidFill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提示                                 </a:t>
            </a:r>
            <a:r>
              <a:rPr lang="en-US" altLang="zh-CN" sz="1100" dirty="0"/>
              <a:t>x</a:t>
            </a:r>
            <a:endParaRPr lang="zh-CN" altLang="en-US" sz="11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B5BFF67-8B63-41B5-879B-5A4D7117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640" y="1922523"/>
            <a:ext cx="1417960" cy="18733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C395CEE-16FF-4D4B-92F6-D7A419633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316137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70D19B-83AC-4A81-B2FD-058FE8FAAD0B}"/>
              </a:ext>
            </a:extLst>
          </p:cNvPr>
          <p:cNvGrpSpPr/>
          <p:nvPr/>
        </p:nvGrpSpPr>
        <p:grpSpPr>
          <a:xfrm>
            <a:off x="971600" y="1347614"/>
            <a:ext cx="1800200" cy="3105636"/>
            <a:chOff x="971600" y="1347614"/>
            <a:chExt cx="1800200" cy="31056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2E32E96-17FE-43E8-8557-670BF80F916E}"/>
                </a:ext>
              </a:extLst>
            </p:cNvPr>
            <p:cNvSpPr/>
            <p:nvPr/>
          </p:nvSpPr>
          <p:spPr>
            <a:xfrm>
              <a:off x="971600" y="1779663"/>
              <a:ext cx="1800200" cy="2160240"/>
            </a:xfrm>
            <a:prstGeom prst="rect">
              <a:avLst/>
            </a:prstGeom>
            <a:noFill/>
            <a:ln>
              <a:solidFill>
                <a:srgbClr val="C93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751B86-E6BB-4FC8-9416-B8A35A0B7A64}"/>
                </a:ext>
              </a:extLst>
            </p:cNvPr>
            <p:cNvSpPr/>
            <p:nvPr/>
          </p:nvSpPr>
          <p:spPr>
            <a:xfrm>
              <a:off x="971600" y="1347614"/>
              <a:ext cx="1800200" cy="434551"/>
            </a:xfrm>
            <a:prstGeom prst="rect">
              <a:avLst/>
            </a:prstGeom>
            <a:solidFill>
              <a:srgbClr val="C94251"/>
            </a:solidFill>
            <a:ln>
              <a:solidFill>
                <a:srgbClr val="C93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/>
                <a:t>提示                                 </a:t>
              </a:r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F9B4B0-BB3D-4B96-B13A-4170EE32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291831"/>
              <a:ext cx="504056" cy="50405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6B5601C-2AC3-4935-8A61-D9A6BF65BD8C}"/>
                </a:ext>
              </a:extLst>
            </p:cNvPr>
            <p:cNvSpPr txBox="1"/>
            <p:nvPr/>
          </p:nvSpPr>
          <p:spPr>
            <a:xfrm>
              <a:off x="1403648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A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734EB1-C6D7-480B-908E-A8B3E02129AE}"/>
              </a:ext>
            </a:extLst>
          </p:cNvPr>
          <p:cNvGrpSpPr/>
          <p:nvPr/>
        </p:nvGrpSpPr>
        <p:grpSpPr>
          <a:xfrm>
            <a:off x="3787603" y="2046727"/>
            <a:ext cx="1622651" cy="2406523"/>
            <a:chOff x="3787603" y="2046727"/>
            <a:chExt cx="1622651" cy="240652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D3C75A-48C3-41E4-B38C-6738E86B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7603" y="2046727"/>
              <a:ext cx="1622651" cy="124510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1F6095-A78B-49FB-BC7A-F5A68D8622AA}"/>
                </a:ext>
              </a:extLst>
            </p:cNvPr>
            <p:cNvSpPr txBox="1"/>
            <p:nvPr/>
          </p:nvSpPr>
          <p:spPr>
            <a:xfrm>
              <a:off x="4139952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B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59983B-2475-470E-A0BE-CA696464CD14}"/>
              </a:ext>
            </a:extLst>
          </p:cNvPr>
          <p:cNvGrpSpPr/>
          <p:nvPr/>
        </p:nvGrpSpPr>
        <p:grpSpPr>
          <a:xfrm>
            <a:off x="6404458" y="1851670"/>
            <a:ext cx="1479910" cy="2601580"/>
            <a:chOff x="6404458" y="1851670"/>
            <a:chExt cx="1479910" cy="26015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F4C25CE-9386-4F1A-9234-DFFF776E9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4458" y="1851670"/>
              <a:ext cx="1417960" cy="1873364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704C2D-83BD-43A2-A9F4-9C5232533CC2}"/>
                </a:ext>
              </a:extLst>
            </p:cNvPr>
            <p:cNvSpPr txBox="1"/>
            <p:nvPr/>
          </p:nvSpPr>
          <p:spPr>
            <a:xfrm>
              <a:off x="6804248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C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6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为什么需要高阶组件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899592" y="314781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重复是优秀系统设计的大敌  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---Robert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C.Martin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多个组件都需要某个相同的功能，使用高阶组件减少重复实现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高阶组件示例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009232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react-redux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connect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B957D-1799-7A4C-83C7-86B60B26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6" y="2625962"/>
            <a:ext cx="8207896" cy="3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编写高阶组件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编写高阶组件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将普通组件使用函数包裹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实现一个普通组件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使用高阶组件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@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higherOrderComponent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4168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higherOrderComponent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高阶组件传参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柯里化（推荐）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4168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普通传参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39551" y="285978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继承方式的高阶组件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4196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代理方式的高阶组件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2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415A28AC-2D30-4D43-BF11-A95570D37286}"/>
              </a:ext>
            </a:extLst>
          </p:cNvPr>
          <p:cNvSpPr>
            <a:spLocks/>
          </p:cNvSpPr>
          <p:nvPr/>
        </p:nvSpPr>
        <p:spPr>
          <a:xfrm>
            <a:off x="827585" y="1898417"/>
            <a:ext cx="7704856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返回的新组件类直接继承自</a:t>
            </a:r>
            <a:r>
              <a:rPr lang="en-US" altLang="zh-CN" sz="1400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React.Component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类，新组件扮演的角色传入参数组件的一个代理，在新组件的</a:t>
            </a:r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render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函数中，将被包裹组件渲染出来，除了高阶组件自己要做得工作，其余功能全都转手给了被包裹的组件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50C7B3E-43DE-6749-9E88-3F0340C8B302}"/>
              </a:ext>
            </a:extLst>
          </p:cNvPr>
          <p:cNvSpPr>
            <a:spLocks/>
          </p:cNvSpPr>
          <p:nvPr/>
        </p:nvSpPr>
        <p:spPr>
          <a:xfrm>
            <a:off x="827585" y="3557932"/>
            <a:ext cx="7704856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采用继承关联作为参数的组件和返回的组件，假如传入的组件参数是</a:t>
            </a:r>
            <a:r>
              <a:rPr lang="en-US" altLang="zh-CN" sz="1400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r>
              <a:rPr lang="zh-CN" altLang="en-US" sz="14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，那么返回的组件就直接继承自</a:t>
            </a:r>
            <a:r>
              <a:rPr lang="en-US" altLang="zh-CN" sz="14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C0DD194-F162-484B-A987-A26A15389737}"/>
              </a:ext>
            </a:extLst>
          </p:cNvPr>
          <p:cNvSpPr>
            <a:spLocks/>
          </p:cNvSpPr>
          <p:nvPr/>
        </p:nvSpPr>
        <p:spPr>
          <a:xfrm>
            <a:off x="601967" y="42999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高阶组件显示名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代理方式的高阶组件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5769CB5-C9C0-144E-AC26-A8AD4D1F040D}"/>
              </a:ext>
            </a:extLst>
          </p:cNvPr>
          <p:cNvSpPr>
            <a:spLocks/>
          </p:cNvSpPr>
          <p:nvPr/>
        </p:nvSpPr>
        <p:spPr>
          <a:xfrm>
            <a:off x="1331640" y="2931790"/>
            <a:ext cx="3384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访问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1327967" y="2179772"/>
            <a:ext cx="3384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操纵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ECE0284-D061-584B-AFB0-58359FD247FD}"/>
              </a:ext>
            </a:extLst>
          </p:cNvPr>
          <p:cNvSpPr>
            <a:spLocks/>
          </p:cNvSpPr>
          <p:nvPr/>
        </p:nvSpPr>
        <p:spPr>
          <a:xfrm>
            <a:off x="5224956" y="2179772"/>
            <a:ext cx="36566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抽取状态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92F5D14B-C059-3A4C-B0E4-6211407482D4}"/>
              </a:ext>
            </a:extLst>
          </p:cNvPr>
          <p:cNvSpPr>
            <a:spLocks/>
          </p:cNvSpPr>
          <p:nvPr/>
        </p:nvSpPr>
        <p:spPr>
          <a:xfrm>
            <a:off x="5220072" y="2931790"/>
            <a:ext cx="36566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包装组件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课程安排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990143" y="2078508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高阶组件概述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969456" y="1597563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990142" y="2559453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969454" y="3040398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高阶组件应用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4499992" y="1597563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高阶组件使用出现的问题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F7E8797-D768-7249-B602-3ABD7A323BF4}"/>
              </a:ext>
            </a:extLst>
          </p:cNvPr>
          <p:cNvSpPr>
            <a:spLocks/>
          </p:cNvSpPr>
          <p:nvPr/>
        </p:nvSpPr>
        <p:spPr>
          <a:xfrm>
            <a:off x="4502922" y="2078506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高阶组件实战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37A084E4-053D-D34B-9FC1-66D91E7D5E04}"/>
              </a:ext>
            </a:extLst>
          </p:cNvPr>
          <p:cNvSpPr>
            <a:spLocks/>
          </p:cNvSpPr>
          <p:nvPr/>
        </p:nvSpPr>
        <p:spPr>
          <a:xfrm>
            <a:off x="4499992" y="2559449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回顾与总结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635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继承方式的高阶组件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5769CB5-C9C0-144E-AC26-A8AD4D1F040D}"/>
              </a:ext>
            </a:extLst>
          </p:cNvPr>
          <p:cNvSpPr>
            <a:spLocks/>
          </p:cNvSpPr>
          <p:nvPr/>
        </p:nvSpPr>
        <p:spPr>
          <a:xfrm>
            <a:off x="759249" y="268239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操纵生命周期函数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755576" y="193037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操纵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高阶组件显示名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755576" y="193037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getDisplayName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Refs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属性不能传递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静态方法丢失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18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高阶组件使用出现的问题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组件拆分与设计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TabBar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效果展示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实现普通的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276625" y="497054"/>
            <a:ext cx="25907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529601B5-D9D0-4C47-A073-A27A10A97DF5}"/>
              </a:ext>
            </a:extLst>
          </p:cNvPr>
          <p:cNvSpPr>
            <a:spLocks/>
          </p:cNvSpPr>
          <p:nvPr/>
        </p:nvSpPr>
        <p:spPr>
          <a:xfrm>
            <a:off x="584589" y="39399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使用高阶组件优化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shouldComponentUpdate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1619672" y="257175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TabBar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效果展示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E23C1-D5C8-2C43-A762-3B2EA6EE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96" y="1409640"/>
            <a:ext cx="1877934" cy="33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823772" y="14096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TabBar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组件拆分与设计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17CD3-BE4A-6843-AB63-D08CB976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72" y="2832287"/>
            <a:ext cx="4467079" cy="605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4062A-6BD1-BB4A-B9E3-63E9E67A4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293668"/>
            <a:ext cx="2233842" cy="36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通过本课程可以学到什么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为什么要开设本课程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学习本课程需要什么样的基础知识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为什么要开设本课程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如此重要却资料很少，更别提视频教程了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应用中，非常非常重要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6D39E2-688C-4CFB-8B8A-27314998E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95" y="2834258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通过本课程可以学到什么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高阶组件在项目中的常见应用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高阶组件的定义及原理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79C466B-C1EF-4039-9671-E858CDA25E11}"/>
              </a:ext>
            </a:extLst>
          </p:cNvPr>
          <p:cNvSpPr>
            <a:spLocks/>
          </p:cNvSpPr>
          <p:nvPr/>
        </p:nvSpPr>
        <p:spPr>
          <a:xfrm>
            <a:off x="539552" y="386789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通用高阶组件如何封装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C2C8B-CB69-48B0-8382-BBB54CF60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74" y="1783605"/>
            <a:ext cx="2849428" cy="28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本课程的前置知识和最终效果展示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面向对象编程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有一定的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79C466B-C1EF-4039-9671-E858CDA25E11}"/>
              </a:ext>
            </a:extLst>
          </p:cNvPr>
          <p:cNvSpPr>
            <a:spLocks/>
          </p:cNvSpPr>
          <p:nvPr/>
        </p:nvSpPr>
        <p:spPr>
          <a:xfrm>
            <a:off x="539552" y="386789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81213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高阶组件的基本概念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高阶函数的基本概念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高阶组件示例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高阶函数基本概念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39552" y="3795886"/>
            <a:ext cx="403244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函数可以作为返回值输出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0"/>
            <a:ext cx="450439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函数可以作为参数被传递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4532-08E6-3C43-BB8E-823F1723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1776"/>
            <a:ext cx="3629907" cy="899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89F1E-3A0E-7E41-9EC4-08EF401E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64" y="3259480"/>
            <a:ext cx="3643543" cy="14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高阶组件基本概念（</a:t>
            </a:r>
            <a:r>
              <a:rPr lang="en-US" altLang="zh-CN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High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Order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Component,HOC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）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高阶组件是一个函数，并不是组件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高阶组件就是接受一个组件作为参数并返回一个新组件的函数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1590</TotalTime>
  <Words>501</Words>
  <Application>Microsoft Office PowerPoint</Application>
  <PresentationFormat>全屏显示(16:9)</PresentationFormat>
  <Paragraphs>124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宋 加超</cp:lastModifiedBy>
  <cp:revision>75</cp:revision>
  <dcterms:created xsi:type="dcterms:W3CDTF">2016-04-25T01:54:29Z</dcterms:created>
  <dcterms:modified xsi:type="dcterms:W3CDTF">2018-07-19T09:51:19Z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