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3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7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7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0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1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7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5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009895-3710-427E-9312-B186BB7C402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A227E6-479C-439E-ABEB-03DEDCF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917E-4160-49E4-926B-8E4D03879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EE201C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FEA4-0309-43AF-9092-ACADCA09A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Endi Xu 005030030</a:t>
            </a:r>
          </a:p>
          <a:p>
            <a:r>
              <a:rPr lang="en-US" dirty="0"/>
              <a:t>Lu </a:t>
            </a:r>
            <a:r>
              <a:rPr lang="en-US" dirty="0" err="1"/>
              <a:t>shijun</a:t>
            </a:r>
            <a:r>
              <a:rPr lang="en-US" dirty="0"/>
              <a:t> 905035448</a:t>
            </a:r>
          </a:p>
        </p:txBody>
      </p:sp>
    </p:spTree>
    <p:extLst>
      <p:ext uri="{BB962C8B-B14F-4D97-AF65-F5344CB8AC3E}">
        <p14:creationId xmlns:p14="http://schemas.microsoft.com/office/powerpoint/2010/main" val="20032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0B9F-0EFC-4BED-8CE8-FC8FEBC7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EA3A-418B-4707-9D06-69E6A0F6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 Wu, Srinivas </a:t>
            </a:r>
            <a:r>
              <a:rPr lang="en-US" dirty="0" err="1"/>
              <a:t>Bodapati</a:t>
            </a:r>
            <a:r>
              <a:rPr lang="en-US" dirty="0"/>
              <a:t>, and Lei He. "</a:t>
            </a:r>
            <a:r>
              <a:rPr lang="en-US" dirty="0" err="1"/>
              <a:t>Hyperspherical</a:t>
            </a:r>
            <a:r>
              <a:rPr lang="en-US" dirty="0"/>
              <a:t> clustering and sampling for rare event analysis with multiple failure region coverage." </a:t>
            </a:r>
            <a:r>
              <a:rPr lang="en-US" i="1" dirty="0"/>
              <a:t>Proceedings of the 2016 on International Symposium on Physical Design</a:t>
            </a:r>
            <a:r>
              <a:rPr lang="en-US" dirty="0"/>
              <a:t>. ACM, 2016.</a:t>
            </a:r>
          </a:p>
          <a:p>
            <a:r>
              <a:rPr lang="en-US" dirty="0"/>
              <a:t>Wei Wu, Fang Gong, </a:t>
            </a:r>
            <a:r>
              <a:rPr lang="en-US" dirty="0" err="1"/>
              <a:t>Gengsheng</a:t>
            </a:r>
            <a:r>
              <a:rPr lang="en-US" dirty="0"/>
              <a:t> Chen, Lei He. “A Fast and Provably Bounded Failure Analysis of Memory Circuits in High Dimensions” 	    19th Asia and South Pacific Design Automation Conference, (ASP-DAC), 2014.</a:t>
            </a:r>
          </a:p>
        </p:txBody>
      </p:sp>
    </p:spTree>
    <p:extLst>
      <p:ext uri="{BB962C8B-B14F-4D97-AF65-F5344CB8AC3E}">
        <p14:creationId xmlns:p14="http://schemas.microsoft.com/office/powerpoint/2010/main" val="410220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B21D-BA91-48CE-9DC9-21B2B680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CE81-1877-41A1-9161-4E00744E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800726"/>
            <a:ext cx="9601196" cy="331893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Based on the mean and sigma provided, the first 3 columns can be ignored. Then, we try to see the weights of the influences of the rest 3 columns. </a:t>
            </a:r>
          </a:p>
          <a:p>
            <a:pPr marL="0" indent="0">
              <a:buNone/>
            </a:pPr>
            <a:r>
              <a:rPr lang="en-US" dirty="0"/>
              <a:t>The conclusion is that the Vth is the dominate parameter. So, the original 360 dimension can be reduced to 2 dimension.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D8156-801F-4762-89B8-5AE99D77B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285999"/>
            <a:ext cx="9601196" cy="17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3442-E146-42AA-A4D6-5C61A7D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86C3-5748-4D77-B6AB-A8E28CF3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Pre-Sampling</a:t>
            </a:r>
          </a:p>
          <a:p>
            <a:r>
              <a:rPr lang="en-US" sz="4000" dirty="0"/>
              <a:t>Points Reduction</a:t>
            </a:r>
          </a:p>
          <a:p>
            <a:r>
              <a:rPr lang="en-US" sz="4000" dirty="0"/>
              <a:t>Find the final failure points</a:t>
            </a:r>
          </a:p>
          <a:p>
            <a:r>
              <a:rPr lang="en-US" sz="4000" dirty="0"/>
              <a:t>Get the results</a:t>
            </a:r>
          </a:p>
        </p:txBody>
      </p:sp>
    </p:spTree>
    <p:extLst>
      <p:ext uri="{BB962C8B-B14F-4D97-AF65-F5344CB8AC3E}">
        <p14:creationId xmlns:p14="http://schemas.microsoft.com/office/powerpoint/2010/main" val="26264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DD7D-0836-4634-81BC-466BD85A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7160-C94B-4CC3-91AE-0FF51D37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threshold delay time at 1.35e-10 </a:t>
            </a:r>
          </a:p>
          <a:p>
            <a:r>
              <a:rPr lang="en-US" dirty="0"/>
              <a:t>Set the FOM at 0.08</a:t>
            </a:r>
          </a:p>
          <a:p>
            <a:r>
              <a:rPr lang="en-US" dirty="0"/>
              <a:t>The failure probability is 0.057</a:t>
            </a:r>
          </a:p>
        </p:txBody>
      </p:sp>
    </p:spTree>
    <p:extLst>
      <p:ext uri="{BB962C8B-B14F-4D97-AF65-F5344CB8AC3E}">
        <p14:creationId xmlns:p14="http://schemas.microsoft.com/office/powerpoint/2010/main" val="287489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7D78-5015-457E-9C31-0E1A463E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Useless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9FD1-AE2D-42D5-8A8C-8E7B554C9E97}"/>
              </a:ext>
            </a:extLst>
          </p:cNvPr>
          <p:cNvSpPr txBox="1"/>
          <p:nvPr/>
        </p:nvSpPr>
        <p:spPr>
          <a:xfrm>
            <a:off x="1494817" y="2562225"/>
            <a:ext cx="940178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failure date and pass data collected above. For each case, the PMOS Vth mean and the NMOS Vth mean can be plot on one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decide which cases will lead to the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is the following:</a:t>
            </a:r>
          </a:p>
          <a:p>
            <a:r>
              <a:rPr lang="en-US" dirty="0"/>
              <a:t>	</a:t>
            </a:r>
            <a:r>
              <a:rPr lang="en-US" sz="1600" dirty="0"/>
              <a:t>For each failure cases</a:t>
            </a:r>
          </a:p>
          <a:p>
            <a:r>
              <a:rPr lang="en-US" sz="1600" dirty="0"/>
              <a:t>		For each pass cases</a:t>
            </a:r>
          </a:p>
          <a:p>
            <a:r>
              <a:rPr lang="en-US" sz="1600" dirty="0"/>
              <a:t>		 	Find the Euclidean distance between a failure point and its closest pass point</a:t>
            </a:r>
          </a:p>
          <a:p>
            <a:r>
              <a:rPr lang="en-US" sz="1600" dirty="0"/>
              <a:t>		end</a:t>
            </a:r>
          </a:p>
          <a:p>
            <a:r>
              <a:rPr lang="en-US" sz="1600" dirty="0"/>
              <a:t>		For each failure cases</a:t>
            </a:r>
          </a:p>
          <a:p>
            <a:r>
              <a:rPr lang="en-US" sz="1600" dirty="0"/>
              <a:t>			Find the Euclidean distance between a failure case and its closest failure point</a:t>
            </a:r>
          </a:p>
          <a:p>
            <a:r>
              <a:rPr lang="en-US" sz="1600" dirty="0"/>
              <a:t>		end</a:t>
            </a:r>
          </a:p>
          <a:p>
            <a:r>
              <a:rPr lang="en-US" sz="1600" dirty="0"/>
              <a:t>	end</a:t>
            </a:r>
          </a:p>
          <a:p>
            <a:r>
              <a:rPr lang="en-US" sz="1600" dirty="0"/>
              <a:t>	Remove failure points that is too close to pass points and failure points that is too fat to other failure 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CA44B-233B-49E0-9AC6-7A7A77D09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9" y="2285524"/>
            <a:ext cx="5334000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CF8FB-93B8-4B08-B8AE-961999133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09" y="22855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706C-8932-4D37-8E12-22BCDFC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Centroid Point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D3F5A2-490A-4A06-9802-B3B795A8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remove useless points, we can use K-mean algorithm to find the cosine centroid points.</a:t>
            </a:r>
          </a:p>
          <a:p>
            <a:r>
              <a:rPr lang="en-US" dirty="0"/>
              <a:t>Then, follow the cosine points, we can find the point which can find enough failure cases.</a:t>
            </a:r>
          </a:p>
          <a:p>
            <a:r>
              <a:rPr lang="en-US" dirty="0"/>
              <a:t>The final point is the following:</a:t>
            </a:r>
          </a:p>
          <a:p>
            <a:pPr marL="0" indent="0">
              <a:buNone/>
            </a:pPr>
            <a:r>
              <a:rPr lang="en-US" dirty="0"/>
              <a:t> 	-0.4062    0.3407</a:t>
            </a:r>
          </a:p>
          <a:p>
            <a:pPr marL="0" indent="0">
              <a:buNone/>
            </a:pPr>
            <a:r>
              <a:rPr lang="en-US" dirty="0"/>
              <a:t>   	-0.4131    0.3333</a:t>
            </a:r>
          </a:p>
          <a:p>
            <a:pPr marL="0" indent="0">
              <a:buNone/>
            </a:pPr>
            <a:r>
              <a:rPr lang="en-US" dirty="0"/>
              <a:t>   	-0.3910    0.3497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EB36BE-4698-4E55-926E-6F0AC4AF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89" y="2662686"/>
            <a:ext cx="5540220" cy="3383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E6F47-018C-4228-83F0-0A002D8E1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89" y="2216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75A-0F62-4A85-A53A-50529B83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470B0-676E-44D9-B797-1E9723826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Shift the mean to the three points described before:</a:t>
                </a:r>
              </a:p>
              <a:p>
                <a:pPr marL="0" indent="0">
                  <a:buNone/>
                </a:pPr>
                <a:r>
                  <a:rPr lang="en-US" dirty="0"/>
                  <a:t>	-0.4062    0.3407</a:t>
                </a:r>
              </a:p>
              <a:p>
                <a:pPr marL="0" indent="0">
                  <a:buNone/>
                </a:pPr>
                <a:r>
                  <a:rPr lang="en-US" dirty="0"/>
                  <a:t>   	-0.4131    0.3333</a:t>
                </a:r>
              </a:p>
              <a:p>
                <a:pPr marL="0" indent="0">
                  <a:buNone/>
                </a:pPr>
                <a:r>
                  <a:rPr lang="en-US" dirty="0"/>
                  <a:t>   	-0.3910    0.3497</a:t>
                </a:r>
              </a:p>
              <a:p>
                <a:r>
                  <a:rPr lang="en-US" dirty="0"/>
                  <a:t>Change the sigma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𝑓𝑃𝑜𝑖𝑛𝑡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𝑠𝑖𝑔𝑚𝑎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MC method to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&gt;1.395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&gt;1.35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470B0-676E-44D9-B797-1E9723826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94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166D-28AC-45A9-9A80-3524BC6B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E9AC-CDB6-4D7F-A737-20105376A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equation to get the final failure probability is the following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𝑝𝑟𝑒𝑠𝑎𝑚𝑝𝑙𝑒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𝑓𝑎𝑖𝑙𝑢𝑟𝑒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𝑠𝑎𝑚𝑝𝑙𝑒𝑠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𝑐𝑙𝑢𝑠𝑡𝑒𝑟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𝑓𝑎𝑖𝑙𝑢𝑟𝑒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𝑐𝑎𝑠𝑒𝑠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𝑝𝑟𝑒𝑠𝑎𝑚𝑝𝑙𝑒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final result is 4.6176e-60000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E9AC-CDB6-4D7F-A737-20105376A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74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1569-E83E-43D1-BDB7-71B235CA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6121-FD3D-49E2-83E4-C75CBFBF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Samples needed 30K – 40K</a:t>
            </a:r>
          </a:p>
          <a:p>
            <a:r>
              <a:rPr lang="en-US" dirty="0"/>
              <a:t>Probability Range: 4e-6 – 7.5e-6</a:t>
            </a:r>
          </a:p>
          <a:p>
            <a:r>
              <a:rPr lang="en-US" dirty="0"/>
              <a:t>Delay time distribution tail-event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9C4B8-5354-4AAF-A54C-F726EB771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2216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307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Garamond</vt:lpstr>
      <vt:lpstr>Organic</vt:lpstr>
      <vt:lpstr>EE201C Final Presentation</vt:lpstr>
      <vt:lpstr>Dimension Reduction</vt:lpstr>
      <vt:lpstr>Proposed Method</vt:lpstr>
      <vt:lpstr>Pre-sampling</vt:lpstr>
      <vt:lpstr>Remove Useless Point</vt:lpstr>
      <vt:lpstr>Find Centroid Point</vt:lpstr>
      <vt:lpstr>Important Sampling</vt:lpstr>
      <vt:lpstr>Final Result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EE201C Final Presenation</dc:title>
  <dc:creator>Endi Xu</dc:creator>
  <cp:lastModifiedBy>Endi Xu</cp:lastModifiedBy>
  <cp:revision>19</cp:revision>
  <dcterms:created xsi:type="dcterms:W3CDTF">2018-06-04T04:50:09Z</dcterms:created>
  <dcterms:modified xsi:type="dcterms:W3CDTF">2018-06-07T22:12:01Z</dcterms:modified>
</cp:coreProperties>
</file>