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5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FA61-758A-EF4D-B951-8D5F10941E47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A2FC-D1F9-1D4F-BB64-047FB692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 with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CSCE351: OS Kernels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4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Create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ain() – call </a:t>
            </a:r>
            <a:r>
              <a:rPr lang="en-US" dirty="0" err="1" smtClean="0"/>
              <a:t>prototype_os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rototype_os</a:t>
            </a:r>
            <a:r>
              <a:rPr lang="en-US" dirty="0" smtClean="0"/>
              <a:t>() – a while 1 loop with for-loop delay (you need to pick a value of MAX</a:t>
            </a:r>
          </a:p>
          <a:p>
            <a:r>
              <a:rPr lang="en-US" dirty="0" err="1" smtClean="0"/>
              <a:t>myinterrupt_handler</a:t>
            </a:r>
            <a:r>
              <a:rPr lang="en-US" dirty="0" smtClean="0"/>
              <a:t> – print a message to screen then restart the timer</a:t>
            </a:r>
          </a:p>
          <a:p>
            <a:pPr lvl="1"/>
            <a:r>
              <a:rPr lang="en-US" dirty="0" smtClean="0"/>
              <a:t>Need to create ALARMTICKS(x) as specified</a:t>
            </a:r>
          </a:p>
          <a:p>
            <a:pPr lvl="2"/>
            <a:r>
              <a:rPr lang="en-US" dirty="0" smtClean="0"/>
              <a:t>What is the meaning of function </a:t>
            </a:r>
            <a:r>
              <a:rPr lang="en-US" i="1" dirty="0" err="1" smtClean="0"/>
              <a:t>alt_ticks_per_second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Need to explore the function prototype of </a:t>
            </a:r>
            <a:r>
              <a:rPr lang="en-US" i="1" dirty="0" err="1" smtClean="0"/>
              <a:t>alt_alarm_start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See page 6-17 in </a:t>
            </a:r>
            <a:r>
              <a:rPr lang="en-US" dirty="0" err="1" smtClean="0"/>
              <a:t>Nios</a:t>
            </a:r>
            <a:r>
              <a:rPr lang="en-US" dirty="0" smtClean="0"/>
              <a:t> II </a:t>
            </a:r>
            <a:r>
              <a:rPr lang="en-US" smtClean="0"/>
              <a:t>Developer Handbook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89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Help with Project 1</vt:lpstr>
      <vt:lpstr>Need to Create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with Project 1</dc:title>
  <dc:creator>Witawas Srisa-an</dc:creator>
  <cp:lastModifiedBy>Witawas Srisa-an</cp:lastModifiedBy>
  <cp:revision>3</cp:revision>
  <dcterms:created xsi:type="dcterms:W3CDTF">2012-10-08T15:53:50Z</dcterms:created>
  <dcterms:modified xsi:type="dcterms:W3CDTF">2012-10-08T20:21:11Z</dcterms:modified>
</cp:coreProperties>
</file>