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77" y="-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0"/>
            <a:ext cx="3313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[12,34,56,12,34,56,22, 2]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1064" y="483518"/>
            <a:ext cx="38529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、先抓一张牌放到手里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、继续抓每一张牌，然后拿你到抓的牌和手里的牌从右往左依次做比较，如果抓到的牌比手里的牌大了，那就抓到的牌放到那张牌的后面，并且停止比较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、如果你抓的牌比你手里的都小，就直接放到最左边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916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9" name="肘形连接符 8"/>
          <p:cNvCxnSpPr>
            <a:endCxn id="7" idx="3"/>
          </p:cNvCxnSpPr>
          <p:nvPr/>
        </p:nvCxnSpPr>
        <p:spPr>
          <a:xfrm rot="10800000" flipV="1">
            <a:off x="598216" y="339502"/>
            <a:ext cx="2245592" cy="1336794"/>
          </a:xfrm>
          <a:prstGeom prst="bentConnector3">
            <a:avLst>
              <a:gd name="adj1" fmla="val -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9236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12,34</a:t>
            </a:r>
            <a:endParaRPr lang="zh-CN" altLang="en-US" dirty="0"/>
          </a:p>
        </p:txBody>
      </p:sp>
      <p:cxnSp>
        <p:nvCxnSpPr>
          <p:cNvPr id="13" name="肘形连接符 12"/>
          <p:cNvCxnSpPr/>
          <p:nvPr/>
        </p:nvCxnSpPr>
        <p:spPr>
          <a:xfrm rot="10800000" flipV="1">
            <a:off x="827584" y="339502"/>
            <a:ext cx="2376264" cy="1728192"/>
          </a:xfrm>
          <a:prstGeom prst="bentConnector3">
            <a:avLst>
              <a:gd name="adj1" fmla="val -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235572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12,34,56</a:t>
            </a:r>
            <a:endParaRPr lang="zh-CN" altLang="en-US" dirty="0"/>
          </a:p>
        </p:txBody>
      </p: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 flipV="1">
            <a:off x="1109702" y="339502"/>
            <a:ext cx="2454201" cy="2200890"/>
          </a:xfrm>
          <a:prstGeom prst="bentConnector3">
            <a:avLst>
              <a:gd name="adj1" fmla="val -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4" y="27877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12,12,34,56</a:t>
            </a:r>
            <a:endParaRPr lang="zh-CN" altLang="en-US" dirty="0"/>
          </a:p>
        </p:txBody>
      </p:sp>
      <p:cxnSp>
        <p:nvCxnSpPr>
          <p:cNvPr id="21" name="形状 20"/>
          <p:cNvCxnSpPr>
            <a:endCxn id="19" idx="3"/>
          </p:cNvCxnSpPr>
          <p:nvPr/>
        </p:nvCxnSpPr>
        <p:spPr>
          <a:xfrm rot="5400000">
            <a:off x="1346219" y="394731"/>
            <a:ext cx="2632938" cy="2522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4" y="329183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12,12,34,34,56</a:t>
            </a:r>
            <a:endParaRPr lang="zh-CN" altLang="en-US" dirty="0"/>
          </a:p>
        </p:txBody>
      </p:sp>
      <p:cxnSp>
        <p:nvCxnSpPr>
          <p:cNvPr id="24" name="形状 23"/>
          <p:cNvCxnSpPr>
            <a:endCxn id="22" idx="3"/>
          </p:cNvCxnSpPr>
          <p:nvPr/>
        </p:nvCxnSpPr>
        <p:spPr>
          <a:xfrm rot="5400000">
            <a:off x="1456088" y="576608"/>
            <a:ext cx="3136994" cy="26627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372387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12,12,34,34,56,56</a:t>
            </a:r>
            <a:endParaRPr lang="zh-CN" altLang="en-US" dirty="0" smtClean="0"/>
          </a:p>
        </p:txBody>
      </p:sp>
      <p:cxnSp>
        <p:nvCxnSpPr>
          <p:cNvPr id="28" name="形状 27"/>
          <p:cNvCxnSpPr>
            <a:endCxn id="26" idx="3"/>
          </p:cNvCxnSpPr>
          <p:nvPr/>
        </p:nvCxnSpPr>
        <p:spPr>
          <a:xfrm rot="5400000">
            <a:off x="1512206" y="704734"/>
            <a:ext cx="3569042" cy="28385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415592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12,12,22,34,34,56,56</a:t>
            </a:r>
            <a:endParaRPr lang="zh-CN" altLang="en-US" dirty="0" smtClean="0"/>
          </a:p>
        </p:txBody>
      </p:sp>
      <p:cxnSp>
        <p:nvCxnSpPr>
          <p:cNvPr id="31" name="形状 30"/>
          <p:cNvCxnSpPr>
            <a:endCxn id="29" idx="3"/>
          </p:cNvCxnSpPr>
          <p:nvPr/>
        </p:nvCxnSpPr>
        <p:spPr>
          <a:xfrm rot="5400000">
            <a:off x="1622075" y="886611"/>
            <a:ext cx="4001090" cy="29068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115</Words>
  <Application>Microsoft Office PowerPoint</Application>
  <PresentationFormat>全屏显示(16:9)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2019-12-24T11:26:43Z</dcterms:modified>
</cp:coreProperties>
</file>