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facebook.github.io/react-native/docs/getting-started" TargetMode="External"/><Relationship Id="rId3" Type="http://schemas.openxmlformats.org/officeDocument/2006/relationships/hyperlink" Target="https://reactnative.cn/" TargetMode="External"/><Relationship Id="rId4" Type="http://schemas.openxmlformats.org/officeDocument/2006/relationships/hyperlink" Target="https://github.com/facebook/react-native" TargetMode="External"/><Relationship Id="rId5" Type="http://schemas.openxmlformats.org/officeDocument/2006/relationships/hyperlink" Target="http://www.ruanyifeng.com/blog/2016/09/redux_tutorial_part_one_basic_usages.html" TargetMode="External"/><Relationship Id="rId6" Type="http://schemas.openxmlformats.org/officeDocument/2006/relationships/hyperlink" Target="https://github.com/fbsamples/f8app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act-native分享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React-native分享</a:t>
            </a:r>
          </a:p>
        </p:txBody>
      </p:sp>
      <p:sp>
        <p:nvSpPr>
          <p:cNvPr id="120" name="李君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李君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资源命名规范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资源命名规范</a:t>
            </a:r>
          </a:p>
        </p:txBody>
      </p:sp>
      <p:pic>
        <p:nvPicPr>
          <p:cNvPr id="15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3124297"/>
            <a:ext cx="3648276" cy="378440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打包后bundle资源名称：xxx.ios.bundle或…"/>
          <p:cNvSpPr/>
          <p:nvPr/>
        </p:nvSpPr>
        <p:spPr>
          <a:xfrm>
            <a:off x="4808423" y="3263899"/>
            <a:ext cx="6683803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  <a:r>
              <a:t>打包后bundle资源名称：xxx.ios.bundle或</a:t>
            </a:r>
          </a:p>
          <a:p>
            <a:pPr algn="l">
              <a:defRPr sz="2400"/>
            </a:pPr>
            <a:r>
              <a:t>xxx.android,bundle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图片资源也可以xxx_assets命名</a:t>
            </a:r>
          </a:p>
        </p:txBody>
      </p:sp>
      <p:sp>
        <p:nvSpPr>
          <p:cNvPr id="153" name="后期的资源包文件，统一以打包为zip上传到我们的爱上岗中控平台的测试环境…"/>
          <p:cNvSpPr/>
          <p:nvPr/>
        </p:nvSpPr>
        <p:spPr>
          <a:xfrm>
            <a:off x="954696" y="7512049"/>
            <a:ext cx="1061985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/>
            </a:pPr>
            <a:r>
              <a:t>后期的资源包文件，统一以打包为zip上传到我们的爱上岗中控平台的测试环境</a:t>
            </a:r>
          </a:p>
          <a:p>
            <a:pPr algn="l">
              <a:defRPr sz="2400"/>
            </a:pPr>
            <a:r>
              <a:t>标明相对应的版本号 xxx-1.0.0-ios.zip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优秀资源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优秀资源</a:t>
            </a:r>
          </a:p>
        </p:txBody>
      </p:sp>
      <p:sp>
        <p:nvSpPr>
          <p:cNvPr id="156" name="react-native：https://facebook.github.io/react-native/docs/getting-started…"/>
          <p:cNvSpPr/>
          <p:nvPr/>
        </p:nvSpPr>
        <p:spPr>
          <a:xfrm>
            <a:off x="653732" y="2393949"/>
            <a:ext cx="10120276" cy="534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react-native：</a:t>
            </a:r>
            <a:r>
              <a:rPr u="sng">
                <a:hlinkClick r:id="rId2" invalidUrl="" action="" tgtFrame="" tooltip="" history="1" highlightClick="0" endSnd="0"/>
              </a:rPr>
              <a:t>https://facebook.github.io/react-native/docs/getting-started</a:t>
            </a:r>
          </a:p>
          <a:p>
            <a:pPr algn="l">
              <a:defRPr sz="2400"/>
            </a:pPr>
            <a:r>
              <a:t>react-native中文网：</a:t>
            </a:r>
            <a:r>
              <a:rPr u="sng">
                <a:hlinkClick r:id="rId3" invalidUrl="" action="" tgtFrame="" tooltip="" history="1" highlightClick="0" endSnd="0"/>
              </a:rPr>
              <a:t>https://reactnative.cn/</a:t>
            </a:r>
          </a:p>
          <a:p>
            <a:pPr algn="l">
              <a:defRPr sz="2400"/>
            </a:pPr>
            <a:r>
              <a:t>github地址：</a:t>
            </a:r>
            <a:r>
              <a:rPr u="sng">
                <a:hlinkClick r:id="rId4" invalidUrl="" action="" tgtFrame="" tooltip="" history="1" highlightClick="0" endSnd="0"/>
              </a:rPr>
              <a:t>https://github.com/facebook/react-native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Redux教程：</a:t>
            </a:r>
            <a:r>
              <a:rPr u="sng">
                <a:hlinkClick r:id="rId5" invalidUrl="" action="" tgtFrame="" tooltip="" history="1" highlightClick="0" endSnd="0"/>
              </a:rPr>
              <a:t>http://www.ruanyifeng.com/blog/2016/09/redux_tutorial_part_one_basic_usages.html</a:t>
            </a:r>
          </a:p>
          <a:p>
            <a:pPr algn="l">
              <a:defRPr sz="2400"/>
            </a:pPr>
            <a:r>
              <a:t>性能对比：https://blog.csdn.net/yczz/article/details/50468181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优秀开源项目：</a:t>
            </a:r>
          </a:p>
          <a:p>
            <a:pPr algn="l">
              <a:defRPr sz="2400"/>
            </a:pPr>
            <a:r>
              <a:t>1、fb开源项目：</a:t>
            </a:r>
            <a:r>
              <a:rPr u="sng">
                <a:hlinkClick r:id="rId6" invalidUrl="" action="" tgtFrame="" tooltip="" history="1" highlightClick="0" endSnd="0"/>
              </a:rPr>
              <a:t>https://github.com/fbsamples/f8app</a:t>
            </a:r>
          </a:p>
          <a:p>
            <a:pPr algn="l">
              <a:defRPr sz="2400"/>
            </a:pPr>
            <a:r>
              <a:t>2、仿饿了么：https://github.com/attentiveness/reading</a:t>
            </a:r>
          </a:p>
          <a:p>
            <a:pPr algn="l">
              <a:defRPr sz="2400"/>
            </a:pPr>
            <a:r>
              <a:t>2、项目合集：https://github.com/MarnoDev/react-native-open-project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发展现状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发展现状</a:t>
            </a:r>
          </a:p>
        </p:txBody>
      </p:sp>
      <p:sp>
        <p:nvSpPr>
          <p:cNvPr id="123" name="React Native (简称RN)是Facebook于2015年4月开源的跨平台移动应用开发框架，是Facebook早先开源的JS框架 React 在原生移动应用平台的衍生产物，所以React Native就拥有了RectJS的很多特性，如：组件化思想、Virtual Dom技术以及JSX与Flexbox组合完成的布局等等，同时React Native又引入了热更新机制、CssLayout机制…"/>
          <p:cNvSpPr/>
          <p:nvPr/>
        </p:nvSpPr>
        <p:spPr>
          <a:xfrm>
            <a:off x="1221978" y="3334442"/>
            <a:ext cx="10921901" cy="3450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sz="2400">
                <a:solidFill>
                  <a:srgbClr val="FBF9F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React Native (简称RN)是Facebook于2015年4月开源的跨平台移动应用开发框架，是Facebook早先开源的JS框架 React 在原生移动应用平台的衍生产物，所以React Native就拥有了RectJS的很多特性，如：组件化思想、Virtual Dom技术以及JSX与Flexbox组合完成的布局等等，同时React Native又引入了热更新机制、CssLayout机制</a:t>
            </a:r>
          </a:p>
          <a:p>
            <a:pPr algn="l" defTabSz="457200">
              <a:lnSpc>
                <a:spcPts val="4400"/>
              </a:lnSpc>
              <a:defRPr sz="2400">
                <a:solidFill>
                  <a:srgbClr val="FBF9FC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4400"/>
              </a:lnSpc>
              <a:defRPr sz="2400">
                <a:solidFill>
                  <a:srgbClr val="FBF9F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目前支持iOS和安卓两大平台。RN使用Javascript语言，类似于HTML的JSX，以及CSS来开发移动应用。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常见的移动端开发方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常见的移动端开发方案</a:t>
            </a:r>
          </a:p>
        </p:txBody>
      </p:sp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33" y="2605103"/>
            <a:ext cx="12912534" cy="682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各个方案对比"/>
          <p:cNvSpPr/>
          <p:nvPr>
            <p:ph type="title"/>
          </p:nvPr>
        </p:nvSpPr>
        <p:spPr>
          <a:xfrm>
            <a:off x="952500" y="406400"/>
            <a:ext cx="11519297" cy="825252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/>
            <a:r>
              <a:t>各个方案对比</a:t>
            </a:r>
          </a:p>
        </p:txBody>
      </p:sp>
      <p:graphicFrame>
        <p:nvGraphicFramePr>
          <p:cNvPr id="129" name="表格"/>
          <p:cNvGraphicFramePr/>
          <p:nvPr/>
        </p:nvGraphicFramePr>
        <p:xfrm>
          <a:off x="653429" y="1384300"/>
          <a:ext cx="12305582" cy="746948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048813"/>
                <a:gridCol w="2048813"/>
                <a:gridCol w="2048813"/>
                <a:gridCol w="2048813"/>
                <a:gridCol w="2048813"/>
                <a:gridCol w="2048813"/>
              </a:tblGrid>
              <a:tr h="1065255">
                <a:tc>
                  <a:txBody>
                    <a:bodyPr/>
                    <a:lstStyle/>
                    <a:p>
                      <a:pPr defTabSz="9144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Native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Hybrid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Weex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RN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652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性能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优秀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一般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良好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接近优秀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接近优秀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652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更新复杂度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高（应用商店更新）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低（服务器直接更新）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较低（可以进行资源包更新）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0652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上手难度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Android（java）， iOS（oc swift）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2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简单（写一次，支持不同平台访问）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中等（学习一次，编写任何平台）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10652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社区资源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2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丰富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不同的hybrid相互独立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开源较晚，资源相对较少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丰富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652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开发周期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长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短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中等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0652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跨平台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所有H5浏览器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Android iOS 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优缺点分析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优缺点分析</a:t>
            </a:r>
          </a:p>
        </p:txBody>
      </p:sp>
      <p:sp>
        <p:nvSpPr>
          <p:cNvPr id="132" name="优点…"/>
          <p:cNvSpPr/>
          <p:nvPr/>
        </p:nvSpPr>
        <p:spPr>
          <a:xfrm>
            <a:off x="575890" y="2637028"/>
            <a:ext cx="11853020" cy="6003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优点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1、原生应用的用户体验  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2、跨平台特性  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3、开发人员单一技术栈 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4、上手快，开发效率快  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5、社区繁荣   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6、支持热更新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缺点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1、对于不熟悉前端的人员学习有一定成本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2、环境搭建坑多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3、热更新包体积大需自己做分包处理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4、没有对一些第三方库支持，还需要原生去实现（百度地图，支付宝SDK。。）</a:t>
            </a:r>
          </a:p>
          <a:p>
            <a:pPr algn="l" defTabSz="457200">
              <a:lnSpc>
                <a:spcPts val="4500"/>
              </a:lnSpc>
              <a:defRPr sz="2400">
                <a:solidFill>
                  <a:srgbClr val="FDFC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5、尽管是跨平台，但是不同平台Api的特性与显示并不一定一致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原理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原理</a:t>
            </a:r>
          </a:p>
        </p:txBody>
      </p:sp>
      <p:pic>
        <p:nvPicPr>
          <p:cNvPr id="135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5700" y="5857053"/>
            <a:ext cx="4605867" cy="345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N需要一个JS的运行环境， 在IOS上直接使用内置的javascriptcore， 在Android 则使用webkit.org官方开源的jsc.so。"/>
          <p:cNvSpPr/>
          <p:nvPr/>
        </p:nvSpPr>
        <p:spPr>
          <a:xfrm>
            <a:off x="215900" y="2217442"/>
            <a:ext cx="4891783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sz="2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RN需要一个JS的运行环境， 在IOS上直接使用内置的javascriptcore， 在Android 则使用webkit.org官方开源的jsc.so。</a:t>
            </a:r>
          </a:p>
        </p:txBody>
      </p:sp>
      <p:sp>
        <p:nvSpPr>
          <p:cNvPr id="137" name="RN 会把应用的JS代码（包括依赖的framework）编译成一个js文件（一般命名为index.xxx.bundle)。…"/>
          <p:cNvSpPr/>
          <p:nvPr/>
        </p:nvSpPr>
        <p:spPr>
          <a:xfrm>
            <a:off x="260350" y="6276153"/>
            <a:ext cx="6554044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t>RN 会把应用的JS代码（包括依赖的framework）编译成一个js文件（一般命名为index.xxx.bundle)。</a:t>
            </a:r>
          </a:p>
          <a:p>
            <a:pPr algn="l" defTabSz="457200">
              <a:lnSpc>
                <a:spcPts val="4200"/>
              </a:lnSpc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t>RN的整体框架目标就是为了解释运行这个js 脚本文件，通过bridge 传递到native ， 然后根据数据属性设置各个对应的真实native的View</a:t>
            </a:r>
          </a:p>
        </p:txBody>
      </p:sp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2575" y="2158817"/>
            <a:ext cx="7593193" cy="300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配置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</a:t>
            </a:r>
          </a:p>
        </p:txBody>
      </p:sp>
      <p:sp>
        <p:nvSpPr>
          <p:cNvPr id="141" name="node版本：大于v8.9.0…"/>
          <p:cNvSpPr/>
          <p:nvPr/>
        </p:nvSpPr>
        <p:spPr>
          <a:xfrm>
            <a:off x="1155700" y="2146299"/>
            <a:ext cx="9218514" cy="279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node版本：大于v8.9.0</a:t>
            </a:r>
          </a:p>
          <a:p>
            <a:pPr algn="l"/>
            <a:r>
              <a:t>react-native: 最新稳定版本0.57.0</a:t>
            </a:r>
          </a:p>
          <a:p>
            <a:pPr algn="l"/>
            <a:r>
              <a:t>具体看文档安装，配置环境会出现很多坑，不要放弃</a:t>
            </a:r>
          </a:p>
        </p:txBody>
      </p:sp>
      <p:pic>
        <p:nvPicPr>
          <p:cNvPr id="142" name="lifecycle.png" descr="lifecy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4532" y="4512402"/>
            <a:ext cx="8353363" cy="4695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公用的插件及版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公用的插件及版本</a:t>
            </a:r>
          </a:p>
        </p:txBody>
      </p:sp>
      <p:sp>
        <p:nvSpPr>
          <p:cNvPr id="145" name="&quot;@babel/runtime&quot;: &quot;^7.0.0&quot;,…"/>
          <p:cNvSpPr/>
          <p:nvPr/>
        </p:nvSpPr>
        <p:spPr>
          <a:xfrm>
            <a:off x="806158" y="2258838"/>
            <a:ext cx="5275381" cy="996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"@babel/runtime"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"^7.0.0"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CDCFE"/>
                </a:solidFill>
              </a:rPr>
              <a:t>”react"</a:t>
            </a:r>
            <a:r>
              <a:rPr>
                <a:solidFill>
                  <a:srgbClr val="D4D4D4"/>
                </a:solidFill>
              </a:rPr>
              <a:t>: </a:t>
            </a:r>
            <a:r>
              <a:t>"16.5.0"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"0.57.0"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"react-navigation"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“^2.17.0"</a:t>
            </a:r>
            <a:endParaRPr>
              <a:solidFill>
                <a:srgbClr val="CE9178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"js-base64"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"^2.4.8"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"native-echarts"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"^0.4.0"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"prop-types"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“15.5.10"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"react-native-actionsheet"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“2.3.0"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"react-native-elements"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“0.17.0"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"react-native-image-zoom-viewer"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“^2.2.12"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"react-native-render-html"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“^3.10.0"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"react-redux"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"5.0.5"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"redux"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"3.7.1"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"redux-logger"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"3.0.6"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"redux-thunk"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"2.2.0"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"uglify-es"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"3.2.2"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"react-native-device-info"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"0.12.0"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"react-native-image-crop-picker"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"0.18.0"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"react-native-picker"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"4.3.2"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"react-native-portal"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"1.2.1"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"react-native-snap-carousel"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"^3.6.0"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"react-native-vector-icons"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"4.2.0"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"react-native-view-shot"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"2.2.0"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100"/>
              </a:lnSpc>
              <a:defRPr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100"/>
              </a:lnSpc>
              <a:defRPr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100"/>
              </a:lnSpc>
              <a:defRPr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100"/>
              </a:lnSpc>
              <a:defRPr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100"/>
              </a:lnSpc>
              <a:defRPr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100"/>
              </a:lnSpc>
              <a:defRPr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100"/>
              </a:lnSpc>
              <a:defRPr sz="15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4100"/>
              </a:lnSpc>
              <a:defRPr sz="15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热更新方案"/>
          <p:cNvSpPr/>
          <p:nvPr>
            <p:ph type="title"/>
          </p:nvPr>
        </p:nvSpPr>
        <p:spPr>
          <a:xfrm>
            <a:off x="952500" y="406400"/>
            <a:ext cx="11099800" cy="1718668"/>
          </a:xfrm>
          <a:prstGeom prst="rect">
            <a:avLst/>
          </a:prstGeom>
        </p:spPr>
        <p:txBody>
          <a:bodyPr/>
          <a:lstStyle/>
          <a:p>
            <a:pPr/>
            <a:r>
              <a:t>热更新方案</a:t>
            </a:r>
          </a:p>
        </p:txBody>
      </p:sp>
      <p:pic>
        <p:nvPicPr>
          <p:cNvPr id="14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095" y="2242806"/>
            <a:ext cx="11420610" cy="7380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