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9" r:id="rId6"/>
    <p:sldId id="270" r:id="rId7"/>
    <p:sldId id="271" r:id="rId8"/>
    <p:sldId id="259" r:id="rId9"/>
    <p:sldId id="272" r:id="rId10"/>
    <p:sldId id="273" r:id="rId11"/>
    <p:sldId id="260" r:id="rId12"/>
    <p:sldId id="261" r:id="rId13"/>
    <p:sldId id="274" r:id="rId14"/>
    <p:sldId id="262" r:id="rId15"/>
    <p:sldId id="263" r:id="rId16"/>
    <p:sldId id="264" r:id="rId17"/>
    <p:sldId id="276" r:id="rId18"/>
    <p:sldId id="265" r:id="rId19"/>
    <p:sldId id="266" r:id="rId20"/>
    <p:sldId id="267" r:id="rId21"/>
    <p:sldId id="27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 weiheng" initials="sw" lastIdx="1" clrIdx="0">
    <p:extLst>
      <p:ext uri="{19B8F6BF-5375-455C-9EA6-DF929625EA0E}">
        <p15:presenceInfo xmlns:p15="http://schemas.microsoft.com/office/powerpoint/2012/main" userId="cd05d97556c79a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EC4F3-495A-4F1A-A5A4-0F19338E7DD6}" v="96" dt="2020-10-19T20:34:22.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3" autoAdjust="0"/>
    <p:restoredTop sz="94660"/>
  </p:normalViewPr>
  <p:slideViewPr>
    <p:cSldViewPr snapToGrid="0">
      <p:cViewPr varScale="1">
        <p:scale>
          <a:sx n="87" d="100"/>
          <a:sy n="87" d="100"/>
        </p:scale>
        <p:origin x="2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 weiheng" userId="cd05d97556c79af6" providerId="LiveId" clId="{6E2EC4F3-495A-4F1A-A5A4-0F19338E7DD6}"/>
    <pc:docChg chg="undo redo custSel mod addSld delSld modSld sldOrd">
      <pc:chgData name="su weiheng" userId="cd05d97556c79af6" providerId="LiveId" clId="{6E2EC4F3-495A-4F1A-A5A4-0F19338E7DD6}" dt="2020-10-19T21:17:28.235" v="6681" actId="1076"/>
      <pc:docMkLst>
        <pc:docMk/>
      </pc:docMkLst>
      <pc:sldChg chg="addSp modSp mod">
        <pc:chgData name="su weiheng" userId="cd05d97556c79af6" providerId="LiveId" clId="{6E2EC4F3-495A-4F1A-A5A4-0F19338E7DD6}" dt="2020-10-19T21:17:28.235" v="6681" actId="1076"/>
        <pc:sldMkLst>
          <pc:docMk/>
          <pc:sldMk cId="2106132859" sldId="258"/>
        </pc:sldMkLst>
        <pc:spChg chg="add mod">
          <ac:chgData name="su weiheng" userId="cd05d97556c79af6" providerId="LiveId" clId="{6E2EC4F3-495A-4F1A-A5A4-0F19338E7DD6}" dt="2020-10-19T21:17:28.235" v="6681" actId="1076"/>
          <ac:spMkLst>
            <pc:docMk/>
            <pc:sldMk cId="2106132859" sldId="258"/>
            <ac:spMk id="3" creationId="{A924E52A-C0E4-41BB-83FE-6470019CCF55}"/>
          </ac:spMkLst>
        </pc:spChg>
      </pc:sldChg>
      <pc:sldChg chg="addSp delSp modSp mod">
        <pc:chgData name="su weiheng" userId="cd05d97556c79af6" providerId="LiveId" clId="{6E2EC4F3-495A-4F1A-A5A4-0F19338E7DD6}" dt="2020-10-18T09:20:50.878" v="2536" actId="20577"/>
        <pc:sldMkLst>
          <pc:docMk/>
          <pc:sldMk cId="1703931117" sldId="259"/>
        </pc:sldMkLst>
        <pc:spChg chg="mod">
          <ac:chgData name="su weiheng" userId="cd05d97556c79af6" providerId="LiveId" clId="{6E2EC4F3-495A-4F1A-A5A4-0F19338E7DD6}" dt="2020-10-18T08:45:48.382" v="2236" actId="1076"/>
          <ac:spMkLst>
            <pc:docMk/>
            <pc:sldMk cId="1703931117" sldId="259"/>
            <ac:spMk id="2" creationId="{7C0C482A-6959-4469-A6FA-53787CD82B0F}"/>
          </ac:spMkLst>
        </pc:spChg>
        <pc:spChg chg="add del mod">
          <ac:chgData name="su weiheng" userId="cd05d97556c79af6" providerId="LiveId" clId="{6E2EC4F3-495A-4F1A-A5A4-0F19338E7DD6}" dt="2020-10-18T08:45:42.502" v="2234" actId="21"/>
          <ac:spMkLst>
            <pc:docMk/>
            <pc:sldMk cId="1703931117" sldId="259"/>
            <ac:spMk id="3" creationId="{14140A0E-1D5F-42CE-A275-C64F2248DBFC}"/>
          </ac:spMkLst>
        </pc:spChg>
        <pc:spChg chg="add mod">
          <ac:chgData name="su weiheng" userId="cd05d97556c79af6" providerId="LiveId" clId="{6E2EC4F3-495A-4F1A-A5A4-0F19338E7DD6}" dt="2020-10-18T09:17:40.382" v="2464" actId="20577"/>
          <ac:spMkLst>
            <pc:docMk/>
            <pc:sldMk cId="1703931117" sldId="259"/>
            <ac:spMk id="6" creationId="{A4715DBE-8879-443F-AA6E-8A2EC2094076}"/>
          </ac:spMkLst>
        </pc:spChg>
        <pc:spChg chg="add mod">
          <ac:chgData name="su weiheng" userId="cd05d97556c79af6" providerId="LiveId" clId="{6E2EC4F3-495A-4F1A-A5A4-0F19338E7DD6}" dt="2020-10-18T09:18:18.558" v="2466" actId="1076"/>
          <ac:spMkLst>
            <pc:docMk/>
            <pc:sldMk cId="1703931117" sldId="259"/>
            <ac:spMk id="11" creationId="{EA147242-ED41-48B3-8596-182CE30503FC}"/>
          </ac:spMkLst>
        </pc:spChg>
        <pc:spChg chg="add mod">
          <ac:chgData name="su weiheng" userId="cd05d97556c79af6" providerId="LiveId" clId="{6E2EC4F3-495A-4F1A-A5A4-0F19338E7DD6}" dt="2020-10-18T09:20:50.878" v="2536" actId="20577"/>
          <ac:spMkLst>
            <pc:docMk/>
            <pc:sldMk cId="1703931117" sldId="259"/>
            <ac:spMk id="17" creationId="{04DA4605-882B-474C-9303-D3C585737455}"/>
          </ac:spMkLst>
        </pc:spChg>
        <pc:picChg chg="add del mod">
          <ac:chgData name="su weiheng" userId="cd05d97556c79af6" providerId="LiveId" clId="{6E2EC4F3-495A-4F1A-A5A4-0F19338E7DD6}" dt="2020-10-18T08:46:57.846" v="2240" actId="21"/>
          <ac:picMkLst>
            <pc:docMk/>
            <pc:sldMk cId="1703931117" sldId="259"/>
            <ac:picMk id="5" creationId="{0AC16D69-4477-4393-A30C-FE839AAA01D6}"/>
          </ac:picMkLst>
        </pc:picChg>
        <pc:picChg chg="add mod">
          <ac:chgData name="su weiheng" userId="cd05d97556c79af6" providerId="LiveId" clId="{6E2EC4F3-495A-4F1A-A5A4-0F19338E7DD6}" dt="2020-10-18T09:18:15.298" v="2465" actId="1076"/>
          <ac:picMkLst>
            <pc:docMk/>
            <pc:sldMk cId="1703931117" sldId="259"/>
            <ac:picMk id="9" creationId="{BCD8F102-4E48-4A6D-9CD4-8EB796EC813B}"/>
          </ac:picMkLst>
        </pc:picChg>
      </pc:sldChg>
      <pc:sldChg chg="addSp delSp modSp mod ord">
        <pc:chgData name="su weiheng" userId="cd05d97556c79af6" providerId="LiveId" clId="{6E2EC4F3-495A-4F1A-A5A4-0F19338E7DD6}" dt="2020-10-19T07:30:59.333" v="5623" actId="1076"/>
        <pc:sldMkLst>
          <pc:docMk/>
          <pc:sldMk cId="4248544445" sldId="260"/>
        </pc:sldMkLst>
        <pc:spChg chg="mod">
          <ac:chgData name="su weiheng" userId="cd05d97556c79af6" providerId="LiveId" clId="{6E2EC4F3-495A-4F1A-A5A4-0F19338E7DD6}" dt="2020-10-18T03:58:36.259" v="25" actId="14100"/>
          <ac:spMkLst>
            <pc:docMk/>
            <pc:sldMk cId="4248544445" sldId="260"/>
            <ac:spMk id="2" creationId="{2ACD1B3C-0A90-4FEB-B85E-B8A8C554F6A7}"/>
          </ac:spMkLst>
        </pc:spChg>
        <pc:spChg chg="add mod">
          <ac:chgData name="su weiheng" userId="cd05d97556c79af6" providerId="LiveId" clId="{6E2EC4F3-495A-4F1A-A5A4-0F19338E7DD6}" dt="2020-10-18T09:29:42.662" v="2656" actId="1076"/>
          <ac:spMkLst>
            <pc:docMk/>
            <pc:sldMk cId="4248544445" sldId="260"/>
            <ac:spMk id="3" creationId="{B7D0AC34-017C-41F4-B0E0-6D4185ED5D9A}"/>
          </ac:spMkLst>
        </pc:spChg>
        <pc:spChg chg="add mod">
          <ac:chgData name="su weiheng" userId="cd05d97556c79af6" providerId="LiveId" clId="{6E2EC4F3-495A-4F1A-A5A4-0F19338E7DD6}" dt="2020-10-19T07:30:56.606" v="5621" actId="1076"/>
          <ac:spMkLst>
            <pc:docMk/>
            <pc:sldMk cId="4248544445" sldId="260"/>
            <ac:spMk id="6" creationId="{63154320-F2F6-4C24-A961-D7778434E8F2}"/>
          </ac:spMkLst>
        </pc:spChg>
        <pc:spChg chg="add del">
          <ac:chgData name="su weiheng" userId="cd05d97556c79af6" providerId="LiveId" clId="{6E2EC4F3-495A-4F1A-A5A4-0F19338E7DD6}" dt="2020-10-19T07:29:48.506" v="5532" actId="22"/>
          <ac:spMkLst>
            <pc:docMk/>
            <pc:sldMk cId="4248544445" sldId="260"/>
            <ac:spMk id="23" creationId="{4A6C5303-C5F6-4321-A2CF-187A08F91793}"/>
          </ac:spMkLst>
        </pc:spChg>
        <pc:graphicFrameChg chg="add mod modGraphic">
          <ac:chgData name="su weiheng" userId="cd05d97556c79af6" providerId="LiveId" clId="{6E2EC4F3-495A-4F1A-A5A4-0F19338E7DD6}" dt="2020-10-19T07:30:59.333" v="5623" actId="1076"/>
          <ac:graphicFrameMkLst>
            <pc:docMk/>
            <pc:sldMk cId="4248544445" sldId="260"/>
            <ac:graphicFrameMk id="4" creationId="{480D1E3D-345E-45A5-B122-6654D655177E}"/>
          </ac:graphicFrameMkLst>
        </pc:graphicFrameChg>
        <pc:picChg chg="add mod">
          <ac:chgData name="su weiheng" userId="cd05d97556c79af6" providerId="LiveId" clId="{6E2EC4F3-495A-4F1A-A5A4-0F19338E7DD6}" dt="2020-10-19T07:30:54.461" v="5620" actId="1076"/>
          <ac:picMkLst>
            <pc:docMk/>
            <pc:sldMk cId="4248544445" sldId="260"/>
            <ac:picMk id="5" creationId="{7AA7869C-2A3A-411F-BE15-2DEAA24AFC0A}"/>
          </ac:picMkLst>
        </pc:picChg>
      </pc:sldChg>
      <pc:sldChg chg="addSp delSp modSp mod addCm delCm">
        <pc:chgData name="su weiheng" userId="cd05d97556c79af6" providerId="LiveId" clId="{6E2EC4F3-495A-4F1A-A5A4-0F19338E7DD6}" dt="2020-10-19T20:34:46.281" v="6529" actId="1076"/>
        <pc:sldMkLst>
          <pc:docMk/>
          <pc:sldMk cId="644758108" sldId="261"/>
        </pc:sldMkLst>
        <pc:spChg chg="mod">
          <ac:chgData name="su weiheng" userId="cd05d97556c79af6" providerId="LiveId" clId="{6E2EC4F3-495A-4F1A-A5A4-0F19338E7DD6}" dt="2020-10-19T20:34:42.512" v="6527" actId="1076"/>
          <ac:spMkLst>
            <pc:docMk/>
            <pc:sldMk cId="644758108" sldId="261"/>
            <ac:spMk id="2" creationId="{60C4C457-20F7-4941-8DF5-10F2E0D5C800}"/>
          </ac:spMkLst>
        </pc:spChg>
        <pc:spChg chg="add mod">
          <ac:chgData name="su weiheng" userId="cd05d97556c79af6" providerId="LiveId" clId="{6E2EC4F3-495A-4F1A-A5A4-0F19338E7DD6}" dt="2020-10-19T20:34:38.864" v="6526" actId="1076"/>
          <ac:spMkLst>
            <pc:docMk/>
            <pc:sldMk cId="644758108" sldId="261"/>
            <ac:spMk id="5" creationId="{0861A83A-AF47-4E7B-8783-35F2827B0962}"/>
          </ac:spMkLst>
        </pc:spChg>
        <pc:spChg chg="add del mod">
          <ac:chgData name="su weiheng" userId="cd05d97556c79af6" providerId="LiveId" clId="{6E2EC4F3-495A-4F1A-A5A4-0F19338E7DD6}" dt="2020-10-18T10:12:13.161" v="2889"/>
          <ac:spMkLst>
            <pc:docMk/>
            <pc:sldMk cId="644758108" sldId="261"/>
            <ac:spMk id="5" creationId="{4BC0E4CC-A9BA-4684-96DE-5ADBD4190BB1}"/>
          </ac:spMkLst>
        </pc:spChg>
        <pc:spChg chg="add del">
          <ac:chgData name="su weiheng" userId="cd05d97556c79af6" providerId="LiveId" clId="{6E2EC4F3-495A-4F1A-A5A4-0F19338E7DD6}" dt="2020-10-18T09:53:46.894" v="2804"/>
          <ac:spMkLst>
            <pc:docMk/>
            <pc:sldMk cId="644758108" sldId="261"/>
            <ac:spMk id="6" creationId="{F375C62D-CBD0-47C6-9AF3-287BBC7B9D6E}"/>
          </ac:spMkLst>
        </pc:spChg>
        <pc:spChg chg="add del">
          <ac:chgData name="su weiheng" userId="cd05d97556c79af6" providerId="LiveId" clId="{6E2EC4F3-495A-4F1A-A5A4-0F19338E7DD6}" dt="2020-10-18T09:53:50.905" v="2806"/>
          <ac:spMkLst>
            <pc:docMk/>
            <pc:sldMk cId="644758108" sldId="261"/>
            <ac:spMk id="7" creationId="{7744524C-A228-42EA-BDB9-1AABBCE53678}"/>
          </ac:spMkLst>
        </pc:spChg>
        <pc:spChg chg="add del mod">
          <ac:chgData name="su weiheng" userId="cd05d97556c79af6" providerId="LiveId" clId="{6E2EC4F3-495A-4F1A-A5A4-0F19338E7DD6}" dt="2020-10-18T09:59:08.425" v="2826"/>
          <ac:spMkLst>
            <pc:docMk/>
            <pc:sldMk cId="644758108" sldId="261"/>
            <ac:spMk id="9" creationId="{F8B74355-B83A-4961-B1FD-7FBD3A78C532}"/>
          </ac:spMkLst>
        </pc:spChg>
        <pc:spChg chg="add del">
          <ac:chgData name="su weiheng" userId="cd05d97556c79af6" providerId="LiveId" clId="{6E2EC4F3-495A-4F1A-A5A4-0F19338E7DD6}" dt="2020-10-18T10:02:45.127" v="2846"/>
          <ac:spMkLst>
            <pc:docMk/>
            <pc:sldMk cId="644758108" sldId="261"/>
            <ac:spMk id="11" creationId="{4D17C650-2BF4-41CD-B628-6B6DBCBE32B1}"/>
          </ac:spMkLst>
        </pc:spChg>
        <pc:spChg chg="add del">
          <ac:chgData name="su weiheng" userId="cd05d97556c79af6" providerId="LiveId" clId="{6E2EC4F3-495A-4F1A-A5A4-0F19338E7DD6}" dt="2020-10-18T10:03:09.978" v="2848"/>
          <ac:spMkLst>
            <pc:docMk/>
            <pc:sldMk cId="644758108" sldId="261"/>
            <ac:spMk id="13" creationId="{CAAA561C-5C94-40CC-A661-4A671E92E27A}"/>
          </ac:spMkLst>
        </pc:spChg>
        <pc:spChg chg="add mod">
          <ac:chgData name="su weiheng" userId="cd05d97556c79af6" providerId="LiveId" clId="{6E2EC4F3-495A-4F1A-A5A4-0F19338E7DD6}" dt="2020-10-19T20:34:44.312" v="6528" actId="1076"/>
          <ac:spMkLst>
            <pc:docMk/>
            <pc:sldMk cId="644758108" sldId="261"/>
            <ac:spMk id="22" creationId="{3B4360BB-0AE4-4E21-8942-91442FBD8295}"/>
          </ac:spMkLst>
        </pc:spChg>
        <pc:picChg chg="add mod">
          <ac:chgData name="su weiheng" userId="cd05d97556c79af6" providerId="LiveId" clId="{6E2EC4F3-495A-4F1A-A5A4-0F19338E7DD6}" dt="2020-10-19T20:34:46.281" v="6529" actId="1076"/>
          <ac:picMkLst>
            <pc:docMk/>
            <pc:sldMk cId="644758108" sldId="261"/>
            <ac:picMk id="4" creationId="{0296CAF4-CD75-41D5-873D-F41F5F28F78B}"/>
          </ac:picMkLst>
        </pc:picChg>
        <pc:picChg chg="add del mod">
          <ac:chgData name="su weiheng" userId="cd05d97556c79af6" providerId="LiveId" clId="{6E2EC4F3-495A-4F1A-A5A4-0F19338E7DD6}" dt="2020-10-18T10:10:34.505" v="2857" actId="21"/>
          <ac:picMkLst>
            <pc:docMk/>
            <pc:sldMk cId="644758108" sldId="261"/>
            <ac:picMk id="4" creationId="{0D8C8922-4762-48C5-9FDB-160AABE30333}"/>
          </ac:picMkLst>
        </pc:picChg>
      </pc:sldChg>
      <pc:sldChg chg="addSp delSp modSp mod">
        <pc:chgData name="su weiheng" userId="cd05d97556c79af6" providerId="LiveId" clId="{6E2EC4F3-495A-4F1A-A5A4-0F19338E7DD6}" dt="2020-10-19T08:06:48.179" v="5706" actId="20577"/>
        <pc:sldMkLst>
          <pc:docMk/>
          <pc:sldMk cId="2723518585" sldId="262"/>
        </pc:sldMkLst>
        <pc:spChg chg="add mod">
          <ac:chgData name="su weiheng" userId="cd05d97556c79af6" providerId="LiveId" clId="{6E2EC4F3-495A-4F1A-A5A4-0F19338E7DD6}" dt="2020-10-19T08:06:48.179" v="5706" actId="20577"/>
          <ac:spMkLst>
            <pc:docMk/>
            <pc:sldMk cId="2723518585" sldId="262"/>
            <ac:spMk id="2" creationId="{1DDF61AF-A72B-42C2-A1C5-47B641044222}"/>
          </ac:spMkLst>
        </pc:spChg>
        <pc:spChg chg="del mod">
          <ac:chgData name="su weiheng" userId="cd05d97556c79af6" providerId="LiveId" clId="{6E2EC4F3-495A-4F1A-A5A4-0F19338E7DD6}" dt="2020-10-19T03:51:01.462" v="4740" actId="21"/>
          <ac:spMkLst>
            <pc:docMk/>
            <pc:sldMk cId="2723518585" sldId="262"/>
            <ac:spMk id="2" creationId="{ECD9CEBF-66F3-4271-9AC7-6B589A44757F}"/>
          </ac:spMkLst>
        </pc:spChg>
        <pc:spChg chg="add del mod">
          <ac:chgData name="su weiheng" userId="cd05d97556c79af6" providerId="LiveId" clId="{6E2EC4F3-495A-4F1A-A5A4-0F19338E7DD6}" dt="2020-10-19T03:51:27.334" v="4743"/>
          <ac:spMkLst>
            <pc:docMk/>
            <pc:sldMk cId="2723518585" sldId="262"/>
            <ac:spMk id="3" creationId="{DC606B7A-8190-40FA-87C6-394FA618A904}"/>
          </ac:spMkLst>
        </pc:spChg>
        <pc:spChg chg="add mod">
          <ac:chgData name="su weiheng" userId="cd05d97556c79af6" providerId="LiveId" clId="{6E2EC4F3-495A-4F1A-A5A4-0F19338E7DD6}" dt="2020-10-19T04:06:18.414" v="4993" actId="1076"/>
          <ac:spMkLst>
            <pc:docMk/>
            <pc:sldMk cId="2723518585" sldId="262"/>
            <ac:spMk id="5" creationId="{CEBB63C7-35BA-42BF-8FFE-5E64688FD379}"/>
          </ac:spMkLst>
        </pc:spChg>
        <pc:spChg chg="add mod">
          <ac:chgData name="su weiheng" userId="cd05d97556c79af6" providerId="LiveId" clId="{6E2EC4F3-495A-4F1A-A5A4-0F19338E7DD6}" dt="2020-10-19T04:07:31.582" v="5036" actId="1076"/>
          <ac:spMkLst>
            <pc:docMk/>
            <pc:sldMk cId="2723518585" sldId="262"/>
            <ac:spMk id="9" creationId="{B7FBA559-D7F5-4C8B-9CC1-A8EFA1216032}"/>
          </ac:spMkLst>
        </pc:spChg>
        <pc:picChg chg="add mod">
          <ac:chgData name="su weiheng" userId="cd05d97556c79af6" providerId="LiveId" clId="{6E2EC4F3-495A-4F1A-A5A4-0F19338E7DD6}" dt="2020-10-19T08:06:39.260" v="5702" actId="1076"/>
          <ac:picMkLst>
            <pc:docMk/>
            <pc:sldMk cId="2723518585" sldId="262"/>
            <ac:picMk id="4" creationId="{607DA734-BE0E-4B72-81AD-6D255FA3506D}"/>
          </ac:picMkLst>
        </pc:picChg>
        <pc:picChg chg="add del mod">
          <ac:chgData name="su weiheng" userId="cd05d97556c79af6" providerId="LiveId" clId="{6E2EC4F3-495A-4F1A-A5A4-0F19338E7DD6}" dt="2020-10-19T03:59:03.134" v="4750" actId="21"/>
          <ac:picMkLst>
            <pc:docMk/>
            <pc:sldMk cId="2723518585" sldId="262"/>
            <ac:picMk id="7" creationId="{AF9DAF88-4792-491D-889C-125576E8A033}"/>
          </ac:picMkLst>
        </pc:picChg>
      </pc:sldChg>
      <pc:sldChg chg="addSp delSp modSp mod">
        <pc:chgData name="su weiheng" userId="cd05d97556c79af6" providerId="LiveId" clId="{6E2EC4F3-495A-4F1A-A5A4-0F19338E7DD6}" dt="2020-10-19T18:47:56.656" v="6212"/>
        <pc:sldMkLst>
          <pc:docMk/>
          <pc:sldMk cId="1192189084" sldId="263"/>
        </pc:sldMkLst>
        <pc:spChg chg="mod">
          <ac:chgData name="su weiheng" userId="cd05d97556c79af6" providerId="LiveId" clId="{6E2EC4F3-495A-4F1A-A5A4-0F19338E7DD6}" dt="2020-10-18T23:02:56.142" v="3768" actId="20577"/>
          <ac:spMkLst>
            <pc:docMk/>
            <pc:sldMk cId="1192189084" sldId="263"/>
            <ac:spMk id="2" creationId="{A9338D16-7D51-45F3-8BB6-B45E67631E53}"/>
          </ac:spMkLst>
        </pc:spChg>
        <pc:spChg chg="add mod">
          <ac:chgData name="su weiheng" userId="cd05d97556c79af6" providerId="LiveId" clId="{6E2EC4F3-495A-4F1A-A5A4-0F19338E7DD6}" dt="2020-10-18T23:05:57.799" v="3811" actId="20577"/>
          <ac:spMkLst>
            <pc:docMk/>
            <pc:sldMk cId="1192189084" sldId="263"/>
            <ac:spMk id="3" creationId="{CABC9F2E-950C-4877-AF99-A77DDA8D9491}"/>
          </ac:spMkLst>
        </pc:spChg>
        <pc:spChg chg="add mod">
          <ac:chgData name="su weiheng" userId="cd05d97556c79af6" providerId="LiveId" clId="{6E2EC4F3-495A-4F1A-A5A4-0F19338E7DD6}" dt="2020-10-19T17:23:40.900" v="5976" actId="1076"/>
          <ac:spMkLst>
            <pc:docMk/>
            <pc:sldMk cId="1192189084" sldId="263"/>
            <ac:spMk id="4" creationId="{98F90BAA-E3BA-48D3-8E74-C46087F44CDF}"/>
          </ac:spMkLst>
        </pc:spChg>
        <pc:spChg chg="add del mod">
          <ac:chgData name="su weiheng" userId="cd05d97556c79af6" providerId="LiveId" clId="{6E2EC4F3-495A-4F1A-A5A4-0F19338E7DD6}" dt="2020-10-19T18:47:56.655" v="6210"/>
          <ac:spMkLst>
            <pc:docMk/>
            <pc:sldMk cId="1192189084" sldId="263"/>
            <ac:spMk id="5" creationId="{600D463F-73AF-4D63-BEE2-A8DEC215A58C}"/>
          </ac:spMkLst>
        </pc:spChg>
        <pc:spChg chg="add del mod">
          <ac:chgData name="su weiheng" userId="cd05d97556c79af6" providerId="LiveId" clId="{6E2EC4F3-495A-4F1A-A5A4-0F19338E7DD6}" dt="2020-10-19T18:47:56.656" v="6212"/>
          <ac:spMkLst>
            <pc:docMk/>
            <pc:sldMk cId="1192189084" sldId="263"/>
            <ac:spMk id="6" creationId="{AF6269DC-F724-4D35-ABD2-D1A0A6E6BD3A}"/>
          </ac:spMkLst>
        </pc:spChg>
        <pc:spChg chg="add del mod">
          <ac:chgData name="su weiheng" userId="cd05d97556c79af6" providerId="LiveId" clId="{6E2EC4F3-495A-4F1A-A5A4-0F19338E7DD6}" dt="2020-10-19T04:10:50.346" v="5101" actId="767"/>
          <ac:spMkLst>
            <pc:docMk/>
            <pc:sldMk cId="1192189084" sldId="263"/>
            <ac:spMk id="6" creationId="{B7CB9491-656F-4E16-B003-30A28F8B65C6}"/>
          </ac:spMkLst>
        </pc:spChg>
      </pc:sldChg>
      <pc:sldChg chg="addSp delSp modSp mod ord">
        <pc:chgData name="su weiheng" userId="cd05d97556c79af6" providerId="LiveId" clId="{6E2EC4F3-495A-4F1A-A5A4-0F19338E7DD6}" dt="2020-10-19T20:44:54.138" v="6553" actId="14100"/>
        <pc:sldMkLst>
          <pc:docMk/>
          <pc:sldMk cId="24676300" sldId="264"/>
        </pc:sldMkLst>
        <pc:spChg chg="mod">
          <ac:chgData name="su weiheng" userId="cd05d97556c79af6" providerId="LiveId" clId="{6E2EC4F3-495A-4F1A-A5A4-0F19338E7DD6}" dt="2020-10-18T04:03:36.698" v="207" actId="1076"/>
          <ac:spMkLst>
            <pc:docMk/>
            <pc:sldMk cId="24676300" sldId="264"/>
            <ac:spMk id="2" creationId="{0724F536-FCF8-4CD6-B7DA-DBF389AF3E09}"/>
          </ac:spMkLst>
        </pc:spChg>
        <pc:spChg chg="add mod">
          <ac:chgData name="su weiheng" userId="cd05d97556c79af6" providerId="LiveId" clId="{6E2EC4F3-495A-4F1A-A5A4-0F19338E7DD6}" dt="2020-10-19T00:38:10.982" v="4222" actId="20577"/>
          <ac:spMkLst>
            <pc:docMk/>
            <pc:sldMk cId="24676300" sldId="264"/>
            <ac:spMk id="3" creationId="{3A76F6D4-083D-4F2A-BF0A-24352B8B49F1}"/>
          </ac:spMkLst>
        </pc:spChg>
        <pc:spChg chg="add del mod">
          <ac:chgData name="su weiheng" userId="cd05d97556c79af6" providerId="LiveId" clId="{6E2EC4F3-495A-4F1A-A5A4-0F19338E7DD6}" dt="2020-10-19T20:44:54.138" v="6553" actId="14100"/>
          <ac:spMkLst>
            <pc:docMk/>
            <pc:sldMk cId="24676300" sldId="264"/>
            <ac:spMk id="4" creationId="{8BDF1AB3-7A55-4733-AB26-84E806B2ED11}"/>
          </ac:spMkLst>
        </pc:spChg>
        <pc:spChg chg="add mod">
          <ac:chgData name="su weiheng" userId="cd05d97556c79af6" providerId="LiveId" clId="{6E2EC4F3-495A-4F1A-A5A4-0F19338E7DD6}" dt="2020-10-18T23:23:32.180" v="4081" actId="1076"/>
          <ac:spMkLst>
            <pc:docMk/>
            <pc:sldMk cId="24676300" sldId="264"/>
            <ac:spMk id="5" creationId="{D41796BE-2DF9-4A9D-B7F9-C9C2DCF9A69A}"/>
          </ac:spMkLst>
        </pc:spChg>
        <pc:spChg chg="add mod">
          <ac:chgData name="su weiheng" userId="cd05d97556c79af6" providerId="LiveId" clId="{6E2EC4F3-495A-4F1A-A5A4-0F19338E7DD6}" dt="2020-10-18T23:22:12.971" v="4063" actId="14100"/>
          <ac:spMkLst>
            <pc:docMk/>
            <pc:sldMk cId="24676300" sldId="264"/>
            <ac:spMk id="6" creationId="{820DE2CF-3059-4322-A125-88F9A3D86FBE}"/>
          </ac:spMkLst>
        </pc:spChg>
        <pc:spChg chg="add mod">
          <ac:chgData name="su weiheng" userId="cd05d97556c79af6" providerId="LiveId" clId="{6E2EC4F3-495A-4F1A-A5A4-0F19338E7DD6}" dt="2020-10-18T23:22:33.480" v="4067" actId="1076"/>
          <ac:spMkLst>
            <pc:docMk/>
            <pc:sldMk cId="24676300" sldId="264"/>
            <ac:spMk id="7" creationId="{D77169FA-3A9A-417A-8AC5-1F63A63520F3}"/>
          </ac:spMkLst>
        </pc:spChg>
        <pc:spChg chg="add mod">
          <ac:chgData name="su weiheng" userId="cd05d97556c79af6" providerId="LiveId" clId="{6E2EC4F3-495A-4F1A-A5A4-0F19338E7DD6}" dt="2020-10-18T23:22:41.468" v="4069" actId="1076"/>
          <ac:spMkLst>
            <pc:docMk/>
            <pc:sldMk cId="24676300" sldId="264"/>
            <ac:spMk id="9" creationId="{516F93B9-11E1-4DD4-808E-B2D14C13B4B3}"/>
          </ac:spMkLst>
        </pc:spChg>
        <pc:spChg chg="add mod">
          <ac:chgData name="su weiheng" userId="cd05d97556c79af6" providerId="LiveId" clId="{6E2EC4F3-495A-4F1A-A5A4-0F19338E7DD6}" dt="2020-10-18T23:22:46.392" v="4071" actId="1076"/>
          <ac:spMkLst>
            <pc:docMk/>
            <pc:sldMk cId="24676300" sldId="264"/>
            <ac:spMk id="11" creationId="{0002352C-9896-4EB4-9098-18D37DB0D3D4}"/>
          </ac:spMkLst>
        </pc:spChg>
        <pc:spChg chg="add mod">
          <ac:chgData name="su weiheng" userId="cd05d97556c79af6" providerId="LiveId" clId="{6E2EC4F3-495A-4F1A-A5A4-0F19338E7DD6}" dt="2020-10-18T23:22:50.951" v="4073" actId="1076"/>
          <ac:spMkLst>
            <pc:docMk/>
            <pc:sldMk cId="24676300" sldId="264"/>
            <ac:spMk id="13" creationId="{D8C95E1F-DFC4-481C-B917-DC7068F3D89F}"/>
          </ac:spMkLst>
        </pc:spChg>
        <pc:spChg chg="add mod">
          <ac:chgData name="su weiheng" userId="cd05d97556c79af6" providerId="LiveId" clId="{6E2EC4F3-495A-4F1A-A5A4-0F19338E7DD6}" dt="2020-10-18T23:22:56.459" v="4075" actId="1076"/>
          <ac:spMkLst>
            <pc:docMk/>
            <pc:sldMk cId="24676300" sldId="264"/>
            <ac:spMk id="22" creationId="{F20B0B65-CB30-42FB-A4A4-48666D8D6107}"/>
          </ac:spMkLst>
        </pc:spChg>
        <pc:spChg chg="add mod">
          <ac:chgData name="su weiheng" userId="cd05d97556c79af6" providerId="LiveId" clId="{6E2EC4F3-495A-4F1A-A5A4-0F19338E7DD6}" dt="2020-10-18T23:23:14.035" v="4077" actId="207"/>
          <ac:spMkLst>
            <pc:docMk/>
            <pc:sldMk cId="24676300" sldId="264"/>
            <ac:spMk id="38" creationId="{A435194A-6649-4638-8902-D002B0248C1B}"/>
          </ac:spMkLst>
        </pc:spChg>
        <pc:spChg chg="add mod">
          <ac:chgData name="su weiheng" userId="cd05d97556c79af6" providerId="LiveId" clId="{6E2EC4F3-495A-4F1A-A5A4-0F19338E7DD6}" dt="2020-10-18T23:23:22.739" v="4079" actId="1076"/>
          <ac:spMkLst>
            <pc:docMk/>
            <pc:sldMk cId="24676300" sldId="264"/>
            <ac:spMk id="40" creationId="{0D44143E-3256-47A2-B002-574C8CE1D3F3}"/>
          </ac:spMkLst>
        </pc:spChg>
        <pc:spChg chg="add">
          <ac:chgData name="su weiheng" userId="cd05d97556c79af6" providerId="LiveId" clId="{6E2EC4F3-495A-4F1A-A5A4-0F19338E7DD6}" dt="2020-10-18T23:24:23.031" v="4087" actId="11529"/>
          <ac:spMkLst>
            <pc:docMk/>
            <pc:sldMk cId="24676300" sldId="264"/>
            <ac:spMk id="53" creationId="{8A52667B-ADFE-4B11-BB48-7A785F61ECDB}"/>
          </ac:spMkLst>
        </pc:spChg>
        <pc:spChg chg="add mod">
          <ac:chgData name="su weiheng" userId="cd05d97556c79af6" providerId="LiveId" clId="{6E2EC4F3-495A-4F1A-A5A4-0F19338E7DD6}" dt="2020-10-18T23:24:51.006" v="4092" actId="1076"/>
          <ac:spMkLst>
            <pc:docMk/>
            <pc:sldMk cId="24676300" sldId="264"/>
            <ac:spMk id="54" creationId="{E0BD741E-BC0F-4DEF-AFA1-AD25B64A4160}"/>
          </ac:spMkLst>
        </pc:spChg>
        <pc:cxnChg chg="add">
          <ac:chgData name="su weiheng" userId="cd05d97556c79af6" providerId="LiveId" clId="{6E2EC4F3-495A-4F1A-A5A4-0F19338E7DD6}" dt="2020-10-18T23:23:28.721" v="4080" actId="11529"/>
          <ac:cxnSpMkLst>
            <pc:docMk/>
            <pc:sldMk cId="24676300" sldId="264"/>
            <ac:cxnSpMk id="42" creationId="{A671C51F-B1E9-4186-B0EB-10A390D9EB7E}"/>
          </ac:cxnSpMkLst>
        </pc:cxnChg>
        <pc:cxnChg chg="add">
          <ac:chgData name="su weiheng" userId="cd05d97556c79af6" providerId="LiveId" clId="{6E2EC4F3-495A-4F1A-A5A4-0F19338E7DD6}" dt="2020-10-18T23:23:45.570" v="4082" actId="11529"/>
          <ac:cxnSpMkLst>
            <pc:docMk/>
            <pc:sldMk cId="24676300" sldId="264"/>
            <ac:cxnSpMk id="44" creationId="{BD56AE86-4981-4830-930B-0B0AAA9AF78F}"/>
          </ac:cxnSpMkLst>
        </pc:cxnChg>
        <pc:cxnChg chg="add">
          <ac:chgData name="su weiheng" userId="cd05d97556c79af6" providerId="LiveId" clId="{6E2EC4F3-495A-4F1A-A5A4-0F19338E7DD6}" dt="2020-10-18T23:23:53.458" v="4083" actId="11529"/>
          <ac:cxnSpMkLst>
            <pc:docMk/>
            <pc:sldMk cId="24676300" sldId="264"/>
            <ac:cxnSpMk id="46" creationId="{C6FD17DC-3C1B-45F3-8D3E-954848F5A677}"/>
          </ac:cxnSpMkLst>
        </pc:cxnChg>
        <pc:cxnChg chg="add">
          <ac:chgData name="su weiheng" userId="cd05d97556c79af6" providerId="LiveId" clId="{6E2EC4F3-495A-4F1A-A5A4-0F19338E7DD6}" dt="2020-10-18T23:24:00.536" v="4084" actId="11529"/>
          <ac:cxnSpMkLst>
            <pc:docMk/>
            <pc:sldMk cId="24676300" sldId="264"/>
            <ac:cxnSpMk id="48" creationId="{1B2FD691-DD64-48ED-8E0E-7E69E78D8329}"/>
          </ac:cxnSpMkLst>
        </pc:cxnChg>
        <pc:cxnChg chg="add">
          <ac:chgData name="su weiheng" userId="cd05d97556c79af6" providerId="LiveId" clId="{6E2EC4F3-495A-4F1A-A5A4-0F19338E7DD6}" dt="2020-10-18T23:24:06.570" v="4085" actId="11529"/>
          <ac:cxnSpMkLst>
            <pc:docMk/>
            <pc:sldMk cId="24676300" sldId="264"/>
            <ac:cxnSpMk id="50" creationId="{F79BB71E-06C9-4717-9396-18B9F37363B0}"/>
          </ac:cxnSpMkLst>
        </pc:cxnChg>
        <pc:cxnChg chg="add">
          <ac:chgData name="su weiheng" userId="cd05d97556c79af6" providerId="LiveId" clId="{6E2EC4F3-495A-4F1A-A5A4-0F19338E7DD6}" dt="2020-10-18T23:24:12.949" v="4086" actId="11529"/>
          <ac:cxnSpMkLst>
            <pc:docMk/>
            <pc:sldMk cId="24676300" sldId="264"/>
            <ac:cxnSpMk id="52" creationId="{CF54293D-793B-4911-832D-9A356D0DF6E6}"/>
          </ac:cxnSpMkLst>
        </pc:cxnChg>
      </pc:sldChg>
      <pc:sldChg chg="addSp modSp mod ord">
        <pc:chgData name="su weiheng" userId="cd05d97556c79af6" providerId="LiveId" clId="{6E2EC4F3-495A-4F1A-A5A4-0F19338E7DD6}" dt="2020-10-19T17:24:44.071" v="5981" actId="20577"/>
        <pc:sldMkLst>
          <pc:docMk/>
          <pc:sldMk cId="610473863" sldId="265"/>
        </pc:sldMkLst>
        <pc:spChg chg="mod">
          <ac:chgData name="su weiheng" userId="cd05d97556c79af6" providerId="LiveId" clId="{6E2EC4F3-495A-4F1A-A5A4-0F19338E7DD6}" dt="2020-10-18T23:29:42.923" v="4151" actId="1076"/>
          <ac:spMkLst>
            <pc:docMk/>
            <pc:sldMk cId="610473863" sldId="265"/>
            <ac:spMk id="2" creationId="{641100AA-53DF-4F06-A893-56E114909AD6}"/>
          </ac:spMkLst>
        </pc:spChg>
        <pc:spChg chg="add mod">
          <ac:chgData name="su weiheng" userId="cd05d97556c79af6" providerId="LiveId" clId="{6E2EC4F3-495A-4F1A-A5A4-0F19338E7DD6}" dt="2020-10-19T17:24:44.071" v="5981" actId="20577"/>
          <ac:spMkLst>
            <pc:docMk/>
            <pc:sldMk cId="610473863" sldId="265"/>
            <ac:spMk id="3" creationId="{954C722F-614F-4F3B-A010-0D9F529B1C9A}"/>
          </ac:spMkLst>
        </pc:spChg>
      </pc:sldChg>
      <pc:sldChg chg="addSp delSp modSp mod">
        <pc:chgData name="su weiheng" userId="cd05d97556c79af6" providerId="LiveId" clId="{6E2EC4F3-495A-4F1A-A5A4-0F19338E7DD6}" dt="2020-10-19T20:49:36.377" v="6594" actId="14100"/>
        <pc:sldMkLst>
          <pc:docMk/>
          <pc:sldMk cId="1018212263" sldId="266"/>
        </pc:sldMkLst>
        <pc:spChg chg="mod">
          <ac:chgData name="su weiheng" userId="cd05d97556c79af6" providerId="LiveId" clId="{6E2EC4F3-495A-4F1A-A5A4-0F19338E7DD6}" dt="2020-10-18T04:03:48.626" v="211" actId="1076"/>
          <ac:spMkLst>
            <pc:docMk/>
            <pc:sldMk cId="1018212263" sldId="266"/>
            <ac:spMk id="2" creationId="{B4D53316-E3BE-402A-B175-49B3D8B10DC3}"/>
          </ac:spMkLst>
        </pc:spChg>
        <pc:spChg chg="add mod">
          <ac:chgData name="su weiheng" userId="cd05d97556c79af6" providerId="LiveId" clId="{6E2EC4F3-495A-4F1A-A5A4-0F19338E7DD6}" dt="2020-10-19T20:48:04.575" v="6556" actId="20577"/>
          <ac:spMkLst>
            <pc:docMk/>
            <pc:sldMk cId="1018212263" sldId="266"/>
            <ac:spMk id="3" creationId="{846EC645-E178-4501-93A0-1906B7102B20}"/>
          </ac:spMkLst>
        </pc:spChg>
        <pc:spChg chg="add mod">
          <ac:chgData name="su weiheng" userId="cd05d97556c79af6" providerId="LiveId" clId="{6E2EC4F3-495A-4F1A-A5A4-0F19338E7DD6}" dt="2020-10-19T20:49:36.377" v="6594" actId="14100"/>
          <ac:spMkLst>
            <pc:docMk/>
            <pc:sldMk cId="1018212263" sldId="266"/>
            <ac:spMk id="4" creationId="{6044243A-B242-4217-81DF-4CAE01035C81}"/>
          </ac:spMkLst>
        </pc:spChg>
        <pc:spChg chg="add del mod">
          <ac:chgData name="su weiheng" userId="cd05d97556c79af6" providerId="LiveId" clId="{6E2EC4F3-495A-4F1A-A5A4-0F19338E7DD6}" dt="2020-10-18T10:52:42.699" v="3592"/>
          <ac:spMkLst>
            <pc:docMk/>
            <pc:sldMk cId="1018212263" sldId="266"/>
            <ac:spMk id="5" creationId="{D0E5DA1D-88A6-4D53-B024-6343B9EDAD70}"/>
          </ac:spMkLst>
        </pc:spChg>
        <pc:spChg chg="add mod">
          <ac:chgData name="su weiheng" userId="cd05d97556c79af6" providerId="LiveId" clId="{6E2EC4F3-495A-4F1A-A5A4-0F19338E7DD6}" dt="2020-10-19T08:32:24.073" v="5797" actId="20577"/>
          <ac:spMkLst>
            <pc:docMk/>
            <pc:sldMk cId="1018212263" sldId="266"/>
            <ac:spMk id="6" creationId="{66270C91-AE38-4243-84DB-06090BF8505A}"/>
          </ac:spMkLst>
        </pc:spChg>
        <pc:spChg chg="add del">
          <ac:chgData name="su weiheng" userId="cd05d97556c79af6" providerId="LiveId" clId="{6E2EC4F3-495A-4F1A-A5A4-0F19338E7DD6}" dt="2020-10-18T04:02:23.626" v="189" actId="22"/>
          <ac:spMkLst>
            <pc:docMk/>
            <pc:sldMk cId="1018212263" sldId="266"/>
            <ac:spMk id="17" creationId="{1CB2563D-3D0C-4B96-B668-F3520E7AB0CC}"/>
          </ac:spMkLst>
        </pc:spChg>
      </pc:sldChg>
      <pc:sldChg chg="addSp delSp modSp new mod setBg">
        <pc:chgData name="su weiheng" userId="cd05d97556c79af6" providerId="LiveId" clId="{6E2EC4F3-495A-4F1A-A5A4-0F19338E7DD6}" dt="2020-10-19T20:59:12.539" v="6655" actId="20577"/>
        <pc:sldMkLst>
          <pc:docMk/>
          <pc:sldMk cId="3574397806" sldId="267"/>
        </pc:sldMkLst>
        <pc:spChg chg="mod">
          <ac:chgData name="su weiheng" userId="cd05d97556c79af6" providerId="LiveId" clId="{6E2EC4F3-495A-4F1A-A5A4-0F19338E7DD6}" dt="2020-10-19T03:37:56.845" v="4624" actId="1076"/>
          <ac:spMkLst>
            <pc:docMk/>
            <pc:sldMk cId="3574397806" sldId="267"/>
            <ac:spMk id="2" creationId="{E9E9F6A3-E0EA-4D46-BDC8-13244576A65A}"/>
          </ac:spMkLst>
        </pc:spChg>
        <pc:spChg chg="del">
          <ac:chgData name="su weiheng" userId="cd05d97556c79af6" providerId="LiveId" clId="{6E2EC4F3-495A-4F1A-A5A4-0F19338E7DD6}" dt="2020-10-18T04:03:08.125" v="192" actId="26606"/>
          <ac:spMkLst>
            <pc:docMk/>
            <pc:sldMk cId="3574397806" sldId="267"/>
            <ac:spMk id="3" creationId="{60C267FF-962B-4E1A-BA22-8D0566F10494}"/>
          </ac:spMkLst>
        </pc:spChg>
        <pc:spChg chg="add mod">
          <ac:chgData name="su weiheng" userId="cd05d97556c79af6" providerId="LiveId" clId="{6E2EC4F3-495A-4F1A-A5A4-0F19338E7DD6}" dt="2020-10-19T20:57:36.249" v="6599" actId="20577"/>
          <ac:spMkLst>
            <pc:docMk/>
            <pc:sldMk cId="3574397806" sldId="267"/>
            <ac:spMk id="3" creationId="{DE1FCB46-8635-46B0-BF6D-3A88932D1F99}"/>
          </ac:spMkLst>
        </pc:spChg>
        <pc:spChg chg="add mod">
          <ac:chgData name="su weiheng" userId="cd05d97556c79af6" providerId="LiveId" clId="{6E2EC4F3-495A-4F1A-A5A4-0F19338E7DD6}" dt="2020-10-19T20:59:12.539" v="6655" actId="20577"/>
          <ac:spMkLst>
            <pc:docMk/>
            <pc:sldMk cId="3574397806" sldId="267"/>
            <ac:spMk id="4" creationId="{D3816177-5634-4649-9914-F65588AC6E4C}"/>
          </ac:spMkLst>
        </pc:spChg>
        <pc:spChg chg="add del mod">
          <ac:chgData name="su weiheng" userId="cd05d97556c79af6" providerId="LiveId" clId="{6E2EC4F3-495A-4F1A-A5A4-0F19338E7DD6}" dt="2020-10-19T03:32:27.517" v="4549"/>
          <ac:spMkLst>
            <pc:docMk/>
            <pc:sldMk cId="3574397806" sldId="267"/>
            <ac:spMk id="5" creationId="{6E02EFC4-4244-4E84-A93C-AD1C0A74A533}"/>
          </ac:spMkLst>
        </pc:spChg>
        <pc:spChg chg="add mod">
          <ac:chgData name="su weiheng" userId="cd05d97556c79af6" providerId="LiveId" clId="{6E2EC4F3-495A-4F1A-A5A4-0F19338E7DD6}" dt="2020-10-19T20:58:36.909" v="6653" actId="20577"/>
          <ac:spMkLst>
            <pc:docMk/>
            <pc:sldMk cId="3574397806" sldId="267"/>
            <ac:spMk id="6" creationId="{CD877FCD-A94F-4A94-B6DE-9C9ABF00FAAA}"/>
          </ac:spMkLst>
        </pc:spChg>
        <pc:spChg chg="add">
          <ac:chgData name="su weiheng" userId="cd05d97556c79af6" providerId="LiveId" clId="{6E2EC4F3-495A-4F1A-A5A4-0F19338E7DD6}" dt="2020-10-18T04:03:08.125" v="192" actId="26606"/>
          <ac:spMkLst>
            <pc:docMk/>
            <pc:sldMk cId="3574397806" sldId="267"/>
            <ac:spMk id="8" creationId="{73A25D70-4A55-4F72-B9C5-A69CDBF4DB42}"/>
          </ac:spMkLst>
        </pc:spChg>
        <pc:spChg chg="add">
          <ac:chgData name="su weiheng" userId="cd05d97556c79af6" providerId="LiveId" clId="{6E2EC4F3-495A-4F1A-A5A4-0F19338E7DD6}" dt="2020-10-18T04:03:08.125" v="192" actId="26606"/>
          <ac:spMkLst>
            <pc:docMk/>
            <pc:sldMk cId="3574397806" sldId="267"/>
            <ac:spMk id="10" creationId="{54957100-6D8B-4161-9F2F-C0A949EC84C4}"/>
          </ac:spMkLst>
        </pc:spChg>
        <pc:spChg chg="add">
          <ac:chgData name="su weiheng" userId="cd05d97556c79af6" providerId="LiveId" clId="{6E2EC4F3-495A-4F1A-A5A4-0F19338E7DD6}" dt="2020-10-18T04:03:08.125" v="192" actId="26606"/>
          <ac:spMkLst>
            <pc:docMk/>
            <pc:sldMk cId="3574397806" sldId="267"/>
            <ac:spMk id="12" creationId="{0BD8B065-EE51-4AE2-A94C-86249998FD7B}"/>
          </ac:spMkLst>
        </pc:spChg>
        <pc:grpChg chg="add">
          <ac:chgData name="su weiheng" userId="cd05d97556c79af6" providerId="LiveId" clId="{6E2EC4F3-495A-4F1A-A5A4-0F19338E7DD6}" dt="2020-10-18T04:03:08.125" v="192" actId="26606"/>
          <ac:grpSpMkLst>
            <pc:docMk/>
            <pc:sldMk cId="3574397806" sldId="267"/>
            <ac:grpSpMk id="14" creationId="{18999293-B054-4B57-A26F-D04C2BB11338}"/>
          </ac:grpSpMkLst>
        </pc:grpChg>
        <pc:grpChg chg="add">
          <ac:chgData name="su weiheng" userId="cd05d97556c79af6" providerId="LiveId" clId="{6E2EC4F3-495A-4F1A-A5A4-0F19338E7DD6}" dt="2020-10-18T04:03:08.125" v="192" actId="26606"/>
          <ac:grpSpMkLst>
            <pc:docMk/>
            <pc:sldMk cId="3574397806" sldId="267"/>
            <ac:grpSpMk id="20" creationId="{761945C4-D997-42F3-B59A-984CF0066715}"/>
          </ac:grpSpMkLst>
        </pc:grpChg>
      </pc:sldChg>
      <pc:sldChg chg="addSp delSp modSp new mod setBg">
        <pc:chgData name="su weiheng" userId="cd05d97556c79af6" providerId="LiveId" clId="{6E2EC4F3-495A-4F1A-A5A4-0F19338E7DD6}" dt="2020-10-18T04:04:03.247" v="232" actId="20577"/>
        <pc:sldMkLst>
          <pc:docMk/>
          <pc:sldMk cId="3790232785" sldId="268"/>
        </pc:sldMkLst>
        <pc:spChg chg="mod">
          <ac:chgData name="su weiheng" userId="cd05d97556c79af6" providerId="LiveId" clId="{6E2EC4F3-495A-4F1A-A5A4-0F19338E7DD6}" dt="2020-10-18T04:04:03.247" v="232" actId="20577"/>
          <ac:spMkLst>
            <pc:docMk/>
            <pc:sldMk cId="3790232785" sldId="268"/>
            <ac:spMk id="2" creationId="{C5C60A24-D9D9-4E6D-955D-B132767DAE94}"/>
          </ac:spMkLst>
        </pc:spChg>
        <pc:spChg chg="del">
          <ac:chgData name="su weiheng" userId="cd05d97556c79af6" providerId="LiveId" clId="{6E2EC4F3-495A-4F1A-A5A4-0F19338E7DD6}" dt="2020-10-18T04:03:11.802" v="193" actId="26606"/>
          <ac:spMkLst>
            <pc:docMk/>
            <pc:sldMk cId="3790232785" sldId="268"/>
            <ac:spMk id="3" creationId="{FA0F78FF-7B42-4EDA-8EF0-CA73F74BE2F6}"/>
          </ac:spMkLst>
        </pc:spChg>
        <pc:spChg chg="add">
          <ac:chgData name="su weiheng" userId="cd05d97556c79af6" providerId="LiveId" clId="{6E2EC4F3-495A-4F1A-A5A4-0F19338E7DD6}" dt="2020-10-18T04:03:11.802" v="193" actId="26606"/>
          <ac:spMkLst>
            <pc:docMk/>
            <pc:sldMk cId="3790232785" sldId="268"/>
            <ac:spMk id="8" creationId="{5A292AEA-2528-46C0-B426-95822B6141FB}"/>
          </ac:spMkLst>
        </pc:spChg>
        <pc:spChg chg="add">
          <ac:chgData name="su weiheng" userId="cd05d97556c79af6" providerId="LiveId" clId="{6E2EC4F3-495A-4F1A-A5A4-0F19338E7DD6}" dt="2020-10-18T04:03:11.802" v="193" actId="26606"/>
          <ac:spMkLst>
            <pc:docMk/>
            <pc:sldMk cId="3790232785" sldId="268"/>
            <ac:spMk id="10" creationId="{D8B7B198-E4DF-43CD-AD8C-199884323745}"/>
          </ac:spMkLst>
        </pc:spChg>
        <pc:spChg chg="add">
          <ac:chgData name="su weiheng" userId="cd05d97556c79af6" providerId="LiveId" clId="{6E2EC4F3-495A-4F1A-A5A4-0F19338E7DD6}" dt="2020-10-18T04:03:11.802" v="193" actId="26606"/>
          <ac:spMkLst>
            <pc:docMk/>
            <pc:sldMk cId="3790232785" sldId="268"/>
            <ac:spMk id="12" creationId="{2BE67753-EA0E-4819-8D22-0B6600CF7231}"/>
          </ac:spMkLst>
        </pc:spChg>
        <pc:grpChg chg="add">
          <ac:chgData name="su weiheng" userId="cd05d97556c79af6" providerId="LiveId" clId="{6E2EC4F3-495A-4F1A-A5A4-0F19338E7DD6}" dt="2020-10-18T04:03:11.802" v="193" actId="26606"/>
          <ac:grpSpMkLst>
            <pc:docMk/>
            <pc:sldMk cId="3790232785" sldId="268"/>
            <ac:grpSpMk id="14" creationId="{D76D63AC-0421-45EC-B383-E79A61A78C6B}"/>
          </ac:grpSpMkLst>
        </pc:grpChg>
        <pc:grpChg chg="add">
          <ac:chgData name="su weiheng" userId="cd05d97556c79af6" providerId="LiveId" clId="{6E2EC4F3-495A-4F1A-A5A4-0F19338E7DD6}" dt="2020-10-18T04:03:11.802" v="193" actId="26606"/>
          <ac:grpSpMkLst>
            <pc:docMk/>
            <pc:sldMk cId="3790232785" sldId="268"/>
            <ac:grpSpMk id="23" creationId="{87F87F1B-42BA-4AC7-A4E2-41544DDB2CE3}"/>
          </ac:grpSpMkLst>
        </pc:grpChg>
        <pc:grpChg chg="add">
          <ac:chgData name="su weiheng" userId="cd05d97556c79af6" providerId="LiveId" clId="{6E2EC4F3-495A-4F1A-A5A4-0F19338E7DD6}" dt="2020-10-18T04:03:11.802" v="193" actId="26606"/>
          <ac:grpSpMkLst>
            <pc:docMk/>
            <pc:sldMk cId="3790232785" sldId="268"/>
            <ac:grpSpMk id="29" creationId="{967346A5-7569-4F15-AB5D-BE3DADF192C0}"/>
          </ac:grpSpMkLst>
        </pc:grpChg>
      </pc:sldChg>
      <pc:sldChg chg="addSp delSp modSp new del mod setBg">
        <pc:chgData name="su weiheng" userId="cd05d97556c79af6" providerId="LiveId" clId="{6E2EC4F3-495A-4F1A-A5A4-0F19338E7DD6}" dt="2020-10-18T04:06:54.342" v="263" actId="2696"/>
        <pc:sldMkLst>
          <pc:docMk/>
          <pc:sldMk cId="94530752" sldId="269"/>
        </pc:sldMkLst>
        <pc:spChg chg="mod">
          <ac:chgData name="su weiheng" userId="cd05d97556c79af6" providerId="LiveId" clId="{6E2EC4F3-495A-4F1A-A5A4-0F19338E7DD6}" dt="2020-10-18T04:06:12.044" v="262" actId="20577"/>
          <ac:spMkLst>
            <pc:docMk/>
            <pc:sldMk cId="94530752" sldId="269"/>
            <ac:spMk id="2" creationId="{B4E326AF-3E0E-4D6D-A506-96983C02E3F0}"/>
          </ac:spMkLst>
        </pc:spChg>
        <pc:spChg chg="del">
          <ac:chgData name="su weiheng" userId="cd05d97556c79af6" providerId="LiveId" clId="{6E2EC4F3-495A-4F1A-A5A4-0F19338E7DD6}" dt="2020-10-18T04:04:48.388" v="234" actId="26606"/>
          <ac:spMkLst>
            <pc:docMk/>
            <pc:sldMk cId="94530752" sldId="269"/>
            <ac:spMk id="3" creationId="{C3BF6F83-8B91-49B2-B7D3-D6D056D6B6DB}"/>
          </ac:spMkLst>
        </pc:spChg>
        <pc:spChg chg="add">
          <ac:chgData name="su weiheng" userId="cd05d97556c79af6" providerId="LiveId" clId="{6E2EC4F3-495A-4F1A-A5A4-0F19338E7DD6}" dt="2020-10-18T04:04:48.388" v="234" actId="26606"/>
          <ac:spMkLst>
            <pc:docMk/>
            <pc:sldMk cId="94530752" sldId="269"/>
            <ac:spMk id="8" creationId="{5A292AEA-2528-46C0-B426-95822B6141FB}"/>
          </ac:spMkLst>
        </pc:spChg>
        <pc:spChg chg="add">
          <ac:chgData name="su weiheng" userId="cd05d97556c79af6" providerId="LiveId" clId="{6E2EC4F3-495A-4F1A-A5A4-0F19338E7DD6}" dt="2020-10-18T04:04:48.388" v="234" actId="26606"/>
          <ac:spMkLst>
            <pc:docMk/>
            <pc:sldMk cId="94530752" sldId="269"/>
            <ac:spMk id="10" creationId="{D8B7B198-E4DF-43CD-AD8C-199884323745}"/>
          </ac:spMkLst>
        </pc:spChg>
        <pc:spChg chg="add">
          <ac:chgData name="su weiheng" userId="cd05d97556c79af6" providerId="LiveId" clId="{6E2EC4F3-495A-4F1A-A5A4-0F19338E7DD6}" dt="2020-10-18T04:04:48.388" v="234" actId="26606"/>
          <ac:spMkLst>
            <pc:docMk/>
            <pc:sldMk cId="94530752" sldId="269"/>
            <ac:spMk id="12" creationId="{2BE67753-EA0E-4819-8D22-0B6600CF7231}"/>
          </ac:spMkLst>
        </pc:spChg>
        <pc:grpChg chg="add">
          <ac:chgData name="su weiheng" userId="cd05d97556c79af6" providerId="LiveId" clId="{6E2EC4F3-495A-4F1A-A5A4-0F19338E7DD6}" dt="2020-10-18T04:04:48.388" v="234" actId="26606"/>
          <ac:grpSpMkLst>
            <pc:docMk/>
            <pc:sldMk cId="94530752" sldId="269"/>
            <ac:grpSpMk id="14" creationId="{D76D63AC-0421-45EC-B383-E79A61A78C6B}"/>
          </ac:grpSpMkLst>
        </pc:grpChg>
        <pc:grpChg chg="add">
          <ac:chgData name="su weiheng" userId="cd05d97556c79af6" providerId="LiveId" clId="{6E2EC4F3-495A-4F1A-A5A4-0F19338E7DD6}" dt="2020-10-18T04:04:48.388" v="234" actId="26606"/>
          <ac:grpSpMkLst>
            <pc:docMk/>
            <pc:sldMk cId="94530752" sldId="269"/>
            <ac:grpSpMk id="23" creationId="{87F87F1B-42BA-4AC7-A4E2-41544DDB2CE3}"/>
          </ac:grpSpMkLst>
        </pc:grpChg>
        <pc:grpChg chg="add">
          <ac:chgData name="su weiheng" userId="cd05d97556c79af6" providerId="LiveId" clId="{6E2EC4F3-495A-4F1A-A5A4-0F19338E7DD6}" dt="2020-10-18T04:04:48.388" v="234" actId="26606"/>
          <ac:grpSpMkLst>
            <pc:docMk/>
            <pc:sldMk cId="94530752" sldId="269"/>
            <ac:grpSpMk id="29" creationId="{967346A5-7569-4F15-AB5D-BE3DADF192C0}"/>
          </ac:grpSpMkLst>
        </pc:grpChg>
      </pc:sldChg>
      <pc:sldChg chg="addSp delSp modSp new mod setBg">
        <pc:chgData name="su weiheng" userId="cd05d97556c79af6" providerId="LiveId" clId="{6E2EC4F3-495A-4F1A-A5A4-0F19338E7DD6}" dt="2020-10-19T16:43:42.137" v="5975" actId="20577"/>
        <pc:sldMkLst>
          <pc:docMk/>
          <pc:sldMk cId="2758159378" sldId="269"/>
        </pc:sldMkLst>
        <pc:spChg chg="mod">
          <ac:chgData name="su weiheng" userId="cd05d97556c79af6" providerId="LiveId" clId="{6E2EC4F3-495A-4F1A-A5A4-0F19338E7DD6}" dt="2020-10-18T08:38:45.553" v="2135" actId="1076"/>
          <ac:spMkLst>
            <pc:docMk/>
            <pc:sldMk cId="2758159378" sldId="269"/>
            <ac:spMk id="2" creationId="{F395EC7F-FD5C-4256-A707-E3157A931575}"/>
          </ac:spMkLst>
        </pc:spChg>
        <pc:spChg chg="add mod">
          <ac:chgData name="su weiheng" userId="cd05d97556c79af6" providerId="LiveId" clId="{6E2EC4F3-495A-4F1A-A5A4-0F19338E7DD6}" dt="2020-10-19T16:43:42.137" v="5975" actId="20577"/>
          <ac:spMkLst>
            <pc:docMk/>
            <pc:sldMk cId="2758159378" sldId="269"/>
            <ac:spMk id="3" creationId="{4190DD0B-941C-4417-9706-22FD9339A285}"/>
          </ac:spMkLst>
        </pc:spChg>
        <pc:spChg chg="del">
          <ac:chgData name="su weiheng" userId="cd05d97556c79af6" providerId="LiveId" clId="{6E2EC4F3-495A-4F1A-A5A4-0F19338E7DD6}" dt="2020-10-18T04:07:23.217" v="265" actId="26606"/>
          <ac:spMkLst>
            <pc:docMk/>
            <pc:sldMk cId="2758159378" sldId="269"/>
            <ac:spMk id="3" creationId="{BE6AC5B4-D559-4777-A8C8-7F9D6292F973}"/>
          </ac:spMkLst>
        </pc:spChg>
        <pc:spChg chg="add mod">
          <ac:chgData name="su weiheng" userId="cd05d97556c79af6" providerId="LiveId" clId="{6E2EC4F3-495A-4F1A-A5A4-0F19338E7DD6}" dt="2020-10-19T05:55:09.278" v="5229" actId="20577"/>
          <ac:spMkLst>
            <pc:docMk/>
            <pc:sldMk cId="2758159378" sldId="269"/>
            <ac:spMk id="6" creationId="{A70AE6BE-B3EB-404E-9262-C2DC49FC8120}"/>
          </ac:spMkLst>
        </pc:spChg>
        <pc:spChg chg="add">
          <ac:chgData name="su weiheng" userId="cd05d97556c79af6" providerId="LiveId" clId="{6E2EC4F3-495A-4F1A-A5A4-0F19338E7DD6}" dt="2020-10-18T04:07:23.217" v="265" actId="26606"/>
          <ac:spMkLst>
            <pc:docMk/>
            <pc:sldMk cId="2758159378" sldId="269"/>
            <ac:spMk id="8" creationId="{73A25D70-4A55-4F72-B9C5-A69CDBF4DB42}"/>
          </ac:spMkLst>
        </pc:spChg>
        <pc:spChg chg="add">
          <ac:chgData name="su weiheng" userId="cd05d97556c79af6" providerId="LiveId" clId="{6E2EC4F3-495A-4F1A-A5A4-0F19338E7DD6}" dt="2020-10-18T04:07:23.217" v="265" actId="26606"/>
          <ac:spMkLst>
            <pc:docMk/>
            <pc:sldMk cId="2758159378" sldId="269"/>
            <ac:spMk id="10" creationId="{54957100-6D8B-4161-9F2F-C0A949EC84C4}"/>
          </ac:spMkLst>
        </pc:spChg>
        <pc:spChg chg="add">
          <ac:chgData name="su weiheng" userId="cd05d97556c79af6" providerId="LiveId" clId="{6E2EC4F3-495A-4F1A-A5A4-0F19338E7DD6}" dt="2020-10-18T04:07:23.217" v="265" actId="26606"/>
          <ac:spMkLst>
            <pc:docMk/>
            <pc:sldMk cId="2758159378" sldId="269"/>
            <ac:spMk id="12" creationId="{CBCB02B1-1B82-403C-B7D2-E2CED1882F50}"/>
          </ac:spMkLst>
        </pc:spChg>
        <pc:grpChg chg="add">
          <ac:chgData name="su weiheng" userId="cd05d97556c79af6" providerId="LiveId" clId="{6E2EC4F3-495A-4F1A-A5A4-0F19338E7DD6}" dt="2020-10-18T04:07:23.217" v="265" actId="26606"/>
          <ac:grpSpMkLst>
            <pc:docMk/>
            <pc:sldMk cId="2758159378" sldId="269"/>
            <ac:grpSpMk id="14" creationId="{CCDE13A7-6382-4A67-BEBE-4FF1F37C7F52}"/>
          </ac:grpSpMkLst>
        </pc:grpChg>
        <pc:grpChg chg="add">
          <ac:chgData name="su weiheng" userId="cd05d97556c79af6" providerId="LiveId" clId="{6E2EC4F3-495A-4F1A-A5A4-0F19338E7DD6}" dt="2020-10-18T04:07:23.217" v="265" actId="26606"/>
          <ac:grpSpMkLst>
            <pc:docMk/>
            <pc:sldMk cId="2758159378" sldId="269"/>
            <ac:grpSpMk id="23" creationId="{17147D5D-F01F-4164-BD81-D10DC6F23E41}"/>
          </ac:grpSpMkLst>
        </pc:grpChg>
        <pc:grpChg chg="add">
          <ac:chgData name="su weiheng" userId="cd05d97556c79af6" providerId="LiveId" clId="{6E2EC4F3-495A-4F1A-A5A4-0F19338E7DD6}" dt="2020-10-18T04:07:23.217" v="265" actId="26606"/>
          <ac:grpSpMkLst>
            <pc:docMk/>
            <pc:sldMk cId="2758159378" sldId="269"/>
            <ac:grpSpMk id="29" creationId="{6D0E248E-80AB-4B35-BA8D-F940FCB44326}"/>
          </ac:grpSpMkLst>
        </pc:grpChg>
        <pc:picChg chg="add mod">
          <ac:chgData name="su weiheng" userId="cd05d97556c79af6" providerId="LiveId" clId="{6E2EC4F3-495A-4F1A-A5A4-0F19338E7DD6}" dt="2020-10-19T08:44:08.382" v="5818" actId="1076"/>
          <ac:picMkLst>
            <pc:docMk/>
            <pc:sldMk cId="2758159378" sldId="269"/>
            <ac:picMk id="5" creationId="{8C499F0F-5008-4900-A278-25C5FCC9528B}"/>
          </ac:picMkLst>
        </pc:picChg>
        <pc:cxnChg chg="add">
          <ac:chgData name="su weiheng" userId="cd05d97556c79af6" providerId="LiveId" clId="{6E2EC4F3-495A-4F1A-A5A4-0F19338E7DD6}" dt="2020-10-19T05:56:25.798" v="5230" actId="11529"/>
          <ac:cxnSpMkLst>
            <pc:docMk/>
            <pc:sldMk cId="2758159378" sldId="269"/>
            <ac:cxnSpMk id="7" creationId="{D654541B-D2D5-4BCC-8676-D6BEED2A1277}"/>
          </ac:cxnSpMkLst>
        </pc:cxnChg>
        <pc:cxnChg chg="add">
          <ac:chgData name="su weiheng" userId="cd05d97556c79af6" providerId="LiveId" clId="{6E2EC4F3-495A-4F1A-A5A4-0F19338E7DD6}" dt="2020-10-19T05:56:30.631" v="5231" actId="11529"/>
          <ac:cxnSpMkLst>
            <pc:docMk/>
            <pc:sldMk cId="2758159378" sldId="269"/>
            <ac:cxnSpMk id="11" creationId="{BEF40222-E2AE-436F-8355-C74519ADDF2E}"/>
          </ac:cxnSpMkLst>
        </pc:cxnChg>
      </pc:sldChg>
      <pc:sldChg chg="addSp delSp modSp new mod setBg">
        <pc:chgData name="su weiheng" userId="cd05d97556c79af6" providerId="LiveId" clId="{6E2EC4F3-495A-4F1A-A5A4-0F19338E7DD6}" dt="2020-10-19T08:51:21.483" v="5896" actId="20577"/>
        <pc:sldMkLst>
          <pc:docMk/>
          <pc:sldMk cId="890553615" sldId="270"/>
        </pc:sldMkLst>
        <pc:spChg chg="mod">
          <ac:chgData name="su weiheng" userId="cd05d97556c79af6" providerId="LiveId" clId="{6E2EC4F3-495A-4F1A-A5A4-0F19338E7DD6}" dt="2020-10-19T08:51:04.006" v="5887" actId="1076"/>
          <ac:spMkLst>
            <pc:docMk/>
            <pc:sldMk cId="890553615" sldId="270"/>
            <ac:spMk id="2" creationId="{916D251F-F45F-4A71-9372-82D11FE9CA2E}"/>
          </ac:spMkLst>
        </pc:spChg>
        <pc:spChg chg="del mod">
          <ac:chgData name="su weiheng" userId="cd05d97556c79af6" providerId="LiveId" clId="{6E2EC4F3-495A-4F1A-A5A4-0F19338E7DD6}" dt="2020-10-18T08:07:47.845" v="944" actId="26606"/>
          <ac:spMkLst>
            <pc:docMk/>
            <pc:sldMk cId="890553615" sldId="270"/>
            <ac:spMk id="3" creationId="{EC4E08F5-A6DF-4F66-8A73-80CC778C43C2}"/>
          </ac:spMkLst>
        </pc:spChg>
        <pc:spChg chg="add mod">
          <ac:chgData name="su weiheng" userId="cd05d97556c79af6" providerId="LiveId" clId="{6E2EC4F3-495A-4F1A-A5A4-0F19338E7DD6}" dt="2020-10-19T08:51:21.483" v="5896" actId="20577"/>
          <ac:spMkLst>
            <pc:docMk/>
            <pc:sldMk cId="890553615" sldId="270"/>
            <ac:spMk id="4" creationId="{12EAF8B1-0A88-48EE-ADB3-E7E712D2B2BB}"/>
          </ac:spMkLst>
        </pc:spChg>
        <pc:spChg chg="add">
          <ac:chgData name="su weiheng" userId="cd05d97556c79af6" providerId="LiveId" clId="{6E2EC4F3-495A-4F1A-A5A4-0F19338E7DD6}" dt="2020-10-18T08:07:47.845" v="944" actId="26606"/>
          <ac:spMkLst>
            <pc:docMk/>
            <pc:sldMk cId="890553615" sldId="270"/>
            <ac:spMk id="8" creationId="{73A25D70-4A55-4F72-B9C5-A69CDBF4DB42}"/>
          </ac:spMkLst>
        </pc:spChg>
        <pc:spChg chg="add">
          <ac:chgData name="su weiheng" userId="cd05d97556c79af6" providerId="LiveId" clId="{6E2EC4F3-495A-4F1A-A5A4-0F19338E7DD6}" dt="2020-10-18T08:07:47.845" v="944" actId="26606"/>
          <ac:spMkLst>
            <pc:docMk/>
            <pc:sldMk cId="890553615" sldId="270"/>
            <ac:spMk id="10" creationId="{54957100-6D8B-4161-9F2F-C0A949EC84C4}"/>
          </ac:spMkLst>
        </pc:spChg>
        <pc:spChg chg="add">
          <ac:chgData name="su weiheng" userId="cd05d97556c79af6" providerId="LiveId" clId="{6E2EC4F3-495A-4F1A-A5A4-0F19338E7DD6}" dt="2020-10-18T08:07:47.845" v="944" actId="26606"/>
          <ac:spMkLst>
            <pc:docMk/>
            <pc:sldMk cId="890553615" sldId="270"/>
            <ac:spMk id="12" creationId="{CBCB02B1-1B82-403C-B7D2-E2CED1882F50}"/>
          </ac:spMkLst>
        </pc:spChg>
        <pc:grpChg chg="add">
          <ac:chgData name="su weiheng" userId="cd05d97556c79af6" providerId="LiveId" clId="{6E2EC4F3-495A-4F1A-A5A4-0F19338E7DD6}" dt="2020-10-18T08:07:47.845" v="944" actId="26606"/>
          <ac:grpSpMkLst>
            <pc:docMk/>
            <pc:sldMk cId="890553615" sldId="270"/>
            <ac:grpSpMk id="14" creationId="{CCDE13A7-6382-4A67-BEBE-4FF1F37C7F52}"/>
          </ac:grpSpMkLst>
        </pc:grpChg>
        <pc:grpChg chg="add">
          <ac:chgData name="su weiheng" userId="cd05d97556c79af6" providerId="LiveId" clId="{6E2EC4F3-495A-4F1A-A5A4-0F19338E7DD6}" dt="2020-10-18T08:07:47.845" v="944" actId="26606"/>
          <ac:grpSpMkLst>
            <pc:docMk/>
            <pc:sldMk cId="890553615" sldId="270"/>
            <ac:grpSpMk id="23" creationId="{17147D5D-F01F-4164-BD81-D10DC6F23E41}"/>
          </ac:grpSpMkLst>
        </pc:grpChg>
        <pc:grpChg chg="add">
          <ac:chgData name="su weiheng" userId="cd05d97556c79af6" providerId="LiveId" clId="{6E2EC4F3-495A-4F1A-A5A4-0F19338E7DD6}" dt="2020-10-18T08:07:47.845" v="944" actId="26606"/>
          <ac:grpSpMkLst>
            <pc:docMk/>
            <pc:sldMk cId="890553615" sldId="270"/>
            <ac:grpSpMk id="29" creationId="{6D0E248E-80AB-4B35-BA8D-F940FCB44326}"/>
          </ac:grpSpMkLst>
        </pc:grpChg>
      </pc:sldChg>
      <pc:sldChg chg="addSp delSp modSp new mod setBg">
        <pc:chgData name="su weiheng" userId="cd05d97556c79af6" providerId="LiveId" clId="{6E2EC4F3-495A-4F1A-A5A4-0F19338E7DD6}" dt="2020-10-19T08:50:09.113" v="5842"/>
        <pc:sldMkLst>
          <pc:docMk/>
          <pc:sldMk cId="2884828941" sldId="271"/>
        </pc:sldMkLst>
        <pc:spChg chg="del mod">
          <ac:chgData name="su weiheng" userId="cd05d97556c79af6" providerId="LiveId" clId="{6E2EC4F3-495A-4F1A-A5A4-0F19338E7DD6}" dt="2020-10-18T08:33:03.478" v="1878" actId="21"/>
          <ac:spMkLst>
            <pc:docMk/>
            <pc:sldMk cId="2884828941" sldId="271"/>
            <ac:spMk id="2" creationId="{2334784C-9173-40A2-B711-7ACB668A67DD}"/>
          </ac:spMkLst>
        </pc:spChg>
        <pc:spChg chg="add mod">
          <ac:chgData name="su weiheng" userId="cd05d97556c79af6" providerId="LiveId" clId="{6E2EC4F3-495A-4F1A-A5A4-0F19338E7DD6}" dt="2020-10-19T06:13:37.685" v="5414" actId="14100"/>
          <ac:spMkLst>
            <pc:docMk/>
            <pc:sldMk cId="2884828941" sldId="271"/>
            <ac:spMk id="2" creationId="{BDB29F86-0943-48FC-9175-2C91B1A0D9A4}"/>
          </ac:spMkLst>
        </pc:spChg>
        <pc:spChg chg="add mod">
          <ac:chgData name="su weiheng" userId="cd05d97556c79af6" providerId="LiveId" clId="{6E2EC4F3-495A-4F1A-A5A4-0F19338E7DD6}" dt="2020-10-19T06:13:43.798" v="5426" actId="20577"/>
          <ac:spMkLst>
            <pc:docMk/>
            <pc:sldMk cId="2884828941" sldId="271"/>
            <ac:spMk id="3" creationId="{172ADA77-0BCF-492B-A6EE-F53369154173}"/>
          </ac:spMkLst>
        </pc:spChg>
        <pc:spChg chg="del">
          <ac:chgData name="su weiheng" userId="cd05d97556c79af6" providerId="LiveId" clId="{6E2EC4F3-495A-4F1A-A5A4-0F19338E7DD6}" dt="2020-10-18T08:32:54.705" v="1876" actId="26606"/>
          <ac:spMkLst>
            <pc:docMk/>
            <pc:sldMk cId="2884828941" sldId="271"/>
            <ac:spMk id="3" creationId="{DEC579E8-BF9A-4D94-9DC7-57A60EF52306}"/>
          </ac:spMkLst>
        </pc:spChg>
        <pc:spChg chg="add del mod">
          <ac:chgData name="su weiheng" userId="cd05d97556c79af6" providerId="LiveId" clId="{6E2EC4F3-495A-4F1A-A5A4-0F19338E7DD6}" dt="2020-10-18T08:33:28.768" v="1886"/>
          <ac:spMkLst>
            <pc:docMk/>
            <pc:sldMk cId="2884828941" sldId="271"/>
            <ac:spMk id="4" creationId="{3E572E5C-1084-4D55-B65C-878523D34207}"/>
          </ac:spMkLst>
        </pc:spChg>
        <pc:spChg chg="add mod">
          <ac:chgData name="su weiheng" userId="cd05d97556c79af6" providerId="LiveId" clId="{6E2EC4F3-495A-4F1A-A5A4-0F19338E7DD6}" dt="2020-10-18T08:34:38.208" v="1909" actId="1076"/>
          <ac:spMkLst>
            <pc:docMk/>
            <pc:sldMk cId="2884828941" sldId="271"/>
            <ac:spMk id="7" creationId="{C2C675B2-EB17-4773-8EC7-7424EF3E5C2C}"/>
          </ac:spMkLst>
        </pc:spChg>
        <pc:spChg chg="add">
          <ac:chgData name="su weiheng" userId="cd05d97556c79af6" providerId="LiveId" clId="{6E2EC4F3-495A-4F1A-A5A4-0F19338E7DD6}" dt="2020-10-18T08:32:54.705" v="1876" actId="26606"/>
          <ac:spMkLst>
            <pc:docMk/>
            <pc:sldMk cId="2884828941" sldId="271"/>
            <ac:spMk id="8" creationId="{F9D96E3F-159B-4733-BE61-1AAB43A59AB8}"/>
          </ac:spMkLst>
        </pc:spChg>
        <pc:spChg chg="add del mod">
          <ac:chgData name="su weiheng" userId="cd05d97556c79af6" providerId="LiveId" clId="{6E2EC4F3-495A-4F1A-A5A4-0F19338E7DD6}" dt="2020-10-18T08:34:19.506" v="1903"/>
          <ac:spMkLst>
            <pc:docMk/>
            <pc:sldMk cId="2884828941" sldId="271"/>
            <ac:spMk id="9" creationId="{E7796134-CA54-410D-AA62-023AF10C2096}"/>
          </ac:spMkLst>
        </pc:spChg>
        <pc:spChg chg="add">
          <ac:chgData name="su weiheng" userId="cd05d97556c79af6" providerId="LiveId" clId="{6E2EC4F3-495A-4F1A-A5A4-0F19338E7DD6}" dt="2020-10-18T08:32:54.705" v="1876" actId="26606"/>
          <ac:spMkLst>
            <pc:docMk/>
            <pc:sldMk cId="2884828941" sldId="271"/>
            <ac:spMk id="10" creationId="{A5202B2A-E3B3-4965-8D55-B58E54059356}"/>
          </ac:spMkLst>
        </pc:spChg>
        <pc:spChg chg="add mod">
          <ac:chgData name="su weiheng" userId="cd05d97556c79af6" providerId="LiveId" clId="{6E2EC4F3-495A-4F1A-A5A4-0F19338E7DD6}" dt="2020-10-19T08:50:09.113" v="5842"/>
          <ac:spMkLst>
            <pc:docMk/>
            <pc:sldMk cId="2884828941" sldId="271"/>
            <ac:spMk id="11" creationId="{DAA2ACEA-0A23-415D-BFE3-EEC0307E23E5}"/>
          </ac:spMkLst>
        </pc:spChg>
        <pc:grpChg chg="add">
          <ac:chgData name="su weiheng" userId="cd05d97556c79af6" providerId="LiveId" clId="{6E2EC4F3-495A-4F1A-A5A4-0F19338E7DD6}" dt="2020-10-18T08:32:54.705" v="1876" actId="26606"/>
          <ac:grpSpMkLst>
            <pc:docMk/>
            <pc:sldMk cId="2884828941" sldId="271"/>
            <ac:grpSpMk id="12" creationId="{EC505F6D-25F2-479B-AEEE-66F34B3FB13D}"/>
          </ac:grpSpMkLst>
        </pc:grpChg>
        <pc:grpChg chg="add">
          <ac:chgData name="su weiheng" userId="cd05d97556c79af6" providerId="LiveId" clId="{6E2EC4F3-495A-4F1A-A5A4-0F19338E7DD6}" dt="2020-10-18T08:32:54.705" v="1876" actId="26606"/>
          <ac:grpSpMkLst>
            <pc:docMk/>
            <pc:sldMk cId="2884828941" sldId="271"/>
            <ac:grpSpMk id="18" creationId="{6C0A542E-DBAB-412E-9F06-247CFE5FB942}"/>
          </ac:grpSpMkLst>
        </pc:grpChg>
        <pc:picChg chg="add mod">
          <ac:chgData name="su weiheng" userId="cd05d97556c79af6" providerId="LiveId" clId="{6E2EC4F3-495A-4F1A-A5A4-0F19338E7DD6}" dt="2020-10-19T06:16:30.703" v="5493" actId="1076"/>
          <ac:picMkLst>
            <pc:docMk/>
            <pc:sldMk cId="2884828941" sldId="271"/>
            <ac:picMk id="6" creationId="{E703E8BB-5E67-485D-BBD1-38CFAFF4BC1D}"/>
          </ac:picMkLst>
        </pc:picChg>
      </pc:sldChg>
      <pc:sldChg chg="addSp delSp modSp new mod setBg">
        <pc:chgData name="su weiheng" userId="cd05d97556c79af6" providerId="LiveId" clId="{6E2EC4F3-495A-4F1A-A5A4-0F19338E7DD6}" dt="2020-10-19T08:59:19.417" v="5926" actId="20577"/>
        <pc:sldMkLst>
          <pc:docMk/>
          <pc:sldMk cId="2078936820" sldId="272"/>
        </pc:sldMkLst>
        <pc:spChg chg="del mod">
          <ac:chgData name="su weiheng" userId="cd05d97556c79af6" providerId="LiveId" clId="{6E2EC4F3-495A-4F1A-A5A4-0F19338E7DD6}" dt="2020-10-18T09:21:23.463" v="2539" actId="21"/>
          <ac:spMkLst>
            <pc:docMk/>
            <pc:sldMk cId="2078936820" sldId="272"/>
            <ac:spMk id="2" creationId="{A4273847-6FFD-4E49-802C-52D025A63B4F}"/>
          </ac:spMkLst>
        </pc:spChg>
        <pc:spChg chg="del">
          <ac:chgData name="su weiheng" userId="cd05d97556c79af6" providerId="LiveId" clId="{6E2EC4F3-495A-4F1A-A5A4-0F19338E7DD6}" dt="2020-10-18T09:21:10.705" v="2538" actId="26606"/>
          <ac:spMkLst>
            <pc:docMk/>
            <pc:sldMk cId="2078936820" sldId="272"/>
            <ac:spMk id="3" creationId="{E6EB9CFA-54EE-4488-B57A-AD11504C05BA}"/>
          </ac:spMkLst>
        </pc:spChg>
        <pc:spChg chg="add mod">
          <ac:chgData name="su weiheng" userId="cd05d97556c79af6" providerId="LiveId" clId="{6E2EC4F3-495A-4F1A-A5A4-0F19338E7DD6}" dt="2020-10-19T08:59:19.417" v="5926" actId="20577"/>
          <ac:spMkLst>
            <pc:docMk/>
            <pc:sldMk cId="2078936820" sldId="272"/>
            <ac:spMk id="4" creationId="{478C3554-4AB9-4E35-88AC-0D32A4A95F94}"/>
          </ac:spMkLst>
        </pc:spChg>
        <pc:spChg chg="add mod">
          <ac:chgData name="su weiheng" userId="cd05d97556c79af6" providerId="LiveId" clId="{6E2EC4F3-495A-4F1A-A5A4-0F19338E7DD6}" dt="2020-10-18T09:25:42.119" v="2598" actId="14100"/>
          <ac:spMkLst>
            <pc:docMk/>
            <pc:sldMk cId="2078936820" sldId="272"/>
            <ac:spMk id="7" creationId="{4E8ED7E0-67FC-4AF4-B2AF-CCF13BCCDA62}"/>
          </ac:spMkLst>
        </pc:spChg>
        <pc:spChg chg="add">
          <ac:chgData name="su weiheng" userId="cd05d97556c79af6" providerId="LiveId" clId="{6E2EC4F3-495A-4F1A-A5A4-0F19338E7DD6}" dt="2020-10-18T09:21:10.705" v="2538" actId="26606"/>
          <ac:spMkLst>
            <pc:docMk/>
            <pc:sldMk cId="2078936820" sldId="272"/>
            <ac:spMk id="8" creationId="{73A25D70-4A55-4F72-B9C5-A69CDBF4DB42}"/>
          </ac:spMkLst>
        </pc:spChg>
        <pc:spChg chg="add">
          <ac:chgData name="su weiheng" userId="cd05d97556c79af6" providerId="LiveId" clId="{6E2EC4F3-495A-4F1A-A5A4-0F19338E7DD6}" dt="2020-10-18T09:21:10.705" v="2538" actId="26606"/>
          <ac:spMkLst>
            <pc:docMk/>
            <pc:sldMk cId="2078936820" sldId="272"/>
            <ac:spMk id="10" creationId="{54957100-6D8B-4161-9F2F-C0A949EC84C4}"/>
          </ac:spMkLst>
        </pc:spChg>
        <pc:spChg chg="add">
          <ac:chgData name="su weiheng" userId="cd05d97556c79af6" providerId="LiveId" clId="{6E2EC4F3-495A-4F1A-A5A4-0F19338E7DD6}" dt="2020-10-18T09:21:10.705" v="2538" actId="26606"/>
          <ac:spMkLst>
            <pc:docMk/>
            <pc:sldMk cId="2078936820" sldId="272"/>
            <ac:spMk id="12" creationId="{0BD8B065-EE51-4AE2-A94C-86249998FD7B}"/>
          </ac:spMkLst>
        </pc:spChg>
        <pc:grpChg chg="add">
          <ac:chgData name="su weiheng" userId="cd05d97556c79af6" providerId="LiveId" clId="{6E2EC4F3-495A-4F1A-A5A4-0F19338E7DD6}" dt="2020-10-18T09:21:10.705" v="2538" actId="26606"/>
          <ac:grpSpMkLst>
            <pc:docMk/>
            <pc:sldMk cId="2078936820" sldId="272"/>
            <ac:grpSpMk id="14" creationId="{18999293-B054-4B57-A26F-D04C2BB11338}"/>
          </ac:grpSpMkLst>
        </pc:grpChg>
        <pc:grpChg chg="add">
          <ac:chgData name="su weiheng" userId="cd05d97556c79af6" providerId="LiveId" clId="{6E2EC4F3-495A-4F1A-A5A4-0F19338E7DD6}" dt="2020-10-18T09:21:10.705" v="2538" actId="26606"/>
          <ac:grpSpMkLst>
            <pc:docMk/>
            <pc:sldMk cId="2078936820" sldId="272"/>
            <ac:grpSpMk id="20" creationId="{761945C4-D997-42F3-B59A-984CF0066715}"/>
          </ac:grpSpMkLst>
        </pc:grpChg>
        <pc:picChg chg="add mod">
          <ac:chgData name="su weiheng" userId="cd05d97556c79af6" providerId="LiveId" clId="{6E2EC4F3-495A-4F1A-A5A4-0F19338E7DD6}" dt="2020-10-19T08:59:16.039" v="5925" actId="1076"/>
          <ac:picMkLst>
            <pc:docMk/>
            <pc:sldMk cId="2078936820" sldId="272"/>
            <ac:picMk id="6" creationId="{D101BD5A-7D72-4B10-976B-65FC02AD89D2}"/>
          </ac:picMkLst>
        </pc:picChg>
      </pc:sldChg>
      <pc:sldChg chg="addSp delSp modSp new mod setBg">
        <pc:chgData name="su weiheng" userId="cd05d97556c79af6" providerId="LiveId" clId="{6E2EC4F3-495A-4F1A-A5A4-0F19338E7DD6}" dt="2020-10-18T09:31:06.977" v="2659" actId="1076"/>
        <pc:sldMkLst>
          <pc:docMk/>
          <pc:sldMk cId="1766884210" sldId="273"/>
        </pc:sldMkLst>
        <pc:spChg chg="del mod">
          <ac:chgData name="su weiheng" userId="cd05d97556c79af6" providerId="LiveId" clId="{6E2EC4F3-495A-4F1A-A5A4-0F19338E7DD6}" dt="2020-10-18T09:26:57.383" v="2601" actId="21"/>
          <ac:spMkLst>
            <pc:docMk/>
            <pc:sldMk cId="1766884210" sldId="273"/>
            <ac:spMk id="2" creationId="{C1AF4D60-0AC4-4D95-9099-1ED2CDFD8105}"/>
          </ac:spMkLst>
        </pc:spChg>
        <pc:spChg chg="del">
          <ac:chgData name="su weiheng" userId="cd05d97556c79af6" providerId="LiveId" clId="{6E2EC4F3-495A-4F1A-A5A4-0F19338E7DD6}" dt="2020-10-18T09:26:02.213" v="2600" actId="26606"/>
          <ac:spMkLst>
            <pc:docMk/>
            <pc:sldMk cId="1766884210" sldId="273"/>
            <ac:spMk id="3" creationId="{BF511E2E-04D6-474D-9AC1-320B3C885059}"/>
          </ac:spMkLst>
        </pc:spChg>
        <pc:spChg chg="add mod">
          <ac:chgData name="su weiheng" userId="cd05d97556c79af6" providerId="LiveId" clId="{6E2EC4F3-495A-4F1A-A5A4-0F19338E7DD6}" dt="2020-10-18T09:28:24.605" v="2653" actId="1076"/>
          <ac:spMkLst>
            <pc:docMk/>
            <pc:sldMk cId="1766884210" sldId="273"/>
            <ac:spMk id="6" creationId="{867FAB2C-6D1B-43BD-94BF-2634C8195230}"/>
          </ac:spMkLst>
        </pc:spChg>
        <pc:spChg chg="add mod">
          <ac:chgData name="su weiheng" userId="cd05d97556c79af6" providerId="LiveId" clId="{6E2EC4F3-495A-4F1A-A5A4-0F19338E7DD6}" dt="2020-10-18T09:31:06.977" v="2659" actId="1076"/>
          <ac:spMkLst>
            <pc:docMk/>
            <pc:sldMk cId="1766884210" sldId="273"/>
            <ac:spMk id="7" creationId="{23FBEC6D-9F11-466C-8F10-EAFAF0FD313F}"/>
          </ac:spMkLst>
        </pc:spChg>
        <pc:spChg chg="add">
          <ac:chgData name="su weiheng" userId="cd05d97556c79af6" providerId="LiveId" clId="{6E2EC4F3-495A-4F1A-A5A4-0F19338E7DD6}" dt="2020-10-18T09:26:02.213" v="2600" actId="26606"/>
          <ac:spMkLst>
            <pc:docMk/>
            <pc:sldMk cId="1766884210" sldId="273"/>
            <ac:spMk id="8" creationId="{5A292AEA-2528-46C0-B426-95822B6141FB}"/>
          </ac:spMkLst>
        </pc:spChg>
        <pc:spChg chg="add">
          <ac:chgData name="su weiheng" userId="cd05d97556c79af6" providerId="LiveId" clId="{6E2EC4F3-495A-4F1A-A5A4-0F19338E7DD6}" dt="2020-10-18T09:26:02.213" v="2600" actId="26606"/>
          <ac:spMkLst>
            <pc:docMk/>
            <pc:sldMk cId="1766884210" sldId="273"/>
            <ac:spMk id="10" creationId="{D8B7B198-E4DF-43CD-AD8C-199884323745}"/>
          </ac:spMkLst>
        </pc:spChg>
        <pc:spChg chg="add">
          <ac:chgData name="su weiheng" userId="cd05d97556c79af6" providerId="LiveId" clId="{6E2EC4F3-495A-4F1A-A5A4-0F19338E7DD6}" dt="2020-10-18T09:26:02.213" v="2600" actId="26606"/>
          <ac:spMkLst>
            <pc:docMk/>
            <pc:sldMk cId="1766884210" sldId="273"/>
            <ac:spMk id="12" creationId="{2BE67753-EA0E-4819-8D22-0B6600CF7231}"/>
          </ac:spMkLst>
        </pc:spChg>
        <pc:grpChg chg="add">
          <ac:chgData name="su weiheng" userId="cd05d97556c79af6" providerId="LiveId" clId="{6E2EC4F3-495A-4F1A-A5A4-0F19338E7DD6}" dt="2020-10-18T09:26:02.213" v="2600" actId="26606"/>
          <ac:grpSpMkLst>
            <pc:docMk/>
            <pc:sldMk cId="1766884210" sldId="273"/>
            <ac:grpSpMk id="14" creationId="{D76D63AC-0421-45EC-B383-E79A61A78C6B}"/>
          </ac:grpSpMkLst>
        </pc:grpChg>
        <pc:grpChg chg="add">
          <ac:chgData name="su weiheng" userId="cd05d97556c79af6" providerId="LiveId" clId="{6E2EC4F3-495A-4F1A-A5A4-0F19338E7DD6}" dt="2020-10-18T09:26:02.213" v="2600" actId="26606"/>
          <ac:grpSpMkLst>
            <pc:docMk/>
            <pc:sldMk cId="1766884210" sldId="273"/>
            <ac:grpSpMk id="23" creationId="{87F87F1B-42BA-4AC7-A4E2-41544DDB2CE3}"/>
          </ac:grpSpMkLst>
        </pc:grpChg>
        <pc:grpChg chg="add">
          <ac:chgData name="su weiheng" userId="cd05d97556c79af6" providerId="LiveId" clId="{6E2EC4F3-495A-4F1A-A5A4-0F19338E7DD6}" dt="2020-10-18T09:26:02.213" v="2600" actId="26606"/>
          <ac:grpSpMkLst>
            <pc:docMk/>
            <pc:sldMk cId="1766884210" sldId="273"/>
            <ac:grpSpMk id="29" creationId="{967346A5-7569-4F15-AB5D-BE3DADF192C0}"/>
          </ac:grpSpMkLst>
        </pc:grpChg>
        <pc:picChg chg="add mod">
          <ac:chgData name="su weiheng" userId="cd05d97556c79af6" providerId="LiveId" clId="{6E2EC4F3-495A-4F1A-A5A4-0F19338E7DD6}" dt="2020-10-18T09:28:44.942" v="2655" actId="1076"/>
          <ac:picMkLst>
            <pc:docMk/>
            <pc:sldMk cId="1766884210" sldId="273"/>
            <ac:picMk id="5" creationId="{C070FA15-F2FA-4947-B4CF-1E984152F26D}"/>
          </ac:picMkLst>
        </pc:picChg>
      </pc:sldChg>
      <pc:sldChg chg="addSp delSp modSp new mod ord setBg">
        <pc:chgData name="su weiheng" userId="cd05d97556c79af6" providerId="LiveId" clId="{6E2EC4F3-495A-4F1A-A5A4-0F19338E7DD6}" dt="2020-10-19T08:06:35.885" v="5701" actId="1076"/>
        <pc:sldMkLst>
          <pc:docMk/>
          <pc:sldMk cId="136094496" sldId="274"/>
        </pc:sldMkLst>
        <pc:spChg chg="mod">
          <ac:chgData name="su weiheng" userId="cd05d97556c79af6" providerId="LiveId" clId="{6E2EC4F3-495A-4F1A-A5A4-0F19338E7DD6}" dt="2020-10-18T10:34:04.497" v="3265" actId="1076"/>
          <ac:spMkLst>
            <pc:docMk/>
            <pc:sldMk cId="136094496" sldId="274"/>
            <ac:spMk id="2" creationId="{46D12719-C066-49D4-842A-7DC226A72757}"/>
          </ac:spMkLst>
        </pc:spChg>
        <pc:spChg chg="del">
          <ac:chgData name="su weiheng" userId="cd05d97556c79af6" providerId="LiveId" clId="{6E2EC4F3-495A-4F1A-A5A4-0F19338E7DD6}" dt="2020-10-18T10:33:49.847" v="3262" actId="26606"/>
          <ac:spMkLst>
            <pc:docMk/>
            <pc:sldMk cId="136094496" sldId="274"/>
            <ac:spMk id="3" creationId="{B4A38338-E5EF-4FA1-BCA3-A61729DF0CB5}"/>
          </ac:spMkLst>
        </pc:spChg>
        <pc:spChg chg="add mod">
          <ac:chgData name="su weiheng" userId="cd05d97556c79af6" providerId="LiveId" clId="{6E2EC4F3-495A-4F1A-A5A4-0F19338E7DD6}" dt="2020-10-18T10:48:04.937" v="3570" actId="1076"/>
          <ac:spMkLst>
            <pc:docMk/>
            <pc:sldMk cId="136094496" sldId="274"/>
            <ac:spMk id="4" creationId="{FB5C4BE5-C0DD-4B29-9A9C-90A4B9978FBD}"/>
          </ac:spMkLst>
        </pc:spChg>
        <pc:spChg chg="add del mod">
          <ac:chgData name="su weiheng" userId="cd05d97556c79af6" providerId="LiveId" clId="{6E2EC4F3-495A-4F1A-A5A4-0F19338E7DD6}" dt="2020-10-19T03:59:56.937" v="4756"/>
          <ac:spMkLst>
            <pc:docMk/>
            <pc:sldMk cId="136094496" sldId="274"/>
            <ac:spMk id="5" creationId="{CE0ACB77-AE2B-4FA3-A03D-CFA11AF8C8D3}"/>
          </ac:spMkLst>
        </pc:spChg>
        <pc:spChg chg="add mod">
          <ac:chgData name="su weiheng" userId="cd05d97556c79af6" providerId="LiveId" clId="{6E2EC4F3-495A-4F1A-A5A4-0F19338E7DD6}" dt="2020-10-19T08:06:35.885" v="5701" actId="1076"/>
          <ac:spMkLst>
            <pc:docMk/>
            <pc:sldMk cId="136094496" sldId="274"/>
            <ac:spMk id="6" creationId="{53C10986-DBDD-494C-A1BB-78AE33F5EC9F}"/>
          </ac:spMkLst>
        </pc:spChg>
        <pc:spChg chg="add mod">
          <ac:chgData name="su weiheng" userId="cd05d97556c79af6" providerId="LiveId" clId="{6E2EC4F3-495A-4F1A-A5A4-0F19338E7DD6}" dt="2020-10-19T04:05:41.072" v="4988" actId="20577"/>
          <ac:spMkLst>
            <pc:docMk/>
            <pc:sldMk cId="136094496" sldId="274"/>
            <ac:spMk id="7" creationId="{7AF4D6DB-8A09-45CE-BE56-C2D43F88375C}"/>
          </ac:spMkLst>
        </pc:spChg>
        <pc:spChg chg="add">
          <ac:chgData name="su weiheng" userId="cd05d97556c79af6" providerId="LiveId" clId="{6E2EC4F3-495A-4F1A-A5A4-0F19338E7DD6}" dt="2020-10-18T10:33:49.847" v="3262" actId="26606"/>
          <ac:spMkLst>
            <pc:docMk/>
            <pc:sldMk cId="136094496" sldId="274"/>
            <ac:spMk id="8" creationId="{6314D791-4D8A-4854-B8FC-6959656D09AD}"/>
          </ac:spMkLst>
        </pc:spChg>
        <pc:spChg chg="add">
          <ac:chgData name="su weiheng" userId="cd05d97556c79af6" providerId="LiveId" clId="{6E2EC4F3-495A-4F1A-A5A4-0F19338E7DD6}" dt="2020-10-18T10:33:49.847" v="3262" actId="26606"/>
          <ac:spMkLst>
            <pc:docMk/>
            <pc:sldMk cId="136094496" sldId="274"/>
            <ac:spMk id="10" creationId="{15076E76-3EB3-4269-8135-07CAB20E59A5}"/>
          </ac:spMkLst>
        </pc:spChg>
        <pc:grpChg chg="add">
          <ac:chgData name="su weiheng" userId="cd05d97556c79af6" providerId="LiveId" clId="{6E2EC4F3-495A-4F1A-A5A4-0F19338E7DD6}" dt="2020-10-18T10:33:49.847" v="3262" actId="26606"/>
          <ac:grpSpMkLst>
            <pc:docMk/>
            <pc:sldMk cId="136094496" sldId="274"/>
            <ac:grpSpMk id="12" creationId="{5EB3C7E5-50E1-4F9E-AEA3-A6D2190394F1}"/>
          </ac:grpSpMkLst>
        </pc:grpChg>
        <pc:grpChg chg="add">
          <ac:chgData name="su weiheng" userId="cd05d97556c79af6" providerId="LiveId" clId="{6E2EC4F3-495A-4F1A-A5A4-0F19338E7DD6}" dt="2020-10-18T10:33:49.847" v="3262" actId="26606"/>
          <ac:grpSpMkLst>
            <pc:docMk/>
            <pc:sldMk cId="136094496" sldId="274"/>
            <ac:grpSpMk id="18" creationId="{B988F9A4-0578-4C59-8B4A-346E02CF3A3F}"/>
          </ac:grpSpMkLst>
        </pc:grpChg>
        <pc:picChg chg="add mod">
          <ac:chgData name="su weiheng" userId="cd05d97556c79af6" providerId="LiveId" clId="{6E2EC4F3-495A-4F1A-A5A4-0F19338E7DD6}" dt="2020-10-19T04:03:43.254" v="4869" actId="1076"/>
          <ac:picMkLst>
            <pc:docMk/>
            <pc:sldMk cId="136094496" sldId="274"/>
            <ac:picMk id="3" creationId="{E1BBE78B-45B7-4B8F-95F7-E308E84431C4}"/>
          </ac:picMkLst>
        </pc:picChg>
        <pc:picChg chg="add del mod">
          <ac:chgData name="su weiheng" userId="cd05d97556c79af6" providerId="LiveId" clId="{6E2EC4F3-495A-4F1A-A5A4-0F19338E7DD6}" dt="2020-10-18T10:43:21.192" v="3463" actId="22"/>
          <ac:picMkLst>
            <pc:docMk/>
            <pc:sldMk cId="136094496" sldId="274"/>
            <ac:picMk id="5" creationId="{0C172DA9-80E2-42AC-8F25-3D5C62B96B7A}"/>
          </ac:picMkLst>
        </pc:picChg>
        <pc:picChg chg="add del">
          <ac:chgData name="su weiheng" userId="cd05d97556c79af6" providerId="LiveId" clId="{6E2EC4F3-495A-4F1A-A5A4-0F19338E7DD6}" dt="2020-10-19T04:06:04.077" v="4990" actId="22"/>
          <ac:picMkLst>
            <pc:docMk/>
            <pc:sldMk cId="136094496" sldId="274"/>
            <ac:picMk id="9" creationId="{13E44224-5D49-471F-8E72-8E19959EC8E7}"/>
          </ac:picMkLst>
        </pc:picChg>
      </pc:sldChg>
      <pc:sldChg chg="addSp delSp modSp mod setBg">
        <pc:chgData name="su weiheng" userId="cd05d97556c79af6" providerId="LiveId" clId="{6E2EC4F3-495A-4F1A-A5A4-0F19338E7DD6}" dt="2020-10-19T20:04:04.007" v="6506" actId="5793"/>
        <pc:sldMkLst>
          <pc:docMk/>
          <pc:sldMk cId="9100732" sldId="275"/>
        </pc:sldMkLst>
        <pc:spChg chg="mod">
          <ac:chgData name="su weiheng" userId="cd05d97556c79af6" providerId="LiveId" clId="{6E2EC4F3-495A-4F1A-A5A4-0F19338E7DD6}" dt="2020-10-19T18:30:53.734" v="6016" actId="14100"/>
          <ac:spMkLst>
            <pc:docMk/>
            <pc:sldMk cId="9100732" sldId="275"/>
            <ac:spMk id="2" creationId="{4C17B128-EEC1-4484-B93D-370C983476C8}"/>
          </ac:spMkLst>
        </pc:spChg>
        <pc:spChg chg="del">
          <ac:chgData name="su weiheng" userId="cd05d97556c79af6" providerId="LiveId" clId="{6E2EC4F3-495A-4F1A-A5A4-0F19338E7DD6}" dt="2020-10-19T18:17:12.225" v="5984" actId="26606"/>
          <ac:spMkLst>
            <pc:docMk/>
            <pc:sldMk cId="9100732" sldId="275"/>
            <ac:spMk id="3" creationId="{11BB3BB5-F9E4-43C5-AF58-66582750A82E}"/>
          </ac:spMkLst>
        </pc:spChg>
        <pc:spChg chg="add mod">
          <ac:chgData name="su weiheng" userId="cd05d97556c79af6" providerId="LiveId" clId="{6E2EC4F3-495A-4F1A-A5A4-0F19338E7DD6}" dt="2020-10-19T18:45:10.470" v="6175" actId="1076"/>
          <ac:spMkLst>
            <pc:docMk/>
            <pc:sldMk cId="9100732" sldId="275"/>
            <ac:spMk id="6" creationId="{1FE7DDEC-DDF2-44DA-AE4C-81CE2253DB92}"/>
          </ac:spMkLst>
        </pc:spChg>
        <pc:spChg chg="add">
          <ac:chgData name="su weiheng" userId="cd05d97556c79af6" providerId="LiveId" clId="{6E2EC4F3-495A-4F1A-A5A4-0F19338E7DD6}" dt="2020-10-19T18:17:12.225" v="5984" actId="26606"/>
          <ac:spMkLst>
            <pc:docMk/>
            <pc:sldMk cId="9100732" sldId="275"/>
            <ac:spMk id="8" creationId="{73A25D70-4A55-4F72-B9C5-A69CDBF4DB42}"/>
          </ac:spMkLst>
        </pc:spChg>
        <pc:spChg chg="add">
          <ac:chgData name="su weiheng" userId="cd05d97556c79af6" providerId="LiveId" clId="{6E2EC4F3-495A-4F1A-A5A4-0F19338E7DD6}" dt="2020-10-19T18:17:12.225" v="5984" actId="26606"/>
          <ac:spMkLst>
            <pc:docMk/>
            <pc:sldMk cId="9100732" sldId="275"/>
            <ac:spMk id="10" creationId="{54957100-6D8B-4161-9F2F-C0A949EC84C4}"/>
          </ac:spMkLst>
        </pc:spChg>
        <pc:spChg chg="add mod">
          <ac:chgData name="su weiheng" userId="cd05d97556c79af6" providerId="LiveId" clId="{6E2EC4F3-495A-4F1A-A5A4-0F19338E7DD6}" dt="2020-10-19T19:55:03.678" v="6502" actId="20577"/>
          <ac:spMkLst>
            <pc:docMk/>
            <pc:sldMk cId="9100732" sldId="275"/>
            <ac:spMk id="11" creationId="{6A2138A5-422A-4167-B07F-04513CE18CCD}"/>
          </ac:spMkLst>
        </pc:spChg>
        <pc:spChg chg="add">
          <ac:chgData name="su weiheng" userId="cd05d97556c79af6" providerId="LiveId" clId="{6E2EC4F3-495A-4F1A-A5A4-0F19338E7DD6}" dt="2020-10-19T18:17:12.225" v="5984" actId="26606"/>
          <ac:spMkLst>
            <pc:docMk/>
            <pc:sldMk cId="9100732" sldId="275"/>
            <ac:spMk id="12" creationId="{0BD8B065-EE51-4AE2-A94C-86249998FD7B}"/>
          </ac:spMkLst>
        </pc:spChg>
        <pc:spChg chg="add mod">
          <ac:chgData name="su weiheng" userId="cd05d97556c79af6" providerId="LiveId" clId="{6E2EC4F3-495A-4F1A-A5A4-0F19338E7DD6}" dt="2020-10-19T18:35:40.485" v="6090" actId="1076"/>
          <ac:spMkLst>
            <pc:docMk/>
            <pc:sldMk cId="9100732" sldId="275"/>
            <ac:spMk id="13" creationId="{F8ECB4CA-EB70-4404-AC4B-9489D7D8EC30}"/>
          </ac:spMkLst>
        </pc:spChg>
        <pc:spChg chg="add mod">
          <ac:chgData name="su weiheng" userId="cd05d97556c79af6" providerId="LiveId" clId="{6E2EC4F3-495A-4F1A-A5A4-0F19338E7DD6}" dt="2020-10-19T20:04:04.007" v="6506" actId="5793"/>
          <ac:spMkLst>
            <pc:docMk/>
            <pc:sldMk cId="9100732" sldId="275"/>
            <ac:spMk id="19" creationId="{F1FF927D-192E-4C95-81F5-F7BB921E8501}"/>
          </ac:spMkLst>
        </pc:spChg>
        <pc:grpChg chg="add">
          <ac:chgData name="su weiheng" userId="cd05d97556c79af6" providerId="LiveId" clId="{6E2EC4F3-495A-4F1A-A5A4-0F19338E7DD6}" dt="2020-10-19T18:17:12.225" v="5984" actId="26606"/>
          <ac:grpSpMkLst>
            <pc:docMk/>
            <pc:sldMk cId="9100732" sldId="275"/>
            <ac:grpSpMk id="14" creationId="{18999293-B054-4B57-A26F-D04C2BB11338}"/>
          </ac:grpSpMkLst>
        </pc:grpChg>
        <pc:grpChg chg="add">
          <ac:chgData name="su weiheng" userId="cd05d97556c79af6" providerId="LiveId" clId="{6E2EC4F3-495A-4F1A-A5A4-0F19338E7DD6}" dt="2020-10-19T18:17:12.225" v="5984" actId="26606"/>
          <ac:grpSpMkLst>
            <pc:docMk/>
            <pc:sldMk cId="9100732" sldId="275"/>
            <ac:grpSpMk id="20" creationId="{761945C4-D997-42F3-B59A-984CF0066715}"/>
          </ac:grpSpMkLst>
        </pc:grpChg>
        <pc:picChg chg="add mod">
          <ac:chgData name="su weiheng" userId="cd05d97556c79af6" providerId="LiveId" clId="{6E2EC4F3-495A-4F1A-A5A4-0F19338E7DD6}" dt="2020-10-19T18:54:06.654" v="6329" actId="1076"/>
          <ac:picMkLst>
            <pc:docMk/>
            <pc:sldMk cId="9100732" sldId="275"/>
            <ac:picMk id="5" creationId="{FDCD7E47-DDE4-4819-9F2A-24EB7676E5C6}"/>
          </ac:picMkLst>
        </pc:picChg>
        <pc:picChg chg="add mod">
          <ac:chgData name="su weiheng" userId="cd05d97556c79af6" providerId="LiveId" clId="{6E2EC4F3-495A-4F1A-A5A4-0F19338E7DD6}" dt="2020-10-19T18:54:07.854" v="6330" actId="1076"/>
          <ac:picMkLst>
            <pc:docMk/>
            <pc:sldMk cId="9100732" sldId="275"/>
            <ac:picMk id="9" creationId="{EFC7BE0A-59B6-4CE4-9463-AAD0C35159FA}"/>
          </ac:picMkLst>
        </pc:picChg>
      </pc:sldChg>
      <pc:sldChg chg="addSp delSp modSp new del mod setBg">
        <pc:chgData name="su weiheng" userId="cd05d97556c79af6" providerId="LiveId" clId="{6E2EC4F3-495A-4F1A-A5A4-0F19338E7DD6}" dt="2020-10-19T04:16:38.840" v="5156" actId="2696"/>
        <pc:sldMkLst>
          <pc:docMk/>
          <pc:sldMk cId="1821618226" sldId="275"/>
        </pc:sldMkLst>
        <pc:spChg chg="mod">
          <ac:chgData name="su weiheng" userId="cd05d97556c79af6" providerId="LiveId" clId="{6E2EC4F3-495A-4F1A-A5A4-0F19338E7DD6}" dt="2020-10-19T04:11:31.189" v="5139" actId="1076"/>
          <ac:spMkLst>
            <pc:docMk/>
            <pc:sldMk cId="1821618226" sldId="275"/>
            <ac:spMk id="2" creationId="{AE7B8B28-6792-499E-8FF8-8C85C8E5F0FA}"/>
          </ac:spMkLst>
        </pc:spChg>
        <pc:spChg chg="del">
          <ac:chgData name="su weiheng" userId="cd05d97556c79af6" providerId="LiveId" clId="{6E2EC4F3-495A-4F1A-A5A4-0F19338E7DD6}" dt="2020-10-19T04:10:57.547" v="5104" actId="26606"/>
          <ac:spMkLst>
            <pc:docMk/>
            <pc:sldMk cId="1821618226" sldId="275"/>
            <ac:spMk id="3" creationId="{260F52E6-4414-449F-9E2D-B373A8C09351}"/>
          </ac:spMkLst>
        </pc:spChg>
        <pc:spChg chg="add mod">
          <ac:chgData name="su weiheng" userId="cd05d97556c79af6" providerId="LiveId" clId="{6E2EC4F3-495A-4F1A-A5A4-0F19338E7DD6}" dt="2020-10-19T04:15:57.353" v="5155" actId="20577"/>
          <ac:spMkLst>
            <pc:docMk/>
            <pc:sldMk cId="1821618226" sldId="275"/>
            <ac:spMk id="4" creationId="{E115C484-27D2-488C-A27E-ACB8588EE401}"/>
          </ac:spMkLst>
        </pc:spChg>
        <pc:spChg chg="add del">
          <ac:chgData name="su weiheng" userId="cd05d97556c79af6" providerId="LiveId" clId="{6E2EC4F3-495A-4F1A-A5A4-0F19338E7DD6}" dt="2020-10-19T04:15:08.752" v="5142"/>
          <ac:spMkLst>
            <pc:docMk/>
            <pc:sldMk cId="1821618226" sldId="275"/>
            <ac:spMk id="5" creationId="{4C4F0571-A5F0-452F-8B80-A584AC30BF8E}"/>
          </ac:spMkLst>
        </pc:spChg>
        <pc:spChg chg="add">
          <ac:chgData name="su weiheng" userId="cd05d97556c79af6" providerId="LiveId" clId="{6E2EC4F3-495A-4F1A-A5A4-0F19338E7DD6}" dt="2020-10-19T04:10:57.547" v="5104" actId="26606"/>
          <ac:spMkLst>
            <pc:docMk/>
            <pc:sldMk cId="1821618226" sldId="275"/>
            <ac:spMk id="8" creationId="{54A6836E-C603-43CB-9DA7-89D8E3FA3838}"/>
          </ac:spMkLst>
        </pc:spChg>
        <pc:spChg chg="add">
          <ac:chgData name="su weiheng" userId="cd05d97556c79af6" providerId="LiveId" clId="{6E2EC4F3-495A-4F1A-A5A4-0F19338E7DD6}" dt="2020-10-19T04:10:57.547" v="5104" actId="26606"/>
          <ac:spMkLst>
            <pc:docMk/>
            <pc:sldMk cId="1821618226" sldId="275"/>
            <ac:spMk id="10" creationId="{296007DD-F9BF-4F0F-B8C6-C514B2841971}"/>
          </ac:spMkLst>
        </pc:spChg>
        <pc:grpChg chg="add">
          <ac:chgData name="su weiheng" userId="cd05d97556c79af6" providerId="LiveId" clId="{6E2EC4F3-495A-4F1A-A5A4-0F19338E7DD6}" dt="2020-10-19T04:10:57.547" v="5104" actId="26606"/>
          <ac:grpSpMkLst>
            <pc:docMk/>
            <pc:sldMk cId="1821618226" sldId="275"/>
            <ac:grpSpMk id="12" creationId="{8A0FAFCA-5C96-453B-83B7-A9AEF7F18960}"/>
          </ac:grpSpMkLst>
        </pc:grpChg>
        <pc:grpChg chg="add">
          <ac:chgData name="su weiheng" userId="cd05d97556c79af6" providerId="LiveId" clId="{6E2EC4F3-495A-4F1A-A5A4-0F19338E7DD6}" dt="2020-10-19T04:10:57.547" v="5104" actId="26606"/>
          <ac:grpSpMkLst>
            <pc:docMk/>
            <pc:sldMk cId="1821618226" sldId="275"/>
            <ac:grpSpMk id="18" creationId="{CD0398DD-AD75-4E2B-A3C6-35073082A8B4}"/>
          </ac:grpSpMkLst>
        </pc:grpChg>
      </pc:sldChg>
      <pc:sldChg chg="new del">
        <pc:chgData name="su weiheng" userId="cd05d97556c79af6" providerId="LiveId" clId="{6E2EC4F3-495A-4F1A-A5A4-0F19338E7DD6}" dt="2020-10-19T18:12:12.870" v="5983" actId="2696"/>
        <pc:sldMkLst>
          <pc:docMk/>
          <pc:sldMk cId="2037723459" sldId="275"/>
        </pc:sldMkLst>
      </pc:sldChg>
      <pc:sldChg chg="addSp delSp modSp new mod setBg">
        <pc:chgData name="su weiheng" userId="cd05d97556c79af6" providerId="LiveId" clId="{6E2EC4F3-495A-4F1A-A5A4-0F19338E7DD6}" dt="2020-10-19T19:05:07.623" v="6412" actId="14100"/>
        <pc:sldMkLst>
          <pc:docMk/>
          <pc:sldMk cId="2107848415" sldId="276"/>
        </pc:sldMkLst>
        <pc:spChg chg="del mod">
          <ac:chgData name="su weiheng" userId="cd05d97556c79af6" providerId="LiveId" clId="{6E2EC4F3-495A-4F1A-A5A4-0F19338E7DD6}" dt="2020-10-19T19:04:43.532" v="6407" actId="21"/>
          <ac:spMkLst>
            <pc:docMk/>
            <pc:sldMk cId="2107848415" sldId="276"/>
            <ac:spMk id="2" creationId="{CAB4BA6E-BEEC-4C84-9195-C147ACCC2A7D}"/>
          </ac:spMkLst>
        </pc:spChg>
        <pc:spChg chg="del">
          <ac:chgData name="su weiheng" userId="cd05d97556c79af6" providerId="LiveId" clId="{6E2EC4F3-495A-4F1A-A5A4-0F19338E7DD6}" dt="2020-10-19T19:03:03.191" v="6369" actId="26606"/>
          <ac:spMkLst>
            <pc:docMk/>
            <pc:sldMk cId="2107848415" sldId="276"/>
            <ac:spMk id="3" creationId="{B8D076ED-04E9-49F2-BE21-8B61E0CE1C35}"/>
          </ac:spMkLst>
        </pc:spChg>
        <pc:spChg chg="add">
          <ac:chgData name="su weiheng" userId="cd05d97556c79af6" providerId="LiveId" clId="{6E2EC4F3-495A-4F1A-A5A4-0F19338E7DD6}" dt="2020-10-19T19:03:03.191" v="6369" actId="26606"/>
          <ac:spMkLst>
            <pc:docMk/>
            <pc:sldMk cId="2107848415" sldId="276"/>
            <ac:spMk id="8" creationId="{73A25D70-4A55-4F72-B9C5-A69CDBF4DB42}"/>
          </ac:spMkLst>
        </pc:spChg>
        <pc:spChg chg="add">
          <ac:chgData name="su weiheng" userId="cd05d97556c79af6" providerId="LiveId" clId="{6E2EC4F3-495A-4F1A-A5A4-0F19338E7DD6}" dt="2020-10-19T19:03:03.191" v="6369" actId="26606"/>
          <ac:spMkLst>
            <pc:docMk/>
            <pc:sldMk cId="2107848415" sldId="276"/>
            <ac:spMk id="10" creationId="{54957100-6D8B-4161-9F2F-C0A949EC84C4}"/>
          </ac:spMkLst>
        </pc:spChg>
        <pc:spChg chg="add">
          <ac:chgData name="su weiheng" userId="cd05d97556c79af6" providerId="LiveId" clId="{6E2EC4F3-495A-4F1A-A5A4-0F19338E7DD6}" dt="2020-10-19T19:03:03.191" v="6369" actId="26606"/>
          <ac:spMkLst>
            <pc:docMk/>
            <pc:sldMk cId="2107848415" sldId="276"/>
            <ac:spMk id="12" creationId="{0BD8B065-EE51-4AE2-A94C-86249998FD7B}"/>
          </ac:spMkLst>
        </pc:spChg>
        <pc:grpChg chg="add">
          <ac:chgData name="su weiheng" userId="cd05d97556c79af6" providerId="LiveId" clId="{6E2EC4F3-495A-4F1A-A5A4-0F19338E7DD6}" dt="2020-10-19T19:03:03.191" v="6369" actId="26606"/>
          <ac:grpSpMkLst>
            <pc:docMk/>
            <pc:sldMk cId="2107848415" sldId="276"/>
            <ac:grpSpMk id="14" creationId="{18999293-B054-4B57-A26F-D04C2BB11338}"/>
          </ac:grpSpMkLst>
        </pc:grpChg>
        <pc:grpChg chg="add">
          <ac:chgData name="su weiheng" userId="cd05d97556c79af6" providerId="LiveId" clId="{6E2EC4F3-495A-4F1A-A5A4-0F19338E7DD6}" dt="2020-10-19T19:03:03.191" v="6369" actId="26606"/>
          <ac:grpSpMkLst>
            <pc:docMk/>
            <pc:sldMk cId="2107848415" sldId="276"/>
            <ac:grpSpMk id="20" creationId="{761945C4-D997-42F3-B59A-984CF0066715}"/>
          </ac:grpSpMkLst>
        </pc:grpChg>
        <pc:picChg chg="add mod">
          <ac:chgData name="su weiheng" userId="cd05d97556c79af6" providerId="LiveId" clId="{6E2EC4F3-495A-4F1A-A5A4-0F19338E7DD6}" dt="2020-10-19T19:05:07.623" v="6412" actId="14100"/>
          <ac:picMkLst>
            <pc:docMk/>
            <pc:sldMk cId="2107848415" sldId="276"/>
            <ac:picMk id="5" creationId="{A7374D1A-D3FC-49E2-8A67-EF9712762738}"/>
          </ac:picMkLst>
        </pc:picChg>
        <pc:picChg chg="add mod">
          <ac:chgData name="su weiheng" userId="cd05d97556c79af6" providerId="LiveId" clId="{6E2EC4F3-495A-4F1A-A5A4-0F19338E7DD6}" dt="2020-10-19T19:05:03.670" v="6411" actId="14100"/>
          <ac:picMkLst>
            <pc:docMk/>
            <pc:sldMk cId="2107848415" sldId="276"/>
            <ac:picMk id="7" creationId="{AF54A3AF-257D-4FBA-A8E9-C5ED44796572}"/>
          </ac:picMkLst>
        </pc:picChg>
        <pc:picChg chg="add mod">
          <ac:chgData name="su weiheng" userId="cd05d97556c79af6" providerId="LiveId" clId="{6E2EC4F3-495A-4F1A-A5A4-0F19338E7DD6}" dt="2020-10-19T19:04:31.319" v="6404" actId="1076"/>
          <ac:picMkLst>
            <pc:docMk/>
            <pc:sldMk cId="2107848415" sldId="276"/>
            <ac:picMk id="11" creationId="{E9CBF220-5431-421F-879B-042102C66539}"/>
          </ac:picMkLst>
        </pc:picChg>
        <pc:picChg chg="add mod">
          <ac:chgData name="su weiheng" userId="cd05d97556c79af6" providerId="LiveId" clId="{6E2EC4F3-495A-4F1A-A5A4-0F19338E7DD6}" dt="2020-10-19T19:04:26.478" v="6401" actId="14100"/>
          <ac:picMkLst>
            <pc:docMk/>
            <pc:sldMk cId="2107848415" sldId="276"/>
            <ac:picMk id="19" creationId="{5E7AC14E-F530-4697-B5FD-4B1809D7D951}"/>
          </ac:picMkLst>
        </pc:picChg>
      </pc:sldChg>
      <pc:sldChg chg="addSp delSp modSp new del mod setBg">
        <pc:chgData name="su weiheng" userId="cd05d97556c79af6" providerId="LiveId" clId="{6E2EC4F3-495A-4F1A-A5A4-0F19338E7DD6}" dt="2020-10-19T18:53:51.863" v="6327" actId="2696"/>
        <pc:sldMkLst>
          <pc:docMk/>
          <pc:sldMk cId="2415997433" sldId="276"/>
        </pc:sldMkLst>
        <pc:spChg chg="mod">
          <ac:chgData name="su weiheng" userId="cd05d97556c79af6" providerId="LiveId" clId="{6E2EC4F3-495A-4F1A-A5A4-0F19338E7DD6}" dt="2020-10-19T18:45:24.046" v="6180" actId="1076"/>
          <ac:spMkLst>
            <pc:docMk/>
            <pc:sldMk cId="2415997433" sldId="276"/>
            <ac:spMk id="2" creationId="{85BD7E78-61C1-458C-8813-9D8D2FF48D89}"/>
          </ac:spMkLst>
        </pc:spChg>
        <pc:spChg chg="del">
          <ac:chgData name="su weiheng" userId="cd05d97556c79af6" providerId="LiveId" clId="{6E2EC4F3-495A-4F1A-A5A4-0F19338E7DD6}" dt="2020-10-19T18:45:05.962" v="6174" actId="26606"/>
          <ac:spMkLst>
            <pc:docMk/>
            <pc:sldMk cId="2415997433" sldId="276"/>
            <ac:spMk id="3" creationId="{1905491A-6436-48A4-AE65-CEF1E99F0E89}"/>
          </ac:spMkLst>
        </pc:spChg>
        <pc:spChg chg="add mod">
          <ac:chgData name="su weiheng" userId="cd05d97556c79af6" providerId="LiveId" clId="{6E2EC4F3-495A-4F1A-A5A4-0F19338E7DD6}" dt="2020-10-19T18:50:31.634" v="6318" actId="20577"/>
          <ac:spMkLst>
            <pc:docMk/>
            <pc:sldMk cId="2415997433" sldId="276"/>
            <ac:spMk id="4" creationId="{5BFA852E-0345-47A5-B064-D7C643C64594}"/>
          </ac:spMkLst>
        </pc:spChg>
        <pc:spChg chg="add">
          <ac:chgData name="su weiheng" userId="cd05d97556c79af6" providerId="LiveId" clId="{6E2EC4F3-495A-4F1A-A5A4-0F19338E7DD6}" dt="2020-10-19T18:45:05.962" v="6174" actId="26606"/>
          <ac:spMkLst>
            <pc:docMk/>
            <pc:sldMk cId="2415997433" sldId="276"/>
            <ac:spMk id="8" creationId="{73A25D70-4A55-4F72-B9C5-A69CDBF4DB42}"/>
          </ac:spMkLst>
        </pc:spChg>
        <pc:spChg chg="add">
          <ac:chgData name="su weiheng" userId="cd05d97556c79af6" providerId="LiveId" clId="{6E2EC4F3-495A-4F1A-A5A4-0F19338E7DD6}" dt="2020-10-19T18:45:05.962" v="6174" actId="26606"/>
          <ac:spMkLst>
            <pc:docMk/>
            <pc:sldMk cId="2415997433" sldId="276"/>
            <ac:spMk id="10" creationId="{54957100-6D8B-4161-9F2F-C0A949EC84C4}"/>
          </ac:spMkLst>
        </pc:spChg>
        <pc:spChg chg="add">
          <ac:chgData name="su weiheng" userId="cd05d97556c79af6" providerId="LiveId" clId="{6E2EC4F3-495A-4F1A-A5A4-0F19338E7DD6}" dt="2020-10-19T18:45:05.962" v="6174" actId="26606"/>
          <ac:spMkLst>
            <pc:docMk/>
            <pc:sldMk cId="2415997433" sldId="276"/>
            <ac:spMk id="12" creationId="{0BD8B065-EE51-4AE2-A94C-86249998FD7B}"/>
          </ac:spMkLst>
        </pc:spChg>
        <pc:grpChg chg="add">
          <ac:chgData name="su weiheng" userId="cd05d97556c79af6" providerId="LiveId" clId="{6E2EC4F3-495A-4F1A-A5A4-0F19338E7DD6}" dt="2020-10-19T18:45:05.962" v="6174" actId="26606"/>
          <ac:grpSpMkLst>
            <pc:docMk/>
            <pc:sldMk cId="2415997433" sldId="276"/>
            <ac:grpSpMk id="14" creationId="{18999293-B054-4B57-A26F-D04C2BB11338}"/>
          </ac:grpSpMkLst>
        </pc:grpChg>
        <pc:grpChg chg="add">
          <ac:chgData name="su weiheng" userId="cd05d97556c79af6" providerId="LiveId" clId="{6E2EC4F3-495A-4F1A-A5A4-0F19338E7DD6}" dt="2020-10-19T18:45:05.962" v="6174" actId="26606"/>
          <ac:grpSpMkLst>
            <pc:docMk/>
            <pc:sldMk cId="2415997433" sldId="276"/>
            <ac:grpSpMk id="20" creationId="{761945C4-D997-42F3-B59A-984CF0066715}"/>
          </ac:grpSpMkLst>
        </pc:grpChg>
      </pc:sldChg>
      <pc:sldChg chg="addSp delSp modSp new mod setBg">
        <pc:chgData name="su weiheng" userId="cd05d97556c79af6" providerId="LiveId" clId="{6E2EC4F3-495A-4F1A-A5A4-0F19338E7DD6}" dt="2020-10-19T19:08:12.657" v="6482" actId="20577"/>
        <pc:sldMkLst>
          <pc:docMk/>
          <pc:sldMk cId="3827617182" sldId="277"/>
        </pc:sldMkLst>
        <pc:spChg chg="del mod">
          <ac:chgData name="su weiheng" userId="cd05d97556c79af6" providerId="LiveId" clId="{6E2EC4F3-495A-4F1A-A5A4-0F19338E7DD6}" dt="2020-10-19T19:06:39.953" v="6419" actId="21"/>
          <ac:spMkLst>
            <pc:docMk/>
            <pc:sldMk cId="3827617182" sldId="277"/>
            <ac:spMk id="2" creationId="{9DE9F914-DBDC-40F8-8E7D-C3F7E66D0563}"/>
          </ac:spMkLst>
        </pc:spChg>
        <pc:spChg chg="del">
          <ac:chgData name="su weiheng" userId="cd05d97556c79af6" providerId="LiveId" clId="{6E2EC4F3-495A-4F1A-A5A4-0F19338E7DD6}" dt="2020-10-19T19:06:36.933" v="6418" actId="26606"/>
          <ac:spMkLst>
            <pc:docMk/>
            <pc:sldMk cId="3827617182" sldId="277"/>
            <ac:spMk id="3" creationId="{E993BB9B-1388-4515-9FB1-4EEB1F06DAB6}"/>
          </ac:spMkLst>
        </pc:spChg>
        <pc:spChg chg="add">
          <ac:chgData name="su weiheng" userId="cd05d97556c79af6" providerId="LiveId" clId="{6E2EC4F3-495A-4F1A-A5A4-0F19338E7DD6}" dt="2020-10-19T19:06:36.933" v="6418" actId="26606"/>
          <ac:spMkLst>
            <pc:docMk/>
            <pc:sldMk cId="3827617182" sldId="277"/>
            <ac:spMk id="8" creationId="{73A25D70-4A55-4F72-B9C5-A69CDBF4DB42}"/>
          </ac:spMkLst>
        </pc:spChg>
        <pc:spChg chg="add mod">
          <ac:chgData name="su weiheng" userId="cd05d97556c79af6" providerId="LiveId" clId="{6E2EC4F3-495A-4F1A-A5A4-0F19338E7DD6}" dt="2020-10-19T19:07:57.215" v="6458" actId="20577"/>
          <ac:spMkLst>
            <pc:docMk/>
            <pc:sldMk cId="3827617182" sldId="277"/>
            <ac:spMk id="9" creationId="{2EBBC9F1-1ACE-45B9-9BD2-960642B3808B}"/>
          </ac:spMkLst>
        </pc:spChg>
        <pc:spChg chg="add">
          <ac:chgData name="su weiheng" userId="cd05d97556c79af6" providerId="LiveId" clId="{6E2EC4F3-495A-4F1A-A5A4-0F19338E7DD6}" dt="2020-10-19T19:06:36.933" v="6418" actId="26606"/>
          <ac:spMkLst>
            <pc:docMk/>
            <pc:sldMk cId="3827617182" sldId="277"/>
            <ac:spMk id="10" creationId="{54957100-6D8B-4161-9F2F-C0A949EC84C4}"/>
          </ac:spMkLst>
        </pc:spChg>
        <pc:spChg chg="add mod">
          <ac:chgData name="su weiheng" userId="cd05d97556c79af6" providerId="LiveId" clId="{6E2EC4F3-495A-4F1A-A5A4-0F19338E7DD6}" dt="2020-10-19T19:08:12.657" v="6482" actId="20577"/>
          <ac:spMkLst>
            <pc:docMk/>
            <pc:sldMk cId="3827617182" sldId="277"/>
            <ac:spMk id="11" creationId="{A62AF00B-FC47-48F5-B1C2-0BDDC7314659}"/>
          </ac:spMkLst>
        </pc:spChg>
        <pc:spChg chg="add">
          <ac:chgData name="su weiheng" userId="cd05d97556c79af6" providerId="LiveId" clId="{6E2EC4F3-495A-4F1A-A5A4-0F19338E7DD6}" dt="2020-10-19T19:06:36.933" v="6418" actId="26606"/>
          <ac:spMkLst>
            <pc:docMk/>
            <pc:sldMk cId="3827617182" sldId="277"/>
            <ac:spMk id="12" creationId="{0BD8B065-EE51-4AE2-A94C-86249998FD7B}"/>
          </ac:spMkLst>
        </pc:spChg>
        <pc:grpChg chg="add">
          <ac:chgData name="su weiheng" userId="cd05d97556c79af6" providerId="LiveId" clId="{6E2EC4F3-495A-4F1A-A5A4-0F19338E7DD6}" dt="2020-10-19T19:06:36.933" v="6418" actId="26606"/>
          <ac:grpSpMkLst>
            <pc:docMk/>
            <pc:sldMk cId="3827617182" sldId="277"/>
            <ac:grpSpMk id="14" creationId="{18999293-B054-4B57-A26F-D04C2BB11338}"/>
          </ac:grpSpMkLst>
        </pc:grpChg>
        <pc:grpChg chg="add">
          <ac:chgData name="su weiheng" userId="cd05d97556c79af6" providerId="LiveId" clId="{6E2EC4F3-495A-4F1A-A5A4-0F19338E7DD6}" dt="2020-10-19T19:06:36.933" v="6418" actId="26606"/>
          <ac:grpSpMkLst>
            <pc:docMk/>
            <pc:sldMk cId="3827617182" sldId="277"/>
            <ac:grpSpMk id="20" creationId="{761945C4-D997-42F3-B59A-984CF0066715}"/>
          </ac:grpSpMkLst>
        </pc:grpChg>
        <pc:picChg chg="add mod">
          <ac:chgData name="su weiheng" userId="cd05d97556c79af6" providerId="LiveId" clId="{6E2EC4F3-495A-4F1A-A5A4-0F19338E7DD6}" dt="2020-10-19T19:07:03.087" v="6425" actId="1076"/>
          <ac:picMkLst>
            <pc:docMk/>
            <pc:sldMk cId="3827617182" sldId="277"/>
            <ac:picMk id="5" creationId="{35FF5C32-2F24-483B-932D-72BF8464DDE6}"/>
          </ac:picMkLst>
        </pc:picChg>
        <pc:picChg chg="add mod">
          <ac:chgData name="su weiheng" userId="cd05d97556c79af6" providerId="LiveId" clId="{6E2EC4F3-495A-4F1A-A5A4-0F19338E7DD6}" dt="2020-10-19T19:07:04.350" v="6426" actId="1076"/>
          <ac:picMkLst>
            <pc:docMk/>
            <pc:sldMk cId="3827617182" sldId="277"/>
            <ac:picMk id="7" creationId="{7D645165-3962-40C7-ADB2-457E428C25A4}"/>
          </ac:picMkLst>
        </pc:picChg>
      </pc:sldChg>
      <pc:sldChg chg="addSp delSp modSp new del mod setBg">
        <pc:chgData name="su weiheng" userId="cd05d97556c79af6" providerId="LiveId" clId="{6E2EC4F3-495A-4F1A-A5A4-0F19338E7DD6}" dt="2020-10-19T19:06:24.575" v="6416" actId="2696"/>
        <pc:sldMkLst>
          <pc:docMk/>
          <pc:sldMk cId="4123762670" sldId="277"/>
        </pc:sldMkLst>
        <pc:spChg chg="del mod">
          <ac:chgData name="su weiheng" userId="cd05d97556c79af6" providerId="LiveId" clId="{6E2EC4F3-495A-4F1A-A5A4-0F19338E7DD6}" dt="2020-10-19T19:05:56.335" v="6415" actId="21"/>
          <ac:spMkLst>
            <pc:docMk/>
            <pc:sldMk cId="4123762670" sldId="277"/>
            <ac:spMk id="2" creationId="{F82EC2A8-2317-4FE4-B6AF-65DAC23058D7}"/>
          </ac:spMkLst>
        </pc:spChg>
        <pc:spChg chg="del">
          <ac:chgData name="su weiheng" userId="cd05d97556c79af6" providerId="LiveId" clId="{6E2EC4F3-495A-4F1A-A5A4-0F19338E7DD6}" dt="2020-10-19T19:05:53.670" v="6414" actId="26606"/>
          <ac:spMkLst>
            <pc:docMk/>
            <pc:sldMk cId="4123762670" sldId="277"/>
            <ac:spMk id="3" creationId="{3AF47935-708F-471F-ABFF-68E08C3CC839}"/>
          </ac:spMkLst>
        </pc:spChg>
        <pc:spChg chg="add">
          <ac:chgData name="su weiheng" userId="cd05d97556c79af6" providerId="LiveId" clId="{6E2EC4F3-495A-4F1A-A5A4-0F19338E7DD6}" dt="2020-10-19T19:05:53.670" v="6414" actId="26606"/>
          <ac:spMkLst>
            <pc:docMk/>
            <pc:sldMk cId="4123762670" sldId="277"/>
            <ac:spMk id="8" creationId="{54A6836E-C603-43CB-9DA7-89D8E3FA3838}"/>
          </ac:spMkLst>
        </pc:spChg>
        <pc:spChg chg="add">
          <ac:chgData name="su weiheng" userId="cd05d97556c79af6" providerId="LiveId" clId="{6E2EC4F3-495A-4F1A-A5A4-0F19338E7DD6}" dt="2020-10-19T19:05:53.670" v="6414" actId="26606"/>
          <ac:spMkLst>
            <pc:docMk/>
            <pc:sldMk cId="4123762670" sldId="277"/>
            <ac:spMk id="10" creationId="{296007DD-F9BF-4F0F-B8C6-C514B2841971}"/>
          </ac:spMkLst>
        </pc:spChg>
        <pc:grpChg chg="add">
          <ac:chgData name="su weiheng" userId="cd05d97556c79af6" providerId="LiveId" clId="{6E2EC4F3-495A-4F1A-A5A4-0F19338E7DD6}" dt="2020-10-19T19:05:53.670" v="6414" actId="26606"/>
          <ac:grpSpMkLst>
            <pc:docMk/>
            <pc:sldMk cId="4123762670" sldId="277"/>
            <ac:grpSpMk id="12" creationId="{8A0FAFCA-5C96-453B-83B7-A9AEF7F18960}"/>
          </ac:grpSpMkLst>
        </pc:grpChg>
        <pc:grpChg chg="add">
          <ac:chgData name="su weiheng" userId="cd05d97556c79af6" providerId="LiveId" clId="{6E2EC4F3-495A-4F1A-A5A4-0F19338E7DD6}" dt="2020-10-19T19:05:53.670" v="6414" actId="26606"/>
          <ac:grpSpMkLst>
            <pc:docMk/>
            <pc:sldMk cId="4123762670" sldId="277"/>
            <ac:grpSpMk id="18" creationId="{CD0398DD-AD75-4E2B-A3C6-35073082A8B4}"/>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5FE7-9C4F-4493-AEBE-A3C9A23CC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2E31B6-B227-4885-98D4-0A84989C1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D7B4E2-F749-4710-A0E8-7C03EBB7FAED}"/>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5" name="Footer Placeholder 4">
            <a:extLst>
              <a:ext uri="{FF2B5EF4-FFF2-40B4-BE49-F238E27FC236}">
                <a16:creationId xmlns:a16="http://schemas.microsoft.com/office/drawing/2014/main" id="{D8D6403F-1D0E-4E21-8E08-D3D3F145D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28092-DE8E-497B-A751-383B3B1717E5}"/>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420727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0CF0-7676-4B94-AF9C-7C6B7F3B55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00168A-F874-45C9-AB03-76F7A97E1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DE935-6137-49AB-A618-CF6542DC3E40}"/>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5" name="Footer Placeholder 4">
            <a:extLst>
              <a:ext uri="{FF2B5EF4-FFF2-40B4-BE49-F238E27FC236}">
                <a16:creationId xmlns:a16="http://schemas.microsoft.com/office/drawing/2014/main" id="{8374299E-89F1-43EA-AEC2-774DF463E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47E8-E1C2-4DE7-B6D1-7F7E09887A6C}"/>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55461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0267F5-9661-4929-B2E7-9633E002A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F8838-0406-411A-996D-DB47C13DD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D6C2A-904F-4909-8D49-D79BE4347C77}"/>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5" name="Footer Placeholder 4">
            <a:extLst>
              <a:ext uri="{FF2B5EF4-FFF2-40B4-BE49-F238E27FC236}">
                <a16:creationId xmlns:a16="http://schemas.microsoft.com/office/drawing/2014/main" id="{87CE7DB8-BABA-4FDF-9037-E1253FA66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EA3B4-4C52-47BE-83EC-10E78B32210C}"/>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4476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40E6-1386-46FA-926C-AB6AD81DB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3A16C-8553-40F4-989F-678594557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5F415-AFEE-4CF9-820C-BAC6ED88F81A}"/>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5" name="Footer Placeholder 4">
            <a:extLst>
              <a:ext uri="{FF2B5EF4-FFF2-40B4-BE49-F238E27FC236}">
                <a16:creationId xmlns:a16="http://schemas.microsoft.com/office/drawing/2014/main" id="{93C03FAB-A4AD-4F85-A83D-B641404C9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61E92-AEA1-4C45-BA0B-52E278B88CC9}"/>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310357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9BF9-C9D6-40DE-858C-1E7ACCF44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4714F-1485-4327-86ED-737C9CA2B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95DC91-F586-405C-B632-6FC845A65BC3}"/>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5" name="Footer Placeholder 4">
            <a:extLst>
              <a:ext uri="{FF2B5EF4-FFF2-40B4-BE49-F238E27FC236}">
                <a16:creationId xmlns:a16="http://schemas.microsoft.com/office/drawing/2014/main" id="{0F4643E8-18C6-4D50-8CA0-3E3C4769F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3703D-8BF7-4914-8920-BCA56FDE8266}"/>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21262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7C39-2C98-4CD8-808D-CF61F121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930ED-1DBD-48B8-A973-F7DA82C7C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E6B07A-044D-45D3-B997-675611C2C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48C7E7-3A7F-4DFB-BC37-E07CAE717017}"/>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6" name="Footer Placeholder 5">
            <a:extLst>
              <a:ext uri="{FF2B5EF4-FFF2-40B4-BE49-F238E27FC236}">
                <a16:creationId xmlns:a16="http://schemas.microsoft.com/office/drawing/2014/main" id="{615FC1F4-F300-4B87-BEDF-BA5531259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3C727-ADCF-45D9-AA64-9802D17CC2AE}"/>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321797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AACA-33B4-4E45-9402-2DFCA2D415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003E10-3653-457F-B0AB-6264CEB01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153407-9460-4CA6-8522-0A3F8441EE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324EB0-8E96-46A6-B90B-A9F980866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E7BCB-9036-4306-BACB-3637FCA1E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16BC39-28D1-4292-836C-3B84777B7BEE}"/>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8" name="Footer Placeholder 7">
            <a:extLst>
              <a:ext uri="{FF2B5EF4-FFF2-40B4-BE49-F238E27FC236}">
                <a16:creationId xmlns:a16="http://schemas.microsoft.com/office/drawing/2014/main" id="{155D64DE-E5EB-4EAA-A8C4-47AE7DF326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E884B6-69F6-4178-8DB1-D48FE87CE000}"/>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87207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567E-9E6D-45DF-9A3D-5B946F8ACB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13DC13-F223-4F80-AF7E-F4309B4254FB}"/>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4" name="Footer Placeholder 3">
            <a:extLst>
              <a:ext uri="{FF2B5EF4-FFF2-40B4-BE49-F238E27FC236}">
                <a16:creationId xmlns:a16="http://schemas.microsoft.com/office/drawing/2014/main" id="{AED9A72D-21F8-40D7-88BD-5F48938072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E32F9-7F03-4A15-A9B0-35DA631C8E52}"/>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231677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590E20-F1C7-4F70-A9D4-D33A4EA958A6}"/>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3" name="Footer Placeholder 2">
            <a:extLst>
              <a:ext uri="{FF2B5EF4-FFF2-40B4-BE49-F238E27FC236}">
                <a16:creationId xmlns:a16="http://schemas.microsoft.com/office/drawing/2014/main" id="{E1B16F2A-5D6F-4B5A-98DB-21A5047D0B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178A4-4802-4E09-9CE3-1A14C4E9602A}"/>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149805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3EAA-5F99-4903-8DCB-0B137B9488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6939D9-23C2-416B-8371-41BCB22A6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E20491-3537-4157-A18B-593DEBF91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BE544-5609-43C8-BBD7-C709384DC548}"/>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6" name="Footer Placeholder 5">
            <a:extLst>
              <a:ext uri="{FF2B5EF4-FFF2-40B4-BE49-F238E27FC236}">
                <a16:creationId xmlns:a16="http://schemas.microsoft.com/office/drawing/2014/main" id="{135577D8-420A-4F1D-A524-B29DFFAC1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D9C03-D3D3-4795-9330-1974FD2AFBE5}"/>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286450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093C-EEA6-405E-BBA4-EF2A08CF7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27A6BF-77EF-4FB8-B68B-F2A68BAA3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B03EF8-CB6D-4AB9-B079-FB960F2B7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96C0B-5E87-4C37-960F-4E963BC7AFA8}"/>
              </a:ext>
            </a:extLst>
          </p:cNvPr>
          <p:cNvSpPr>
            <a:spLocks noGrp="1"/>
          </p:cNvSpPr>
          <p:nvPr>
            <p:ph type="dt" sz="half" idx="10"/>
          </p:nvPr>
        </p:nvSpPr>
        <p:spPr/>
        <p:txBody>
          <a:bodyPr/>
          <a:lstStyle/>
          <a:p>
            <a:fld id="{75A3EEE6-6E6D-4E52-8843-9BA1C31A2894}" type="datetimeFigureOut">
              <a:rPr lang="en-US" smtClean="0"/>
              <a:t>10/19/2020</a:t>
            </a:fld>
            <a:endParaRPr lang="en-US"/>
          </a:p>
        </p:txBody>
      </p:sp>
      <p:sp>
        <p:nvSpPr>
          <p:cNvPr id="6" name="Footer Placeholder 5">
            <a:extLst>
              <a:ext uri="{FF2B5EF4-FFF2-40B4-BE49-F238E27FC236}">
                <a16:creationId xmlns:a16="http://schemas.microsoft.com/office/drawing/2014/main" id="{2A105E96-58C4-4007-B7D7-54ADE1E72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56CD1-BDE5-4357-A53F-6D2E7DFD3262}"/>
              </a:ext>
            </a:extLst>
          </p:cNvPr>
          <p:cNvSpPr>
            <a:spLocks noGrp="1"/>
          </p:cNvSpPr>
          <p:nvPr>
            <p:ph type="sldNum" sz="quarter" idx="12"/>
          </p:nvPr>
        </p:nvSpPr>
        <p:spPr/>
        <p:txBody>
          <a:bodyPr/>
          <a:lstStyle/>
          <a:p>
            <a:fld id="{AA4DA55B-5C21-4209-8A4E-EEE820ADD9E0}" type="slidenum">
              <a:rPr lang="en-US" smtClean="0"/>
              <a:t>‹#›</a:t>
            </a:fld>
            <a:endParaRPr lang="en-US"/>
          </a:p>
        </p:txBody>
      </p:sp>
    </p:spTree>
    <p:extLst>
      <p:ext uri="{BB962C8B-B14F-4D97-AF65-F5344CB8AC3E}">
        <p14:creationId xmlns:p14="http://schemas.microsoft.com/office/powerpoint/2010/main" val="149841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DBCBF-CC72-4A3A-9489-C5557D41C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0C86D5-C49B-4B5C-9AEC-CA6421E60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34F39-24AF-47DF-AA43-4B512DA1E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3EEE6-6E6D-4E52-8843-9BA1C31A2894}" type="datetimeFigureOut">
              <a:rPr lang="en-US" smtClean="0"/>
              <a:t>10/19/2020</a:t>
            </a:fld>
            <a:endParaRPr lang="en-US"/>
          </a:p>
        </p:txBody>
      </p:sp>
      <p:sp>
        <p:nvSpPr>
          <p:cNvPr id="5" name="Footer Placeholder 4">
            <a:extLst>
              <a:ext uri="{FF2B5EF4-FFF2-40B4-BE49-F238E27FC236}">
                <a16:creationId xmlns:a16="http://schemas.microsoft.com/office/drawing/2014/main" id="{0165B6D7-8326-4F70-B924-D2804C9FD1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9DB3CE-A883-4D3A-8BB2-0FE1D1FC74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DA55B-5C21-4209-8A4E-EEE820ADD9E0}" type="slidenum">
              <a:rPr lang="en-US" smtClean="0"/>
              <a:t>‹#›</a:t>
            </a:fld>
            <a:endParaRPr lang="en-US"/>
          </a:p>
        </p:txBody>
      </p:sp>
    </p:spTree>
    <p:extLst>
      <p:ext uri="{BB962C8B-B14F-4D97-AF65-F5344CB8AC3E}">
        <p14:creationId xmlns:p14="http://schemas.microsoft.com/office/powerpoint/2010/main" val="2573920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 name="Rectangle 32">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B8C6F-2340-4397-AF11-B063CCEE05F3}"/>
              </a:ext>
            </a:extLst>
          </p:cNvPr>
          <p:cNvSpPr>
            <a:spLocks noGrp="1"/>
          </p:cNvSpPr>
          <p:nvPr>
            <p:ph type="ctrTitle"/>
          </p:nvPr>
        </p:nvSpPr>
        <p:spPr>
          <a:xfrm>
            <a:off x="2443442" y="827390"/>
            <a:ext cx="7304809" cy="2491530"/>
          </a:xfrm>
        </p:spPr>
        <p:txBody>
          <a:bodyPr anchor="b">
            <a:normAutofit/>
          </a:bodyPr>
          <a:lstStyle/>
          <a:p>
            <a:r>
              <a:rPr lang="en-US" sz="4000" b="0" i="0" dirty="0">
                <a:solidFill>
                  <a:srgbClr val="222222"/>
                </a:solidFill>
                <a:effectLst/>
                <a:latin typeface="Arial" panose="020B0604020202020204" pitchFamily="34" charset="0"/>
              </a:rPr>
              <a:t>deep learning for supervised changepoint detection</a:t>
            </a:r>
            <a:endParaRPr lang="en-US" sz="4000" dirty="0">
              <a:solidFill>
                <a:schemeClr val="tx2"/>
              </a:solidFill>
            </a:endParaRPr>
          </a:p>
        </p:txBody>
      </p:sp>
      <p:sp>
        <p:nvSpPr>
          <p:cNvPr id="3" name="Subtitle 2">
            <a:extLst>
              <a:ext uri="{FF2B5EF4-FFF2-40B4-BE49-F238E27FC236}">
                <a16:creationId xmlns:a16="http://schemas.microsoft.com/office/drawing/2014/main" id="{2402E24A-9BA8-431B-9A0A-20B27199FE12}"/>
              </a:ext>
            </a:extLst>
          </p:cNvPr>
          <p:cNvSpPr>
            <a:spLocks noGrp="1"/>
          </p:cNvSpPr>
          <p:nvPr>
            <p:ph type="subTitle" idx="1"/>
          </p:nvPr>
        </p:nvSpPr>
        <p:spPr>
          <a:xfrm>
            <a:off x="2443441" y="4304038"/>
            <a:ext cx="7304809" cy="864066"/>
          </a:xfrm>
        </p:spPr>
        <p:txBody>
          <a:bodyPr>
            <a:normAutofit/>
          </a:bodyPr>
          <a:lstStyle/>
          <a:p>
            <a:r>
              <a:rPr lang="en-US" dirty="0">
                <a:solidFill>
                  <a:schemeClr val="tx2"/>
                </a:solidFill>
              </a:rPr>
              <a:t>Weiheng su</a:t>
            </a:r>
          </a:p>
        </p:txBody>
      </p:sp>
      <p:grpSp>
        <p:nvGrpSpPr>
          <p:cNvPr id="35" name="Group 34">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36" name="Freeform: Shape 35">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2" name="Freeform: Shape 41">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5" name="Freeform: Shape 44">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533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 engineering drawing&#10;&#10;Description automatically generated">
            <a:extLst>
              <a:ext uri="{FF2B5EF4-FFF2-40B4-BE49-F238E27FC236}">
                <a16:creationId xmlns:a16="http://schemas.microsoft.com/office/drawing/2014/main" id="{C070FA15-F2FA-4947-B4CF-1E984152F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66" y="1473936"/>
            <a:ext cx="10680144" cy="3721968"/>
          </a:xfrm>
          <a:prstGeom prst="rect">
            <a:avLst/>
          </a:prstGeom>
        </p:spPr>
      </p:pic>
      <p:sp>
        <p:nvSpPr>
          <p:cNvPr id="6" name="TextBox 5">
            <a:extLst>
              <a:ext uri="{FF2B5EF4-FFF2-40B4-BE49-F238E27FC236}">
                <a16:creationId xmlns:a16="http://schemas.microsoft.com/office/drawing/2014/main" id="{867FAB2C-6D1B-43BD-94BF-2634C8195230}"/>
              </a:ext>
            </a:extLst>
          </p:cNvPr>
          <p:cNvSpPr txBox="1"/>
          <p:nvPr/>
        </p:nvSpPr>
        <p:spPr>
          <a:xfrm>
            <a:off x="852247" y="508128"/>
            <a:ext cx="5191991" cy="461665"/>
          </a:xfrm>
          <a:prstGeom prst="rect">
            <a:avLst/>
          </a:prstGeom>
          <a:noFill/>
        </p:spPr>
        <p:txBody>
          <a:bodyPr wrap="square" rtlCol="0">
            <a:spAutoFit/>
          </a:bodyPr>
          <a:lstStyle/>
          <a:p>
            <a:r>
              <a:rPr lang="en-US" sz="2400" dirty="0"/>
              <a:t>How convolutional network looks like:</a:t>
            </a:r>
          </a:p>
        </p:txBody>
      </p:sp>
      <p:sp>
        <p:nvSpPr>
          <p:cNvPr id="7" name="TextBox 6">
            <a:extLst>
              <a:ext uri="{FF2B5EF4-FFF2-40B4-BE49-F238E27FC236}">
                <a16:creationId xmlns:a16="http://schemas.microsoft.com/office/drawing/2014/main" id="{23FBEC6D-9F11-466C-8F10-EAFAF0FD313F}"/>
              </a:ext>
            </a:extLst>
          </p:cNvPr>
          <p:cNvSpPr txBox="1"/>
          <p:nvPr/>
        </p:nvSpPr>
        <p:spPr>
          <a:xfrm>
            <a:off x="3376072" y="5235682"/>
            <a:ext cx="4021282" cy="646331"/>
          </a:xfrm>
          <a:prstGeom prst="rect">
            <a:avLst/>
          </a:prstGeom>
          <a:noFill/>
        </p:spPr>
        <p:txBody>
          <a:bodyPr wrap="square" rtlCol="0">
            <a:spAutoFit/>
          </a:bodyPr>
          <a:lstStyle/>
          <a:p>
            <a:r>
              <a:rPr lang="en-US" dirty="0" err="1"/>
              <a:t>Link:https</a:t>
            </a:r>
            <a:r>
              <a:rPr lang="en-US" dirty="0"/>
              <a:t>://towardsdatascience.com/</a:t>
            </a:r>
          </a:p>
          <a:p>
            <a:endParaRPr lang="en-US" dirty="0"/>
          </a:p>
        </p:txBody>
      </p:sp>
    </p:spTree>
    <p:extLst>
      <p:ext uri="{BB962C8B-B14F-4D97-AF65-F5344CB8AC3E}">
        <p14:creationId xmlns:p14="http://schemas.microsoft.com/office/powerpoint/2010/main" val="176688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ACD1B3C-0A90-4FEB-B85E-B8A8C554F6A7}"/>
              </a:ext>
            </a:extLst>
          </p:cNvPr>
          <p:cNvSpPr>
            <a:spLocks noGrp="1"/>
          </p:cNvSpPr>
          <p:nvPr>
            <p:ph type="title"/>
          </p:nvPr>
        </p:nvSpPr>
        <p:spPr>
          <a:xfrm>
            <a:off x="2118946" y="940392"/>
            <a:ext cx="8326316" cy="1006127"/>
          </a:xfrm>
        </p:spPr>
        <p:txBody>
          <a:bodyPr vert="horz" lIns="91440" tIns="45720" rIns="91440" bIns="45720" rtlCol="0" anchor="b">
            <a:normAutofit fontScale="90000"/>
          </a:bodyPr>
          <a:lstStyle/>
          <a:p>
            <a:pPr marL="342900" indent="-342900"/>
            <a:br>
              <a:rPr lang="en-US" sz="2400" dirty="0"/>
            </a:br>
            <a:endParaRPr lang="en-US" sz="5200"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3" name="Freeform: Shape 12">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19" name="Freeform: Shape 18">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7D0AC34-017C-41F4-B0E0-6D4185ED5D9A}"/>
              </a:ext>
            </a:extLst>
          </p:cNvPr>
          <p:cNvSpPr txBox="1"/>
          <p:nvPr/>
        </p:nvSpPr>
        <p:spPr>
          <a:xfrm>
            <a:off x="2603872" y="802896"/>
            <a:ext cx="6529497" cy="923330"/>
          </a:xfrm>
          <a:prstGeom prst="rect">
            <a:avLst/>
          </a:prstGeom>
          <a:noFill/>
        </p:spPr>
        <p:txBody>
          <a:bodyPr wrap="square" rtlCol="0">
            <a:spAutoFit/>
          </a:bodyPr>
          <a:lstStyle/>
          <a:p>
            <a:r>
              <a:rPr lang="en-US" sz="5200" dirty="0">
                <a:solidFill>
                  <a:schemeClr val="tx2"/>
                </a:solidFill>
                <a:latin typeface="+mj-lt"/>
                <a:ea typeface="+mj-ea"/>
                <a:cs typeface="+mj-cs"/>
              </a:rPr>
              <a:t>convolution1D network</a:t>
            </a:r>
          </a:p>
        </p:txBody>
      </p:sp>
      <p:pic>
        <p:nvPicPr>
          <p:cNvPr id="5" name="Picture 4" descr="Diagram&#10;&#10;Description automatically generated">
            <a:extLst>
              <a:ext uri="{FF2B5EF4-FFF2-40B4-BE49-F238E27FC236}">
                <a16:creationId xmlns:a16="http://schemas.microsoft.com/office/drawing/2014/main" id="{7AA7869C-2A3A-411F-BE15-2DEAA24AF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584" y="1649672"/>
            <a:ext cx="7545368" cy="2468762"/>
          </a:xfrm>
          <a:prstGeom prst="rect">
            <a:avLst/>
          </a:prstGeom>
        </p:spPr>
      </p:pic>
      <p:sp>
        <p:nvSpPr>
          <p:cNvPr id="6" name="TextBox 5">
            <a:extLst>
              <a:ext uri="{FF2B5EF4-FFF2-40B4-BE49-F238E27FC236}">
                <a16:creationId xmlns:a16="http://schemas.microsoft.com/office/drawing/2014/main" id="{63154320-F2F6-4C24-A961-D7778434E8F2}"/>
              </a:ext>
            </a:extLst>
          </p:cNvPr>
          <p:cNvSpPr txBox="1"/>
          <p:nvPr/>
        </p:nvSpPr>
        <p:spPr>
          <a:xfrm>
            <a:off x="1873173" y="4118780"/>
            <a:ext cx="7371311" cy="923330"/>
          </a:xfrm>
          <a:prstGeom prst="rect">
            <a:avLst/>
          </a:prstGeom>
          <a:noFill/>
        </p:spPr>
        <p:txBody>
          <a:bodyPr wrap="square" rtlCol="0">
            <a:spAutoFit/>
          </a:bodyPr>
          <a:lstStyle/>
          <a:p>
            <a:r>
              <a:rPr lang="en-US" b="0" i="0" dirty="0">
                <a:solidFill>
                  <a:srgbClr val="111F27"/>
                </a:solidFill>
                <a:effectLst/>
                <a:latin typeface="MaisonNeue"/>
              </a:rPr>
              <a:t>Stride 1 : move filters by 1 element at a time </a:t>
            </a:r>
          </a:p>
          <a:p>
            <a:r>
              <a:rPr lang="en-US" dirty="0">
                <a:solidFill>
                  <a:srgbClr val="111F27"/>
                </a:solidFill>
                <a:latin typeface="MaisonNeue"/>
              </a:rPr>
              <a:t>Compare with convolution2D, kernel is a vector and only move one direction</a:t>
            </a:r>
          </a:p>
          <a:p>
            <a:r>
              <a:rPr lang="en-US" dirty="0">
                <a:solidFill>
                  <a:srgbClr val="111F27"/>
                </a:solidFill>
                <a:latin typeface="MaisonNeue"/>
              </a:rPr>
              <a:t> </a:t>
            </a:r>
            <a:endParaRPr lang="en-US" dirty="0"/>
          </a:p>
        </p:txBody>
      </p:sp>
      <p:graphicFrame>
        <p:nvGraphicFramePr>
          <p:cNvPr id="4" name="Table 6">
            <a:extLst>
              <a:ext uri="{FF2B5EF4-FFF2-40B4-BE49-F238E27FC236}">
                <a16:creationId xmlns:a16="http://schemas.microsoft.com/office/drawing/2014/main" id="{480D1E3D-345E-45A5-B122-6654D655177E}"/>
              </a:ext>
            </a:extLst>
          </p:cNvPr>
          <p:cNvGraphicFramePr>
            <a:graphicFrameLocks noGrp="1"/>
          </p:cNvGraphicFramePr>
          <p:nvPr>
            <p:extLst>
              <p:ext uri="{D42A27DB-BD31-4B8C-83A1-F6EECF244321}">
                <p14:modId xmlns:p14="http://schemas.microsoft.com/office/powerpoint/2010/main" val="3099154781"/>
              </p:ext>
            </p:extLst>
          </p:nvPr>
        </p:nvGraphicFramePr>
        <p:xfrm>
          <a:off x="1653268" y="4842615"/>
          <a:ext cx="8127999" cy="1107440"/>
        </p:xfrm>
        <a:graphic>
          <a:graphicData uri="http://schemas.openxmlformats.org/drawingml/2006/table">
            <a:tbl>
              <a:tblPr firstRow="1" bandRow="1">
                <a:tableStyleId>{5C22544A-7EE6-4342-B048-85BDC9FD1C3A}</a:tableStyleId>
              </a:tblPr>
              <a:tblGrid>
                <a:gridCol w="2665835">
                  <a:extLst>
                    <a:ext uri="{9D8B030D-6E8A-4147-A177-3AD203B41FA5}">
                      <a16:colId xmlns:a16="http://schemas.microsoft.com/office/drawing/2014/main" val="3600308021"/>
                    </a:ext>
                  </a:extLst>
                </a:gridCol>
                <a:gridCol w="2752831">
                  <a:extLst>
                    <a:ext uri="{9D8B030D-6E8A-4147-A177-3AD203B41FA5}">
                      <a16:colId xmlns:a16="http://schemas.microsoft.com/office/drawing/2014/main" val="1774571219"/>
                    </a:ext>
                  </a:extLst>
                </a:gridCol>
                <a:gridCol w="2709333">
                  <a:extLst>
                    <a:ext uri="{9D8B030D-6E8A-4147-A177-3AD203B41FA5}">
                      <a16:colId xmlns:a16="http://schemas.microsoft.com/office/drawing/2014/main" val="3512562083"/>
                    </a:ext>
                  </a:extLst>
                </a:gridCol>
              </a:tblGrid>
              <a:tr h="0">
                <a:tc>
                  <a:txBody>
                    <a:bodyPr/>
                    <a:lstStyle/>
                    <a:p>
                      <a:r>
                        <a:rPr lang="en-US" dirty="0"/>
                        <a:t>Difference table</a:t>
                      </a:r>
                    </a:p>
                  </a:txBody>
                  <a:tcPr/>
                </a:tc>
                <a:tc>
                  <a:txBody>
                    <a:bodyPr/>
                    <a:lstStyle/>
                    <a:p>
                      <a:r>
                        <a:rPr lang="en-US" dirty="0">
                          <a:solidFill>
                            <a:srgbClr val="111F27"/>
                          </a:solidFill>
                          <a:latin typeface="MaisonNeue"/>
                        </a:rPr>
                        <a:t>convolution2D</a:t>
                      </a:r>
                      <a:endParaRPr lang="en-US" dirty="0"/>
                    </a:p>
                  </a:txBody>
                  <a:tcPr/>
                </a:tc>
                <a:tc>
                  <a:txBody>
                    <a:bodyPr/>
                    <a:lstStyle/>
                    <a:p>
                      <a:r>
                        <a:rPr lang="en-US" dirty="0">
                          <a:solidFill>
                            <a:srgbClr val="111F27"/>
                          </a:solidFill>
                          <a:latin typeface="MaisonNeue"/>
                        </a:rPr>
                        <a:t>convolution1D</a:t>
                      </a:r>
                      <a:endParaRPr lang="en-US" dirty="0"/>
                    </a:p>
                  </a:txBody>
                  <a:tcPr/>
                </a:tc>
                <a:extLst>
                  <a:ext uri="{0D108BD9-81ED-4DB2-BD59-A6C34878D82A}">
                    <a16:rowId xmlns:a16="http://schemas.microsoft.com/office/drawing/2014/main" val="3471847146"/>
                  </a:ext>
                </a:extLst>
              </a:tr>
              <a:tr h="370840">
                <a:tc>
                  <a:txBody>
                    <a:bodyPr/>
                    <a:lstStyle/>
                    <a:p>
                      <a:r>
                        <a:rPr lang="en-US" dirty="0"/>
                        <a:t>kernel</a:t>
                      </a:r>
                    </a:p>
                  </a:txBody>
                  <a:tcPr/>
                </a:tc>
                <a:tc>
                  <a:txBody>
                    <a:bodyPr/>
                    <a:lstStyle/>
                    <a:p>
                      <a:r>
                        <a:rPr lang="en-US" dirty="0"/>
                        <a:t>matrix</a:t>
                      </a:r>
                    </a:p>
                  </a:txBody>
                  <a:tcPr/>
                </a:tc>
                <a:tc>
                  <a:txBody>
                    <a:bodyPr/>
                    <a:lstStyle/>
                    <a:p>
                      <a:r>
                        <a:rPr lang="en-US" dirty="0"/>
                        <a:t>vector</a:t>
                      </a:r>
                    </a:p>
                  </a:txBody>
                  <a:tcPr/>
                </a:tc>
                <a:extLst>
                  <a:ext uri="{0D108BD9-81ED-4DB2-BD59-A6C34878D82A}">
                    <a16:rowId xmlns:a16="http://schemas.microsoft.com/office/drawing/2014/main" val="2653264205"/>
                  </a:ext>
                </a:extLst>
              </a:tr>
              <a:tr h="370840">
                <a:tc>
                  <a:txBody>
                    <a:bodyPr/>
                    <a:lstStyle/>
                    <a:p>
                      <a:r>
                        <a:rPr lang="en-US" dirty="0"/>
                        <a:t>direction</a:t>
                      </a:r>
                    </a:p>
                  </a:txBody>
                  <a:tcPr/>
                </a:tc>
                <a:tc>
                  <a:txBody>
                    <a:bodyPr/>
                    <a:lstStyle/>
                    <a:p>
                      <a:r>
                        <a:rPr lang="en-US" dirty="0"/>
                        <a:t>Two direction</a:t>
                      </a:r>
                    </a:p>
                  </a:txBody>
                  <a:tcPr/>
                </a:tc>
                <a:tc>
                  <a:txBody>
                    <a:bodyPr/>
                    <a:lstStyle/>
                    <a:p>
                      <a:r>
                        <a:rPr lang="en-US" dirty="0"/>
                        <a:t>One direction</a:t>
                      </a:r>
                    </a:p>
                  </a:txBody>
                  <a:tcPr/>
                </a:tc>
                <a:extLst>
                  <a:ext uri="{0D108BD9-81ED-4DB2-BD59-A6C34878D82A}">
                    <a16:rowId xmlns:a16="http://schemas.microsoft.com/office/drawing/2014/main" val="613383813"/>
                  </a:ext>
                </a:extLst>
              </a:tr>
            </a:tbl>
          </a:graphicData>
        </a:graphic>
      </p:graphicFrame>
    </p:spTree>
    <p:extLst>
      <p:ext uri="{BB962C8B-B14F-4D97-AF65-F5344CB8AC3E}">
        <p14:creationId xmlns:p14="http://schemas.microsoft.com/office/powerpoint/2010/main" val="424854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60C4C457-20F7-4941-8DF5-10F2E0D5C800}"/>
              </a:ext>
            </a:extLst>
          </p:cNvPr>
          <p:cNvSpPr>
            <a:spLocks noGrp="1"/>
          </p:cNvSpPr>
          <p:nvPr>
            <p:ph type="title"/>
          </p:nvPr>
        </p:nvSpPr>
        <p:spPr>
          <a:xfrm>
            <a:off x="1736741" y="383876"/>
            <a:ext cx="7521111" cy="667962"/>
          </a:xfrm>
        </p:spPr>
        <p:txBody>
          <a:bodyPr vert="horz" lIns="91440" tIns="45720" rIns="91440" bIns="45720" rtlCol="0" anchor="b">
            <a:noAutofit/>
          </a:bodyPr>
          <a:lstStyle/>
          <a:p>
            <a:pPr algn="ctr"/>
            <a:r>
              <a:rPr lang="en-US" sz="5200" dirty="0">
                <a:solidFill>
                  <a:schemeClr val="tx2"/>
                </a:solidFill>
              </a:rPr>
              <a:t>Square hinge loss function</a:t>
            </a:r>
          </a:p>
        </p:txBody>
      </p:sp>
      <p:grpSp>
        <p:nvGrpSpPr>
          <p:cNvPr id="23" name="Group 2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4" name="Freeform: Shape 2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0" name="Freeform: Shape 2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3B4360BB-0AE4-4E21-8942-91442FBD8295}"/>
              </a:ext>
            </a:extLst>
          </p:cNvPr>
          <p:cNvSpPr txBox="1"/>
          <p:nvPr/>
        </p:nvSpPr>
        <p:spPr>
          <a:xfrm>
            <a:off x="970440" y="1122262"/>
            <a:ext cx="9767847" cy="2308324"/>
          </a:xfrm>
          <a:prstGeom prst="rect">
            <a:avLst/>
          </a:prstGeom>
          <a:noFill/>
        </p:spPr>
        <p:txBody>
          <a:bodyPr wrap="square" rtlCol="0">
            <a:spAutoFit/>
          </a:bodyPr>
          <a:lstStyle/>
          <a:p>
            <a:r>
              <a:rPr lang="en-US" sz="2400" dirty="0"/>
              <a:t>Init: output from network, label </a:t>
            </a:r>
          </a:p>
          <a:p>
            <a:r>
              <a:rPr lang="en-US" sz="2400" dirty="0"/>
              <a:t>( the label of our data is an interval, mark as </a:t>
            </a:r>
            <a:r>
              <a:rPr lang="en-US" sz="2400" dirty="0" err="1"/>
              <a:t>label_down</a:t>
            </a:r>
            <a:r>
              <a:rPr lang="en-US" sz="2400" dirty="0"/>
              <a:t>, </a:t>
            </a:r>
            <a:r>
              <a:rPr lang="en-US" sz="2400" dirty="0" err="1"/>
              <a:t>label_up</a:t>
            </a:r>
            <a:r>
              <a:rPr lang="en-US" sz="2400" dirty="0"/>
              <a:t>)</a:t>
            </a:r>
          </a:p>
          <a:p>
            <a:r>
              <a:rPr lang="en-US" sz="2400" dirty="0"/>
              <a:t>Compute: </a:t>
            </a:r>
            <a:r>
              <a:rPr lang="en-US" sz="2400" dirty="0" err="1"/>
              <a:t>gap_down</a:t>
            </a:r>
            <a:r>
              <a:rPr lang="en-US" sz="2400" dirty="0"/>
              <a:t> = output - </a:t>
            </a:r>
            <a:r>
              <a:rPr lang="en-US" sz="2400" dirty="0" err="1"/>
              <a:t>label_down</a:t>
            </a:r>
            <a:r>
              <a:rPr lang="en-US" sz="2400" dirty="0"/>
              <a:t>, </a:t>
            </a:r>
            <a:r>
              <a:rPr lang="en-US" sz="2400" dirty="0" err="1"/>
              <a:t>gap_up</a:t>
            </a:r>
            <a:r>
              <a:rPr lang="en-US" sz="2400" dirty="0"/>
              <a:t> = </a:t>
            </a:r>
            <a:r>
              <a:rPr lang="en-US" sz="2400" dirty="0" err="1"/>
              <a:t>label_up</a:t>
            </a:r>
            <a:r>
              <a:rPr lang="en-US" sz="2400" dirty="0"/>
              <a:t> – output.</a:t>
            </a:r>
          </a:p>
          <a:p>
            <a:r>
              <a:rPr lang="en-US" sz="2400" dirty="0"/>
              <a:t>                   </a:t>
            </a:r>
            <a:r>
              <a:rPr lang="en-US" sz="2400" dirty="0" err="1"/>
              <a:t>Loss_down</a:t>
            </a:r>
            <a:r>
              <a:rPr lang="en-US" sz="2400" dirty="0"/>
              <a:t> = </a:t>
            </a:r>
            <a:r>
              <a:rPr lang="en-US" sz="2400" b="0" i="0" dirty="0" err="1">
                <a:solidFill>
                  <a:srgbClr val="24292E"/>
                </a:solidFill>
                <a:effectLst/>
                <a:latin typeface="SFMono-Regular"/>
              </a:rPr>
              <a:t>ifelse</a:t>
            </a:r>
            <a:r>
              <a:rPr lang="en-US" sz="2400" b="0" i="0" dirty="0">
                <a:solidFill>
                  <a:srgbClr val="24292E"/>
                </a:solidFill>
                <a:effectLst/>
                <a:latin typeface="SFMono-Regular"/>
              </a:rPr>
              <a:t>(</a:t>
            </a:r>
            <a:r>
              <a:rPr lang="en-US" sz="2400" dirty="0" err="1"/>
              <a:t>gap_down</a:t>
            </a:r>
            <a:r>
              <a:rPr lang="en-US" sz="2400" dirty="0"/>
              <a:t> </a:t>
            </a:r>
            <a:r>
              <a:rPr lang="en-US" sz="2400" b="0" i="0" dirty="0">
                <a:solidFill>
                  <a:srgbClr val="D73A49"/>
                </a:solidFill>
                <a:effectLst/>
                <a:latin typeface="SFMono-Regular"/>
              </a:rPr>
              <a:t>&lt;</a:t>
            </a:r>
            <a:r>
              <a:rPr lang="en-US" sz="2400" b="0" i="0" dirty="0">
                <a:solidFill>
                  <a:srgbClr val="24292E"/>
                </a:solidFill>
                <a:effectLst/>
                <a:latin typeface="SFMono-Regular"/>
              </a:rPr>
              <a:t>1,(</a:t>
            </a:r>
            <a:r>
              <a:rPr lang="en-US" sz="2400" dirty="0" err="1"/>
              <a:t>gap_down</a:t>
            </a:r>
            <a:r>
              <a:rPr lang="en-US" sz="2400" dirty="0"/>
              <a:t> </a:t>
            </a:r>
            <a:r>
              <a:rPr lang="en-US" sz="2400" b="0" i="0" dirty="0">
                <a:solidFill>
                  <a:srgbClr val="D73A49"/>
                </a:solidFill>
                <a:effectLst/>
                <a:latin typeface="SFMono-Regular"/>
              </a:rPr>
              <a:t>-</a:t>
            </a:r>
            <a:r>
              <a:rPr lang="en-US" sz="2400" b="0" i="0" dirty="0">
                <a:solidFill>
                  <a:srgbClr val="24292E"/>
                </a:solidFill>
                <a:effectLst/>
                <a:latin typeface="SFMono-Regular"/>
              </a:rPr>
              <a:t>1)</a:t>
            </a:r>
            <a:r>
              <a:rPr lang="en-US" sz="2400" b="0" i="0" dirty="0">
                <a:solidFill>
                  <a:srgbClr val="D73A49"/>
                </a:solidFill>
                <a:effectLst/>
                <a:latin typeface="SFMono-Regular"/>
              </a:rPr>
              <a:t>^</a:t>
            </a:r>
            <a:r>
              <a:rPr lang="en-US" sz="2400" b="0" i="0" dirty="0">
                <a:solidFill>
                  <a:srgbClr val="005CC5"/>
                </a:solidFill>
                <a:effectLst/>
                <a:latin typeface="SFMono-Regular"/>
              </a:rPr>
              <a:t>2</a:t>
            </a:r>
            <a:r>
              <a:rPr lang="en-US" sz="2400" b="0" i="0" dirty="0">
                <a:solidFill>
                  <a:srgbClr val="24292E"/>
                </a:solidFill>
                <a:effectLst/>
                <a:latin typeface="SFMono-Regular"/>
              </a:rPr>
              <a:t>,</a:t>
            </a:r>
            <a:r>
              <a:rPr lang="en-US" sz="2400" b="0" i="0" dirty="0">
                <a:solidFill>
                  <a:srgbClr val="005CC5"/>
                </a:solidFill>
                <a:effectLst/>
                <a:latin typeface="SFMono-Regular"/>
              </a:rPr>
              <a:t>0</a:t>
            </a:r>
            <a:r>
              <a:rPr lang="en-US" sz="2400" b="0" i="0" dirty="0">
                <a:solidFill>
                  <a:srgbClr val="24292E"/>
                </a:solidFill>
                <a:effectLst/>
                <a:latin typeface="SFMono-Regular"/>
              </a:rPr>
              <a:t>) </a:t>
            </a:r>
          </a:p>
          <a:p>
            <a:r>
              <a:rPr lang="en-US" sz="2400" dirty="0">
                <a:solidFill>
                  <a:srgbClr val="24292E"/>
                </a:solidFill>
                <a:latin typeface="SFMono-Regular"/>
              </a:rPr>
              <a:t>                   </a:t>
            </a:r>
            <a:r>
              <a:rPr lang="en-US" sz="2400" dirty="0" err="1"/>
              <a:t>Loss_up</a:t>
            </a:r>
            <a:r>
              <a:rPr lang="en-US" sz="2400" dirty="0"/>
              <a:t> = </a:t>
            </a:r>
            <a:r>
              <a:rPr lang="en-US" sz="2400" dirty="0">
                <a:solidFill>
                  <a:srgbClr val="24292E"/>
                </a:solidFill>
                <a:latin typeface="SFMono-Regular"/>
              </a:rPr>
              <a:t>      </a:t>
            </a:r>
            <a:r>
              <a:rPr lang="en-US" sz="2400" b="0" i="0" dirty="0" err="1">
                <a:solidFill>
                  <a:srgbClr val="24292E"/>
                </a:solidFill>
                <a:effectLst/>
                <a:latin typeface="SFMono-Regular"/>
              </a:rPr>
              <a:t>ifelse</a:t>
            </a:r>
            <a:r>
              <a:rPr lang="en-US" sz="2400" b="0" i="0" dirty="0">
                <a:solidFill>
                  <a:srgbClr val="24292E"/>
                </a:solidFill>
                <a:effectLst/>
                <a:latin typeface="SFMono-Regular"/>
              </a:rPr>
              <a:t>(</a:t>
            </a:r>
            <a:r>
              <a:rPr lang="en-US" sz="2400" dirty="0" err="1"/>
              <a:t>gap_up</a:t>
            </a:r>
            <a:r>
              <a:rPr lang="en-US" sz="2400" dirty="0"/>
              <a:t> </a:t>
            </a:r>
            <a:r>
              <a:rPr lang="en-US" sz="2400" b="0" i="0" dirty="0">
                <a:solidFill>
                  <a:srgbClr val="D73A49"/>
                </a:solidFill>
                <a:effectLst/>
                <a:latin typeface="SFMono-Regular"/>
              </a:rPr>
              <a:t>&lt;</a:t>
            </a:r>
            <a:r>
              <a:rPr lang="en-US" sz="2400" b="0" i="0" dirty="0">
                <a:solidFill>
                  <a:srgbClr val="24292E"/>
                </a:solidFill>
                <a:effectLst/>
                <a:latin typeface="SFMono-Regular"/>
              </a:rPr>
              <a:t>1,(</a:t>
            </a:r>
            <a:r>
              <a:rPr lang="en-US" sz="2400" dirty="0" err="1"/>
              <a:t>gap_up</a:t>
            </a:r>
            <a:r>
              <a:rPr lang="en-US" sz="2400" dirty="0"/>
              <a:t> </a:t>
            </a:r>
            <a:r>
              <a:rPr lang="en-US" sz="2400" b="0" i="0" dirty="0">
                <a:solidFill>
                  <a:srgbClr val="D73A49"/>
                </a:solidFill>
                <a:effectLst/>
                <a:latin typeface="SFMono-Regular"/>
              </a:rPr>
              <a:t>-</a:t>
            </a:r>
            <a:r>
              <a:rPr lang="en-US" sz="2400" b="0" i="0" dirty="0">
                <a:solidFill>
                  <a:srgbClr val="24292E"/>
                </a:solidFill>
                <a:effectLst/>
                <a:latin typeface="SFMono-Regular"/>
              </a:rPr>
              <a:t>1)</a:t>
            </a:r>
            <a:r>
              <a:rPr lang="en-US" sz="2400" b="0" i="0" dirty="0">
                <a:solidFill>
                  <a:srgbClr val="D73A49"/>
                </a:solidFill>
                <a:effectLst/>
                <a:latin typeface="SFMono-Regular"/>
              </a:rPr>
              <a:t>^</a:t>
            </a:r>
            <a:r>
              <a:rPr lang="en-US" sz="2400" b="0" i="0" dirty="0">
                <a:solidFill>
                  <a:srgbClr val="005CC5"/>
                </a:solidFill>
                <a:effectLst/>
                <a:latin typeface="SFMono-Regular"/>
              </a:rPr>
              <a:t>2</a:t>
            </a:r>
            <a:r>
              <a:rPr lang="en-US" sz="2400" b="0" i="0" dirty="0">
                <a:solidFill>
                  <a:srgbClr val="24292E"/>
                </a:solidFill>
                <a:effectLst/>
                <a:latin typeface="SFMono-Regular"/>
              </a:rPr>
              <a:t>,</a:t>
            </a:r>
            <a:r>
              <a:rPr lang="en-US" sz="2400" b="0" i="0" dirty="0">
                <a:solidFill>
                  <a:srgbClr val="005CC5"/>
                </a:solidFill>
                <a:effectLst/>
                <a:latin typeface="SFMono-Regular"/>
              </a:rPr>
              <a:t>0</a:t>
            </a:r>
            <a:r>
              <a:rPr lang="en-US" sz="2400" b="0" i="0" dirty="0">
                <a:solidFill>
                  <a:srgbClr val="24292E"/>
                </a:solidFill>
                <a:effectLst/>
                <a:latin typeface="SFMono-Regular"/>
              </a:rPr>
              <a:t>) </a:t>
            </a:r>
          </a:p>
          <a:p>
            <a:r>
              <a:rPr lang="en-US" sz="2400" dirty="0">
                <a:solidFill>
                  <a:srgbClr val="24292E"/>
                </a:solidFill>
                <a:latin typeface="SFMono-Regular"/>
              </a:rPr>
              <a:t>                   Loss = </a:t>
            </a:r>
            <a:r>
              <a:rPr lang="en-US" sz="2400" dirty="0" err="1"/>
              <a:t>Loss_down</a:t>
            </a:r>
            <a:r>
              <a:rPr lang="en-US" sz="2400" dirty="0"/>
              <a:t> + </a:t>
            </a:r>
            <a:r>
              <a:rPr lang="en-US" sz="2400" dirty="0" err="1"/>
              <a:t>Loss_up</a:t>
            </a:r>
            <a:r>
              <a:rPr lang="en-US" sz="2400" dirty="0"/>
              <a:t> </a:t>
            </a:r>
          </a:p>
        </p:txBody>
      </p:sp>
      <p:pic>
        <p:nvPicPr>
          <p:cNvPr id="4" name="Picture 3" descr="A picture containing histogram&#10;&#10;Description automatically generated">
            <a:extLst>
              <a:ext uri="{FF2B5EF4-FFF2-40B4-BE49-F238E27FC236}">
                <a16:creationId xmlns:a16="http://schemas.microsoft.com/office/drawing/2014/main" id="{0296CAF4-CD75-41D5-873D-F41F5F28F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91" y="3660110"/>
            <a:ext cx="3554142" cy="3023329"/>
          </a:xfrm>
          <a:prstGeom prst="rect">
            <a:avLst/>
          </a:prstGeom>
        </p:spPr>
      </p:pic>
      <p:sp>
        <p:nvSpPr>
          <p:cNvPr id="5" name="TextBox 4">
            <a:extLst>
              <a:ext uri="{FF2B5EF4-FFF2-40B4-BE49-F238E27FC236}">
                <a16:creationId xmlns:a16="http://schemas.microsoft.com/office/drawing/2014/main" id="{0861A83A-AF47-4E7B-8783-35F2827B0962}"/>
              </a:ext>
            </a:extLst>
          </p:cNvPr>
          <p:cNvSpPr txBox="1"/>
          <p:nvPr/>
        </p:nvSpPr>
        <p:spPr>
          <a:xfrm>
            <a:off x="6361929" y="6104792"/>
            <a:ext cx="3958256" cy="369332"/>
          </a:xfrm>
          <a:prstGeom prst="rect">
            <a:avLst/>
          </a:prstGeom>
          <a:noFill/>
        </p:spPr>
        <p:txBody>
          <a:bodyPr wrap="square" rtlCol="0">
            <a:spAutoFit/>
          </a:bodyPr>
          <a:lstStyle/>
          <a:p>
            <a:r>
              <a:rPr lang="en-US" dirty="0"/>
              <a:t>Link: https://www.researchgate.net/</a:t>
            </a:r>
          </a:p>
        </p:txBody>
      </p:sp>
    </p:spTree>
    <p:extLst>
      <p:ext uri="{BB962C8B-B14F-4D97-AF65-F5344CB8AC3E}">
        <p14:creationId xmlns:p14="http://schemas.microsoft.com/office/powerpoint/2010/main" val="64475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6D12719-C066-49D4-842A-7DC226A72757}"/>
              </a:ext>
            </a:extLst>
          </p:cNvPr>
          <p:cNvSpPr>
            <a:spLocks noGrp="1"/>
          </p:cNvSpPr>
          <p:nvPr>
            <p:ph type="title"/>
          </p:nvPr>
        </p:nvSpPr>
        <p:spPr>
          <a:xfrm>
            <a:off x="2581828" y="556839"/>
            <a:ext cx="6739136" cy="888215"/>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Spatial pyramid pooling</a:t>
            </a:r>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FB5C4BE5-C0DD-4B29-9A9C-90A4B9978FBD}"/>
              </a:ext>
            </a:extLst>
          </p:cNvPr>
          <p:cNvSpPr txBox="1"/>
          <p:nvPr/>
        </p:nvSpPr>
        <p:spPr>
          <a:xfrm>
            <a:off x="1498769" y="2093496"/>
            <a:ext cx="8727440" cy="1569660"/>
          </a:xfrm>
          <a:prstGeom prst="rect">
            <a:avLst/>
          </a:prstGeom>
          <a:noFill/>
        </p:spPr>
        <p:txBody>
          <a:bodyPr wrap="square" rtlCol="0">
            <a:spAutoFit/>
          </a:bodyPr>
          <a:lstStyle/>
          <a:p>
            <a:r>
              <a:rPr lang="en-US" sz="2400" dirty="0"/>
              <a:t>Why need spatial pyramid pooling</a:t>
            </a:r>
          </a:p>
          <a:p>
            <a:pPr marL="342900" indent="-342900">
              <a:buAutoNum type="arabicPeriod"/>
            </a:pPr>
            <a:r>
              <a:rPr lang="en-US" sz="2400" dirty="0"/>
              <a:t>Traditional convolutional network need fixed input</a:t>
            </a:r>
          </a:p>
          <a:p>
            <a:pPr marL="342900" indent="-342900">
              <a:buAutoNum type="arabicPeriod"/>
            </a:pPr>
            <a:r>
              <a:rPr lang="en-US" sz="2400" dirty="0"/>
              <a:t>By using spatial pyramid pooling, convolutional network support input of arbitrary sizes</a:t>
            </a:r>
          </a:p>
        </p:txBody>
      </p:sp>
      <p:sp>
        <p:nvSpPr>
          <p:cNvPr id="6" name="TextBox 5">
            <a:extLst>
              <a:ext uri="{FF2B5EF4-FFF2-40B4-BE49-F238E27FC236}">
                <a16:creationId xmlns:a16="http://schemas.microsoft.com/office/drawing/2014/main" id="{53C10986-DBDD-494C-A1BB-78AE33F5EC9F}"/>
              </a:ext>
            </a:extLst>
          </p:cNvPr>
          <p:cNvSpPr txBox="1"/>
          <p:nvPr/>
        </p:nvSpPr>
        <p:spPr>
          <a:xfrm>
            <a:off x="897025" y="4155722"/>
            <a:ext cx="8427551" cy="461665"/>
          </a:xfrm>
          <a:prstGeom prst="rect">
            <a:avLst/>
          </a:prstGeom>
          <a:noFill/>
        </p:spPr>
        <p:txBody>
          <a:bodyPr wrap="square" rtlCol="0">
            <a:spAutoFit/>
          </a:bodyPr>
          <a:lstStyle/>
          <a:p>
            <a:r>
              <a:rPr lang="en-US" sz="2400" dirty="0"/>
              <a:t>how it work in convolution 1D:</a:t>
            </a:r>
          </a:p>
        </p:txBody>
      </p:sp>
      <p:pic>
        <p:nvPicPr>
          <p:cNvPr id="3" name="Picture 2" descr="A picture containing object, clock, room&#10;&#10;Description automatically generated">
            <a:extLst>
              <a:ext uri="{FF2B5EF4-FFF2-40B4-BE49-F238E27FC236}">
                <a16:creationId xmlns:a16="http://schemas.microsoft.com/office/drawing/2014/main" id="{E1BBE78B-45B7-4B8F-95F7-E308E8443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93" y="4848220"/>
            <a:ext cx="6401355" cy="861135"/>
          </a:xfrm>
          <a:prstGeom prst="rect">
            <a:avLst/>
          </a:prstGeom>
        </p:spPr>
      </p:pic>
      <p:sp>
        <p:nvSpPr>
          <p:cNvPr id="7" name="TextBox 6">
            <a:extLst>
              <a:ext uri="{FF2B5EF4-FFF2-40B4-BE49-F238E27FC236}">
                <a16:creationId xmlns:a16="http://schemas.microsoft.com/office/drawing/2014/main" id="{7AF4D6DB-8A09-45CE-BE56-C2D43F88375C}"/>
              </a:ext>
            </a:extLst>
          </p:cNvPr>
          <p:cNvSpPr txBox="1"/>
          <p:nvPr/>
        </p:nvSpPr>
        <p:spPr>
          <a:xfrm>
            <a:off x="6444762" y="3801460"/>
            <a:ext cx="5363411" cy="1754326"/>
          </a:xfrm>
          <a:prstGeom prst="rect">
            <a:avLst/>
          </a:prstGeom>
          <a:noFill/>
        </p:spPr>
        <p:txBody>
          <a:bodyPr wrap="square" rtlCol="0">
            <a:spAutoFit/>
          </a:bodyPr>
          <a:lstStyle/>
          <a:p>
            <a:r>
              <a:rPr lang="en-US" dirty="0"/>
              <a:t>Max each 16/16 elements: 1 2 4 8 2 3 5 7 0 1 0 0 3 4 2 1</a:t>
            </a:r>
          </a:p>
          <a:p>
            <a:r>
              <a:rPr lang="en-US" dirty="0"/>
              <a:t>Max each 16/4 elements: 8 7 1 4</a:t>
            </a:r>
          </a:p>
          <a:p>
            <a:r>
              <a:rPr lang="en-US" dirty="0"/>
              <a:t>Max each 16/1 elements: 8</a:t>
            </a:r>
          </a:p>
          <a:p>
            <a:r>
              <a:rPr lang="en-US" dirty="0"/>
              <a:t>Concatenate: 1 2 4 8 2 3 5 7 0 1 0 0 3 4 2 1 8 7 1 4 8</a:t>
            </a:r>
          </a:p>
          <a:p>
            <a:r>
              <a:rPr lang="en-US" dirty="0"/>
              <a:t>Have 4 + 16 + 1 = 21 elements</a:t>
            </a:r>
          </a:p>
          <a:p>
            <a:endParaRPr lang="en-US" dirty="0"/>
          </a:p>
        </p:txBody>
      </p:sp>
    </p:spTree>
    <p:extLst>
      <p:ext uri="{BB962C8B-B14F-4D97-AF65-F5344CB8AC3E}">
        <p14:creationId xmlns:p14="http://schemas.microsoft.com/office/powerpoint/2010/main" val="13609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 name="Picture 3" descr="A picture containing chart&#10;&#10;Description automatically generated">
            <a:extLst>
              <a:ext uri="{FF2B5EF4-FFF2-40B4-BE49-F238E27FC236}">
                <a16:creationId xmlns:a16="http://schemas.microsoft.com/office/drawing/2014/main" id="{607DA734-BE0E-4B72-81AD-6D255FA35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720" y="615667"/>
            <a:ext cx="8178355" cy="5069154"/>
          </a:xfrm>
          <a:prstGeom prst="rect">
            <a:avLst/>
          </a:prstGeom>
        </p:spPr>
      </p:pic>
      <p:sp>
        <p:nvSpPr>
          <p:cNvPr id="5" name="TextBox 4">
            <a:extLst>
              <a:ext uri="{FF2B5EF4-FFF2-40B4-BE49-F238E27FC236}">
                <a16:creationId xmlns:a16="http://schemas.microsoft.com/office/drawing/2014/main" id="{CEBB63C7-35BA-42BF-8FFE-5E64688FD379}"/>
              </a:ext>
            </a:extLst>
          </p:cNvPr>
          <p:cNvSpPr txBox="1"/>
          <p:nvPr/>
        </p:nvSpPr>
        <p:spPr>
          <a:xfrm>
            <a:off x="1125946" y="6011279"/>
            <a:ext cx="5547360" cy="369332"/>
          </a:xfrm>
          <a:prstGeom prst="rect">
            <a:avLst/>
          </a:prstGeom>
          <a:noFill/>
        </p:spPr>
        <p:txBody>
          <a:bodyPr wrap="square" rtlCol="0">
            <a:spAutoFit/>
          </a:bodyPr>
          <a:lstStyle/>
          <a:p>
            <a:r>
              <a:rPr lang="en-US" dirty="0"/>
              <a:t>Link: http://kaiminghe.com/eccv14sppnet/index.html</a:t>
            </a:r>
          </a:p>
        </p:txBody>
      </p:sp>
      <p:sp>
        <p:nvSpPr>
          <p:cNvPr id="9" name="TextBox 8">
            <a:extLst>
              <a:ext uri="{FF2B5EF4-FFF2-40B4-BE49-F238E27FC236}">
                <a16:creationId xmlns:a16="http://schemas.microsoft.com/office/drawing/2014/main" id="{B7FBA559-D7F5-4C8B-9CC1-A8EFA1216032}"/>
              </a:ext>
            </a:extLst>
          </p:cNvPr>
          <p:cNvSpPr txBox="1"/>
          <p:nvPr/>
        </p:nvSpPr>
        <p:spPr>
          <a:xfrm>
            <a:off x="7833395" y="4183117"/>
            <a:ext cx="2526949" cy="369332"/>
          </a:xfrm>
          <a:prstGeom prst="rect">
            <a:avLst/>
          </a:prstGeom>
          <a:noFill/>
        </p:spPr>
        <p:txBody>
          <a:bodyPr wrap="square" rtlCol="0">
            <a:spAutoFit/>
          </a:bodyPr>
          <a:lstStyle/>
          <a:p>
            <a:r>
              <a:rPr lang="en-US" dirty="0"/>
              <a:t>Arbitrary size</a:t>
            </a:r>
          </a:p>
        </p:txBody>
      </p:sp>
      <p:sp>
        <p:nvSpPr>
          <p:cNvPr id="2" name="TextBox 1">
            <a:extLst>
              <a:ext uri="{FF2B5EF4-FFF2-40B4-BE49-F238E27FC236}">
                <a16:creationId xmlns:a16="http://schemas.microsoft.com/office/drawing/2014/main" id="{1DDF61AF-A72B-42C2-A1C5-47B641044222}"/>
              </a:ext>
            </a:extLst>
          </p:cNvPr>
          <p:cNvSpPr txBox="1"/>
          <p:nvPr/>
        </p:nvSpPr>
        <p:spPr>
          <a:xfrm>
            <a:off x="1303402" y="302004"/>
            <a:ext cx="3469934" cy="646331"/>
          </a:xfrm>
          <a:prstGeom prst="rect">
            <a:avLst/>
          </a:prstGeom>
          <a:noFill/>
        </p:spPr>
        <p:txBody>
          <a:bodyPr wrap="square" rtlCol="0">
            <a:spAutoFit/>
          </a:bodyPr>
          <a:lstStyle/>
          <a:p>
            <a:r>
              <a:rPr lang="en-US" sz="1800" dirty="0"/>
              <a:t>how it work in convolution 2D:</a:t>
            </a:r>
          </a:p>
          <a:p>
            <a:endParaRPr lang="en-US" dirty="0"/>
          </a:p>
        </p:txBody>
      </p:sp>
    </p:spTree>
    <p:extLst>
      <p:ext uri="{BB962C8B-B14F-4D97-AF65-F5344CB8AC3E}">
        <p14:creationId xmlns:p14="http://schemas.microsoft.com/office/powerpoint/2010/main" val="272351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38D16-7D51-45F3-8BB6-B45E67631E53}"/>
              </a:ext>
            </a:extLst>
          </p:cNvPr>
          <p:cNvSpPr>
            <a:spLocks noGrp="1"/>
          </p:cNvSpPr>
          <p:nvPr>
            <p:ph type="title"/>
          </p:nvPr>
        </p:nvSpPr>
        <p:spPr>
          <a:xfrm>
            <a:off x="3246223" y="911960"/>
            <a:ext cx="5576155" cy="746886"/>
          </a:xfrm>
        </p:spPr>
        <p:txBody>
          <a:bodyPr vert="horz" lIns="91440" tIns="45720" rIns="91440" bIns="45720" rtlCol="0" anchor="b">
            <a:normAutofit fontScale="90000"/>
          </a:bodyPr>
          <a:lstStyle/>
          <a:p>
            <a:pPr algn="ctr"/>
            <a:r>
              <a:rPr lang="en-US" sz="5200" dirty="0" err="1">
                <a:solidFill>
                  <a:schemeClr val="tx2"/>
                </a:solidFill>
              </a:rPr>
              <a:t>Pytorch</a:t>
            </a:r>
            <a:endParaRPr lang="en-US" sz="5200" kern="1200" dirty="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CABC9F2E-950C-4877-AF99-A77DDA8D9491}"/>
              </a:ext>
            </a:extLst>
          </p:cNvPr>
          <p:cNvSpPr txBox="1"/>
          <p:nvPr/>
        </p:nvSpPr>
        <p:spPr>
          <a:xfrm>
            <a:off x="1714500" y="2013438"/>
            <a:ext cx="9390185" cy="1477328"/>
          </a:xfrm>
          <a:prstGeom prst="rect">
            <a:avLst/>
          </a:prstGeom>
          <a:noFill/>
        </p:spPr>
        <p:txBody>
          <a:bodyPr wrap="square" rtlCol="0">
            <a:spAutoFit/>
          </a:bodyPr>
          <a:lstStyle/>
          <a:p>
            <a:r>
              <a:rPr lang="en-US" dirty="0">
                <a:solidFill>
                  <a:srgbClr val="000000"/>
                </a:solidFill>
                <a:latin typeface="Arial" panose="020B0604020202020204" pitchFamily="34" charset="0"/>
              </a:rPr>
              <a:t>What is </a:t>
            </a:r>
            <a:r>
              <a:rPr lang="en-US" dirty="0" err="1">
                <a:solidFill>
                  <a:srgbClr val="000000"/>
                </a:solidFill>
                <a:latin typeface="Arial" panose="020B0604020202020204" pitchFamily="34" charset="0"/>
              </a:rPr>
              <a:t>pytorch</a:t>
            </a:r>
            <a:endParaRPr lang="en-US" dirty="0">
              <a:solidFill>
                <a:srgbClr val="000000"/>
              </a:solidFill>
              <a:latin typeface="Arial" panose="020B0604020202020204" pitchFamily="34" charset="0"/>
            </a:endParaRPr>
          </a:p>
          <a:p>
            <a:r>
              <a:rPr lang="en-US" dirty="0" err="1">
                <a:solidFill>
                  <a:srgbClr val="000000"/>
                </a:solidFill>
                <a:latin typeface="Arial" panose="020B0604020202020204" pitchFamily="34" charset="0"/>
              </a:rPr>
              <a:t>PyTorch</a:t>
            </a:r>
            <a:r>
              <a:rPr lang="en-US" dirty="0">
                <a:solidFill>
                  <a:srgbClr val="000000"/>
                </a:solidFill>
                <a:latin typeface="Arial" panose="020B0604020202020204" pitchFamily="34" charset="0"/>
              </a:rPr>
              <a:t> is an open source machine learning library based on the Torch library, used for applications such as computer vision and natural language processing, primarily developed by Facebook's AI Research lab (FAIR). It is free and open-source software released under the Modified BSD license.</a:t>
            </a:r>
          </a:p>
        </p:txBody>
      </p:sp>
      <p:sp>
        <p:nvSpPr>
          <p:cNvPr id="4" name="TextBox 3">
            <a:extLst>
              <a:ext uri="{FF2B5EF4-FFF2-40B4-BE49-F238E27FC236}">
                <a16:creationId xmlns:a16="http://schemas.microsoft.com/office/drawing/2014/main" id="{98F90BAA-E3BA-48D3-8E74-C46087F44CDF}"/>
              </a:ext>
            </a:extLst>
          </p:cNvPr>
          <p:cNvSpPr txBox="1"/>
          <p:nvPr/>
        </p:nvSpPr>
        <p:spPr>
          <a:xfrm>
            <a:off x="1712881" y="3820963"/>
            <a:ext cx="8642838" cy="369332"/>
          </a:xfrm>
          <a:prstGeom prst="rect">
            <a:avLst/>
          </a:prstGeom>
          <a:noFill/>
        </p:spPr>
        <p:txBody>
          <a:bodyPr wrap="square" rtlCol="0">
            <a:spAutoFit/>
          </a:bodyPr>
          <a:lstStyle/>
          <a:p>
            <a:r>
              <a:rPr lang="en-US" dirty="0"/>
              <a:t>Show code how it work</a:t>
            </a:r>
          </a:p>
        </p:txBody>
      </p:sp>
    </p:spTree>
    <p:extLst>
      <p:ext uri="{BB962C8B-B14F-4D97-AF65-F5344CB8AC3E}">
        <p14:creationId xmlns:p14="http://schemas.microsoft.com/office/powerpoint/2010/main" val="119218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0724F536-FCF8-4CD6-B7DA-DBF389AF3E09}"/>
              </a:ext>
            </a:extLst>
          </p:cNvPr>
          <p:cNvSpPr>
            <a:spLocks noGrp="1"/>
          </p:cNvSpPr>
          <p:nvPr>
            <p:ph type="title"/>
          </p:nvPr>
        </p:nvSpPr>
        <p:spPr>
          <a:xfrm>
            <a:off x="3341756" y="928301"/>
            <a:ext cx="5282697" cy="869326"/>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Model 1</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3A76F6D4-083D-4F2A-BF0A-24352B8B49F1}"/>
              </a:ext>
            </a:extLst>
          </p:cNvPr>
          <p:cNvSpPr txBox="1"/>
          <p:nvPr/>
        </p:nvSpPr>
        <p:spPr>
          <a:xfrm>
            <a:off x="1416867" y="2138978"/>
            <a:ext cx="8026400" cy="923330"/>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 1.Feature engineering approach: (already coded and evaluated)</a:t>
            </a:r>
            <a:endParaRPr lang="en-US" b="0" dirty="0">
              <a:effectLst/>
            </a:endParaRPr>
          </a:p>
          <a:p>
            <a:br>
              <a:rPr lang="en-US" dirty="0"/>
            </a:br>
            <a:endParaRPr lang="en-US" dirty="0"/>
          </a:p>
        </p:txBody>
      </p:sp>
      <p:sp>
        <p:nvSpPr>
          <p:cNvPr id="4" name="TextBox 3">
            <a:extLst>
              <a:ext uri="{FF2B5EF4-FFF2-40B4-BE49-F238E27FC236}">
                <a16:creationId xmlns:a16="http://schemas.microsoft.com/office/drawing/2014/main" id="{8BDF1AB3-7A55-4733-AB26-84E806B2ED11}"/>
              </a:ext>
            </a:extLst>
          </p:cNvPr>
          <p:cNvSpPr txBox="1"/>
          <p:nvPr/>
        </p:nvSpPr>
        <p:spPr>
          <a:xfrm>
            <a:off x="1487954" y="2490061"/>
            <a:ext cx="9207112" cy="2585323"/>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input layer = raw variable length feature vectors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---compute by Toby's-fixed-feature-function called </a:t>
            </a:r>
            <a:r>
              <a:rPr lang="en-US" sz="1800" b="0" i="0" u="none" strike="noStrike" dirty="0" err="1">
                <a:solidFill>
                  <a:srgbClr val="000000"/>
                </a:solidFill>
                <a:effectLst/>
                <a:latin typeface="Arial" panose="020B0604020202020204" pitchFamily="34" charset="0"/>
              </a:rPr>
              <a:t>penaltyLearning</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featureVector</a:t>
            </a:r>
            <a:r>
              <a:rPr lang="en-US" sz="1800" b="0" i="0" u="none" strike="noStrike" dirty="0">
                <a:solidFill>
                  <a:srgbClr val="000000"/>
                </a:solidFill>
                <a:effectLst/>
                <a:latin typeface="Arial" panose="020B0604020202020204" pitchFamily="34" charset="0"/>
              </a:rPr>
              <a:t>---&gt;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first "hidden" layer = fixed size feature vector (117) (FIXED)</a:t>
            </a:r>
          </a:p>
          <a:p>
            <a:pPr rtl="0">
              <a:spcBef>
                <a:spcPts val="0"/>
              </a:spcBef>
              <a:spcAft>
                <a:spcPts val="0"/>
              </a:spcAft>
            </a:pPr>
            <a:endParaRPr lang="en-US" b="0" dirty="0">
              <a:effectLst/>
            </a:endParaRPr>
          </a:p>
          <a:p>
            <a:pPr rtl="0">
              <a:spcBef>
                <a:spcPts val="0"/>
              </a:spcBef>
              <a:spcAft>
                <a:spcPts val="0"/>
              </a:spcAft>
            </a:pPr>
            <a:r>
              <a:rPr lang="en-US" dirty="0">
                <a:solidFill>
                  <a:srgbClr val="000000"/>
                </a:solidFill>
                <a:latin typeface="Arial" panose="020B0604020202020204" pitchFamily="34" charset="0"/>
              </a:rPr>
              <a:t>2.How model 1 looks like:</a:t>
            </a:r>
          </a:p>
          <a:p>
            <a:pPr rtl="0">
              <a:spcBef>
                <a:spcPts val="0"/>
              </a:spcBef>
              <a:spcAft>
                <a:spcPts val="0"/>
              </a:spcAft>
            </a:pPr>
            <a:r>
              <a:rPr lang="en-US" dirty="0" err="1">
                <a:solidFill>
                  <a:srgbClr val="000000"/>
                </a:solidFill>
                <a:latin typeface="Arial" panose="020B0604020202020204" pitchFamily="34" charset="0"/>
              </a:rPr>
              <a:t>nn.Linear</a:t>
            </a:r>
            <a:r>
              <a:rPr lang="en-US" dirty="0">
                <a:solidFill>
                  <a:srgbClr val="000000"/>
                </a:solidFill>
                <a:latin typeface="Arial" panose="020B0604020202020204" pitchFamily="34" charset="0"/>
              </a:rPr>
              <a:t>(117, 1)</a:t>
            </a:r>
          </a:p>
          <a:p>
            <a:pPr rtl="0">
              <a:spcBef>
                <a:spcPts val="0"/>
              </a:spcBef>
              <a:spcAft>
                <a:spcPts val="0"/>
              </a:spcAft>
            </a:pPr>
            <a:endParaRPr lang="en-US" dirty="0"/>
          </a:p>
          <a:p>
            <a:pPr rtl="0">
              <a:spcBef>
                <a:spcPts val="0"/>
              </a:spcBef>
              <a:spcAft>
                <a:spcPts val="0"/>
              </a:spcAft>
            </a:pPr>
            <a:r>
              <a:rPr lang="en-US" dirty="0">
                <a:solidFill>
                  <a:srgbClr val="000000"/>
                </a:solidFill>
                <a:latin typeface="Arial" panose="020B0604020202020204" pitchFamily="34" charset="0"/>
              </a:rPr>
              <a:t>3.Do early stop </a:t>
            </a:r>
            <a:r>
              <a:rPr lang="en-US" dirty="0" err="1">
                <a:solidFill>
                  <a:srgbClr val="000000"/>
                </a:solidFill>
                <a:latin typeface="Arial" panose="020B0604020202020204" pitchFamily="34" charset="0"/>
              </a:rPr>
              <a:t>regulization</a:t>
            </a:r>
            <a:r>
              <a:rPr lang="en-US" dirty="0">
                <a:solidFill>
                  <a:srgbClr val="000000"/>
                </a:solidFill>
                <a:latin typeface="Arial" panose="020B0604020202020204" pitchFamily="34" charset="0"/>
              </a:rPr>
              <a:t> on linear model</a:t>
            </a:r>
            <a:br>
              <a:rPr lang="en-US" dirty="0"/>
            </a:br>
            <a:endParaRPr lang="en-US" dirty="0"/>
          </a:p>
        </p:txBody>
      </p:sp>
      <p:sp>
        <p:nvSpPr>
          <p:cNvPr id="5" name="Rectangle 4">
            <a:extLst>
              <a:ext uri="{FF2B5EF4-FFF2-40B4-BE49-F238E27FC236}">
                <a16:creationId xmlns:a16="http://schemas.microsoft.com/office/drawing/2014/main" id="{D41796BE-2DF9-4A9D-B7F9-C9C2DCF9A69A}"/>
              </a:ext>
            </a:extLst>
          </p:cNvPr>
          <p:cNvSpPr/>
          <p:nvPr/>
        </p:nvSpPr>
        <p:spPr>
          <a:xfrm>
            <a:off x="7179051" y="4484048"/>
            <a:ext cx="606669" cy="1969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0DE2CF-3059-4322-A125-88F9A3D86FBE}"/>
              </a:ext>
            </a:extLst>
          </p:cNvPr>
          <p:cNvSpPr/>
          <p:nvPr/>
        </p:nvSpPr>
        <p:spPr>
          <a:xfrm>
            <a:off x="7367954" y="4572000"/>
            <a:ext cx="228600" cy="184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77169FA-3A9A-417A-8AC5-1F63A63520F3}"/>
              </a:ext>
            </a:extLst>
          </p:cNvPr>
          <p:cNvSpPr/>
          <p:nvPr/>
        </p:nvSpPr>
        <p:spPr>
          <a:xfrm>
            <a:off x="7370025" y="4869246"/>
            <a:ext cx="228600" cy="184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16F93B9-11E1-4DD4-808E-B2D14C13B4B3}"/>
              </a:ext>
            </a:extLst>
          </p:cNvPr>
          <p:cNvSpPr/>
          <p:nvPr/>
        </p:nvSpPr>
        <p:spPr>
          <a:xfrm>
            <a:off x="7367953" y="5198013"/>
            <a:ext cx="228600" cy="184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002352C-9896-4EB4-9098-18D37DB0D3D4}"/>
              </a:ext>
            </a:extLst>
          </p:cNvPr>
          <p:cNvSpPr/>
          <p:nvPr/>
        </p:nvSpPr>
        <p:spPr>
          <a:xfrm>
            <a:off x="7366015" y="5525090"/>
            <a:ext cx="228600" cy="184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5E1F-DFC4-481C-B917-DC7068F3D89F}"/>
              </a:ext>
            </a:extLst>
          </p:cNvPr>
          <p:cNvSpPr/>
          <p:nvPr/>
        </p:nvSpPr>
        <p:spPr>
          <a:xfrm>
            <a:off x="7366015" y="5853857"/>
            <a:ext cx="228600" cy="184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0B0B65-CB30-42FB-A4A4-48666D8D6107}"/>
              </a:ext>
            </a:extLst>
          </p:cNvPr>
          <p:cNvSpPr/>
          <p:nvPr/>
        </p:nvSpPr>
        <p:spPr>
          <a:xfrm>
            <a:off x="7364077" y="6155901"/>
            <a:ext cx="228600" cy="184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435194A-6649-4638-8902-D002B0248C1B}"/>
              </a:ext>
            </a:extLst>
          </p:cNvPr>
          <p:cNvSpPr/>
          <p:nvPr/>
        </p:nvSpPr>
        <p:spPr>
          <a:xfrm>
            <a:off x="8783515" y="5096883"/>
            <a:ext cx="404447" cy="4282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D44143E-3256-47A2-B002-574C8CE1D3F3}"/>
              </a:ext>
            </a:extLst>
          </p:cNvPr>
          <p:cNvSpPr/>
          <p:nvPr/>
        </p:nvSpPr>
        <p:spPr>
          <a:xfrm>
            <a:off x="8857444" y="5218667"/>
            <a:ext cx="228600" cy="184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A671C51F-B1E9-4186-B0EB-10A390D9EB7E}"/>
              </a:ext>
            </a:extLst>
          </p:cNvPr>
          <p:cNvCxnSpPr>
            <a:endCxn id="38" idx="1"/>
          </p:cNvCxnSpPr>
          <p:nvPr/>
        </p:nvCxnSpPr>
        <p:spPr>
          <a:xfrm>
            <a:off x="7592677" y="4683666"/>
            <a:ext cx="1190838" cy="62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D56AE86-4981-4830-930B-0B0AAA9AF78F}"/>
              </a:ext>
            </a:extLst>
          </p:cNvPr>
          <p:cNvCxnSpPr>
            <a:endCxn id="38" idx="1"/>
          </p:cNvCxnSpPr>
          <p:nvPr/>
        </p:nvCxnSpPr>
        <p:spPr>
          <a:xfrm>
            <a:off x="7659007" y="4961565"/>
            <a:ext cx="1124508" cy="349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6FD17DC-3C1B-45F3-8D3E-954848F5A677}"/>
              </a:ext>
            </a:extLst>
          </p:cNvPr>
          <p:cNvCxnSpPr>
            <a:endCxn id="38" idx="1"/>
          </p:cNvCxnSpPr>
          <p:nvPr/>
        </p:nvCxnSpPr>
        <p:spPr>
          <a:xfrm>
            <a:off x="7643489" y="5288519"/>
            <a:ext cx="1140026" cy="22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B2FD691-DD64-48ED-8E0E-7E69E78D8329}"/>
              </a:ext>
            </a:extLst>
          </p:cNvPr>
          <p:cNvCxnSpPr>
            <a:endCxn id="38" idx="1"/>
          </p:cNvCxnSpPr>
          <p:nvPr/>
        </p:nvCxnSpPr>
        <p:spPr>
          <a:xfrm flipV="1">
            <a:off x="7635730" y="5310987"/>
            <a:ext cx="1147785" cy="349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9BB71E-06C9-4717-9396-18B9F37363B0}"/>
              </a:ext>
            </a:extLst>
          </p:cNvPr>
          <p:cNvCxnSpPr>
            <a:endCxn id="38" idx="1"/>
          </p:cNvCxnSpPr>
          <p:nvPr/>
        </p:nvCxnSpPr>
        <p:spPr>
          <a:xfrm flipV="1">
            <a:off x="7643489" y="5310987"/>
            <a:ext cx="1140026" cy="635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F54293D-793B-4911-832D-9A356D0DF6E6}"/>
              </a:ext>
            </a:extLst>
          </p:cNvPr>
          <p:cNvCxnSpPr>
            <a:endCxn id="38" idx="1"/>
          </p:cNvCxnSpPr>
          <p:nvPr/>
        </p:nvCxnSpPr>
        <p:spPr>
          <a:xfrm flipV="1">
            <a:off x="7615709" y="5310987"/>
            <a:ext cx="1167806" cy="93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Left Brace 52">
            <a:extLst>
              <a:ext uri="{FF2B5EF4-FFF2-40B4-BE49-F238E27FC236}">
                <a16:creationId xmlns:a16="http://schemas.microsoft.com/office/drawing/2014/main" id="{8A52667B-ADFE-4B11-BB48-7A785F61ECDB}"/>
              </a:ext>
            </a:extLst>
          </p:cNvPr>
          <p:cNvSpPr/>
          <p:nvPr/>
        </p:nvSpPr>
        <p:spPr>
          <a:xfrm>
            <a:off x="6910117" y="4572000"/>
            <a:ext cx="176483" cy="17685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E0BD741E-BC0F-4DEF-AFA1-AD25B64A4160}"/>
              </a:ext>
            </a:extLst>
          </p:cNvPr>
          <p:cNvSpPr txBox="1"/>
          <p:nvPr/>
        </p:nvSpPr>
        <p:spPr>
          <a:xfrm>
            <a:off x="6365620" y="5249836"/>
            <a:ext cx="540896" cy="369332"/>
          </a:xfrm>
          <a:prstGeom prst="rect">
            <a:avLst/>
          </a:prstGeom>
          <a:noFill/>
        </p:spPr>
        <p:txBody>
          <a:bodyPr wrap="square" rtlCol="0">
            <a:spAutoFit/>
          </a:bodyPr>
          <a:lstStyle/>
          <a:p>
            <a:r>
              <a:rPr lang="en-US" dirty="0"/>
              <a:t>117</a:t>
            </a:r>
          </a:p>
        </p:txBody>
      </p:sp>
    </p:spTree>
    <p:extLst>
      <p:ext uri="{BB962C8B-B14F-4D97-AF65-F5344CB8AC3E}">
        <p14:creationId xmlns:p14="http://schemas.microsoft.com/office/powerpoint/2010/main" val="2467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hart, scatter chart&#10;&#10;Description automatically generated">
            <a:extLst>
              <a:ext uri="{FF2B5EF4-FFF2-40B4-BE49-F238E27FC236}">
                <a16:creationId xmlns:a16="http://schemas.microsoft.com/office/drawing/2014/main" id="{A7374D1A-D3FC-49E2-8A67-EF9712762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74" y="176932"/>
            <a:ext cx="4296931" cy="3286055"/>
          </a:xfrm>
          <a:prstGeom prst="rect">
            <a:avLst/>
          </a:prstGeom>
        </p:spPr>
      </p:pic>
      <p:pic>
        <p:nvPicPr>
          <p:cNvPr id="7" name="Picture 6" descr="Chart, scatter chart&#10;&#10;Description automatically generated">
            <a:extLst>
              <a:ext uri="{FF2B5EF4-FFF2-40B4-BE49-F238E27FC236}">
                <a16:creationId xmlns:a16="http://schemas.microsoft.com/office/drawing/2014/main" id="{AF54A3AF-257D-4FBA-A8E9-C5ED44796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5381" y="208729"/>
            <a:ext cx="4339012" cy="3254258"/>
          </a:xfrm>
          <a:prstGeom prst="rect">
            <a:avLst/>
          </a:prstGeom>
        </p:spPr>
      </p:pic>
      <p:pic>
        <p:nvPicPr>
          <p:cNvPr id="11" name="Picture 10" descr="Chart, scatter chart&#10;&#10;Description automatically generated">
            <a:extLst>
              <a:ext uri="{FF2B5EF4-FFF2-40B4-BE49-F238E27FC236}">
                <a16:creationId xmlns:a16="http://schemas.microsoft.com/office/drawing/2014/main" id="{E9CBF220-5431-421F-879B-042102C66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97" y="3517465"/>
            <a:ext cx="4381408" cy="3286056"/>
          </a:xfrm>
          <a:prstGeom prst="rect">
            <a:avLst/>
          </a:prstGeom>
        </p:spPr>
      </p:pic>
      <p:pic>
        <p:nvPicPr>
          <p:cNvPr id="19" name="Picture 18" descr="Chart, scatter chart&#10;&#10;Description automatically generated">
            <a:extLst>
              <a:ext uri="{FF2B5EF4-FFF2-40B4-BE49-F238E27FC236}">
                <a16:creationId xmlns:a16="http://schemas.microsoft.com/office/drawing/2014/main" id="{5E7AC14E-F530-4697-B5FD-4B1809D7D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5381" y="3533364"/>
            <a:ext cx="4339012" cy="3254259"/>
          </a:xfrm>
          <a:prstGeom prst="rect">
            <a:avLst/>
          </a:prstGeom>
        </p:spPr>
      </p:pic>
    </p:spTree>
    <p:extLst>
      <p:ext uri="{BB962C8B-B14F-4D97-AF65-F5344CB8AC3E}">
        <p14:creationId xmlns:p14="http://schemas.microsoft.com/office/powerpoint/2010/main" val="210784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641100AA-53DF-4F06-A893-56E114909AD6}"/>
              </a:ext>
            </a:extLst>
          </p:cNvPr>
          <p:cNvSpPr>
            <a:spLocks noGrp="1"/>
          </p:cNvSpPr>
          <p:nvPr>
            <p:ph type="title"/>
          </p:nvPr>
        </p:nvSpPr>
        <p:spPr>
          <a:xfrm>
            <a:off x="3129564" y="307145"/>
            <a:ext cx="5435479" cy="817225"/>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Model 2</a:t>
            </a:r>
          </a:p>
        </p:txBody>
      </p:sp>
      <p:grpSp>
        <p:nvGrpSpPr>
          <p:cNvPr id="23" name="Group 2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4" name="Freeform: Shape 2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0" name="Freeform: Shape 2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954C722F-614F-4F3B-A010-0D9F529B1C9A}"/>
              </a:ext>
            </a:extLst>
          </p:cNvPr>
          <p:cNvSpPr txBox="1"/>
          <p:nvPr/>
        </p:nvSpPr>
        <p:spPr>
          <a:xfrm>
            <a:off x="1102253" y="1036530"/>
            <a:ext cx="8209280" cy="5909310"/>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1.Feature average approach: ( not finish coding )</a:t>
            </a:r>
          </a:p>
          <a:p>
            <a:pPr rtl="0">
              <a:spcBef>
                <a:spcPts val="0"/>
              </a:spcBef>
              <a:spcAft>
                <a:spcPts val="0"/>
              </a:spcAft>
            </a:pPr>
            <a:r>
              <a:rPr lang="en-US" sz="1800" b="0" i="0" u="none" strike="noStrike" dirty="0">
                <a:solidFill>
                  <a:srgbClr val="000000"/>
                </a:solidFill>
                <a:effectLst/>
                <a:latin typeface="Arial" panose="020B0604020202020204" pitchFamily="34" charset="0"/>
              </a:rPr>
              <a:t>for bigger sizes of data points, take average over several data points to get a single input unit. EX: </a:t>
            </a:r>
            <a:r>
              <a:rPr lang="en-US" sz="1800" b="0" i="0" u="none" strike="noStrike" dirty="0" err="1">
                <a:solidFill>
                  <a:srgbClr val="000000"/>
                </a:solidFill>
                <a:effectLst/>
                <a:latin typeface="Arial" panose="020B0604020202020204" pitchFamily="34" charset="0"/>
              </a:rPr>
              <a:t>s_i</a:t>
            </a:r>
            <a:r>
              <a:rPr lang="en-US" sz="1800" b="0" i="0" u="none" strike="noStrike" dirty="0">
                <a:solidFill>
                  <a:srgbClr val="000000"/>
                </a:solidFill>
                <a:effectLst/>
                <a:latin typeface="Arial" panose="020B0604020202020204" pitchFamily="34" charset="0"/>
              </a:rPr>
              <a:t>=2000, 10 data points per unit. mean of first 10 data points = first input unit, mean of second 10 data points = second input unit, etc.</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for smaller sizes of data points, repeat data values in multiple input units. EX: </a:t>
            </a:r>
            <a:r>
              <a:rPr lang="en-US" sz="1800" b="0" i="0" u="none" strike="noStrike" dirty="0" err="1">
                <a:solidFill>
                  <a:srgbClr val="000000"/>
                </a:solidFill>
                <a:effectLst/>
                <a:latin typeface="Arial" panose="020B0604020202020204" pitchFamily="34" charset="0"/>
              </a:rPr>
              <a:t>s_i</a:t>
            </a:r>
            <a:r>
              <a:rPr lang="en-US" sz="1800" b="0" i="0" u="none" strike="noStrike" dirty="0">
                <a:solidFill>
                  <a:srgbClr val="000000"/>
                </a:solidFill>
                <a:effectLst/>
                <a:latin typeface="Arial" panose="020B0604020202020204" pitchFamily="34" charset="0"/>
              </a:rPr>
              <a:t>=100, first input unit = second input unit = first data point, third input unit = 4th input unit = second data point, etc.</a:t>
            </a:r>
          </a:p>
          <a:p>
            <a:pPr rtl="0">
              <a:spcBef>
                <a:spcPts val="0"/>
              </a:spcBef>
              <a:spcAft>
                <a:spcPts val="0"/>
              </a:spcAft>
            </a:pP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2.How model 2 looks like:</a:t>
            </a:r>
          </a:p>
          <a:p>
            <a:pPr rtl="0">
              <a:spcBef>
                <a:spcPts val="0"/>
              </a:spcBef>
              <a:spcAft>
                <a:spcPts val="0"/>
              </a:spcAft>
            </a:pPr>
            <a:r>
              <a:rPr lang="en-US" sz="1800" b="0" i="0" u="none" strike="noStrike" dirty="0">
                <a:solidFill>
                  <a:srgbClr val="000000"/>
                </a:solidFill>
                <a:effectLst/>
                <a:latin typeface="Arial" panose="020B0604020202020204" pitchFamily="34" charset="0"/>
              </a:rPr>
              <a:t>input layer = 200 units.</a:t>
            </a:r>
          </a:p>
          <a:p>
            <a:pPr rtl="0">
              <a:spcBef>
                <a:spcPts val="0"/>
              </a:spcBef>
              <a:spcAft>
                <a:spcPts val="0"/>
              </a:spcAft>
            </a:pPr>
            <a:r>
              <a:rPr lang="en-US" dirty="0"/>
              <a:t> </a:t>
            </a:r>
            <a:r>
              <a:rPr lang="en-US" sz="1800" b="0" i="0" u="none" strike="noStrike" dirty="0">
                <a:solidFill>
                  <a:srgbClr val="000000"/>
                </a:solidFill>
                <a:effectLst/>
                <a:latin typeface="Arial" panose="020B0604020202020204" pitchFamily="34" charset="0"/>
              </a:rPr>
              <a:t>--convolutional layer--&gt; hidden layer of conv units.(MORE CONV OR FULLY CONN LAYERS)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fully connected layer--&gt;</a:t>
            </a:r>
            <a:r>
              <a:rPr lang="en-US" dirty="0"/>
              <a:t> </a:t>
            </a:r>
            <a:r>
              <a:rPr lang="en-US" sz="1800" b="0" i="0" u="none" strike="noStrike" dirty="0">
                <a:solidFill>
                  <a:srgbClr val="000000"/>
                </a:solidFill>
                <a:effectLst/>
                <a:latin typeface="Arial" panose="020B0604020202020204" pitchFamily="34" charset="0"/>
              </a:rPr>
              <a:t>100 hidden units </a:t>
            </a:r>
          </a:p>
          <a:p>
            <a:pPr rtl="0">
              <a:spcBef>
                <a:spcPts val="0"/>
              </a:spcBef>
              <a:spcAft>
                <a:spcPts val="0"/>
              </a:spcAft>
            </a:pPr>
            <a:r>
              <a:rPr lang="en-US" sz="1800" b="0" i="0" u="none" strike="noStrike" dirty="0">
                <a:solidFill>
                  <a:srgbClr val="000000"/>
                </a:solidFill>
                <a:effectLst/>
                <a:latin typeface="Arial" panose="020B0604020202020204" pitchFamily="34" charset="0"/>
              </a:rPr>
              <a:t>-- weight vector / linear model --&gt;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one predicted output value.</a:t>
            </a:r>
            <a:endParaRPr lang="en-US" b="0" dirty="0">
              <a:effectLst/>
            </a:endParaRPr>
          </a:p>
          <a:p>
            <a:endParaRPr lang="en-US" dirty="0"/>
          </a:p>
          <a:p>
            <a:r>
              <a:rPr lang="en-US" dirty="0">
                <a:solidFill>
                  <a:srgbClr val="000000"/>
                </a:solidFill>
                <a:latin typeface="Arial" panose="020B0604020202020204" pitchFamily="34" charset="0"/>
              </a:rPr>
              <a:t>3.Do early stop </a:t>
            </a:r>
            <a:r>
              <a:rPr lang="en-US" dirty="0" err="1">
                <a:solidFill>
                  <a:srgbClr val="000000"/>
                </a:solidFill>
                <a:latin typeface="Arial" panose="020B0604020202020204" pitchFamily="34" charset="0"/>
              </a:rPr>
              <a:t>regulization</a:t>
            </a:r>
            <a:r>
              <a:rPr lang="en-US" dirty="0">
                <a:solidFill>
                  <a:srgbClr val="000000"/>
                </a:solidFill>
                <a:latin typeface="Arial" panose="020B0604020202020204" pitchFamily="34" charset="0"/>
              </a:rPr>
              <a:t> on Model2</a:t>
            </a:r>
            <a:endParaRPr lang="en-US" dirty="0"/>
          </a:p>
          <a:p>
            <a:endParaRPr lang="en-US" b="0" dirty="0">
              <a:effectLst/>
            </a:endParaRPr>
          </a:p>
          <a:p>
            <a:br>
              <a:rPr lang="en-US" dirty="0"/>
            </a:br>
            <a:endParaRPr lang="en-US" dirty="0"/>
          </a:p>
        </p:txBody>
      </p:sp>
    </p:spTree>
    <p:extLst>
      <p:ext uri="{BB962C8B-B14F-4D97-AF65-F5344CB8AC3E}">
        <p14:creationId xmlns:p14="http://schemas.microsoft.com/office/powerpoint/2010/main" val="61047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4D53316-E3BE-402A-B175-49B3D8B10DC3}"/>
              </a:ext>
            </a:extLst>
          </p:cNvPr>
          <p:cNvSpPr>
            <a:spLocks noGrp="1"/>
          </p:cNvSpPr>
          <p:nvPr>
            <p:ph type="title"/>
          </p:nvPr>
        </p:nvSpPr>
        <p:spPr>
          <a:xfrm>
            <a:off x="3142096" y="813027"/>
            <a:ext cx="5908386" cy="859909"/>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Model 3</a:t>
            </a:r>
          </a:p>
        </p:txBody>
      </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846EC645-E178-4501-93A0-1906B7102B20}"/>
              </a:ext>
            </a:extLst>
          </p:cNvPr>
          <p:cNvSpPr txBox="1"/>
          <p:nvPr/>
        </p:nvSpPr>
        <p:spPr>
          <a:xfrm>
            <a:off x="1556761" y="1569694"/>
            <a:ext cx="7353317" cy="369332"/>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1. Padding with zeros approach(already coded and not evaluate)</a:t>
            </a:r>
            <a:endParaRPr lang="en-US" dirty="0"/>
          </a:p>
        </p:txBody>
      </p:sp>
      <p:sp>
        <p:nvSpPr>
          <p:cNvPr id="4" name="TextBox 3">
            <a:extLst>
              <a:ext uri="{FF2B5EF4-FFF2-40B4-BE49-F238E27FC236}">
                <a16:creationId xmlns:a16="http://schemas.microsoft.com/office/drawing/2014/main" id="{6044243A-B242-4217-81DF-4CAE01035C81}"/>
              </a:ext>
            </a:extLst>
          </p:cNvPr>
          <p:cNvSpPr txBox="1"/>
          <p:nvPr/>
        </p:nvSpPr>
        <p:spPr>
          <a:xfrm>
            <a:off x="1556456" y="1806850"/>
            <a:ext cx="7429282" cy="1754326"/>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 out data, 5937 is the largest feature size. then input units are equal to the data for the first </a:t>
            </a:r>
            <a:r>
              <a:rPr lang="en-US" sz="1800" b="0" i="0" u="none" strike="noStrike" dirty="0" err="1">
                <a:solidFill>
                  <a:srgbClr val="000000"/>
                </a:solidFill>
                <a:effectLst/>
                <a:latin typeface="Arial" panose="020B0604020202020204" pitchFamily="34" charset="0"/>
              </a:rPr>
              <a:t>s_i</a:t>
            </a:r>
            <a:r>
              <a:rPr lang="en-US" sz="1800" b="0" i="0" u="none" strike="noStrike" dirty="0">
                <a:solidFill>
                  <a:srgbClr val="000000"/>
                </a:solidFill>
                <a:effectLst/>
                <a:latin typeface="Arial" panose="020B0604020202020204" pitchFamily="34" charset="0"/>
              </a:rPr>
              <a:t> unit, and 0 after that. EX: </a:t>
            </a:r>
            <a:r>
              <a:rPr lang="en-US" sz="1800" b="0" i="0" u="none" strike="noStrike" dirty="0" err="1">
                <a:solidFill>
                  <a:srgbClr val="000000"/>
                </a:solidFill>
                <a:effectLst/>
                <a:latin typeface="Arial" panose="020B0604020202020204" pitchFamily="34" charset="0"/>
              </a:rPr>
              <a:t>s_i</a:t>
            </a:r>
            <a:r>
              <a:rPr lang="en-US" sz="1800" b="0" i="0" u="none" strike="noStrike" dirty="0">
                <a:solidFill>
                  <a:srgbClr val="000000"/>
                </a:solidFill>
                <a:effectLst/>
                <a:latin typeface="Arial" panose="020B0604020202020204" pitchFamily="34" charset="0"/>
              </a:rPr>
              <a:t>=100, first 100 input units come from data, others 5837 after that  are zero. EX: </a:t>
            </a:r>
            <a:r>
              <a:rPr lang="en-US" sz="1800" b="0" i="0" u="none" strike="noStrike" dirty="0" err="1">
                <a:solidFill>
                  <a:srgbClr val="000000"/>
                </a:solidFill>
                <a:effectLst/>
                <a:latin typeface="Arial" panose="020B0604020202020204" pitchFamily="34" charset="0"/>
              </a:rPr>
              <a:t>s_i</a:t>
            </a:r>
            <a:r>
              <a:rPr lang="en-US" sz="1800" b="0" i="0" u="none" strike="noStrike" dirty="0">
                <a:solidFill>
                  <a:srgbClr val="000000"/>
                </a:solidFill>
                <a:effectLst/>
                <a:latin typeface="Arial" panose="020B0604020202020204" pitchFamily="34" charset="0"/>
              </a:rPr>
              <a:t>=200, first 200 input units come from data, other 5737 are zero.</a:t>
            </a:r>
            <a:endParaRPr lang="en-US" b="0" dirty="0">
              <a:effectLst/>
            </a:endParaRPr>
          </a:p>
          <a:p>
            <a:br>
              <a:rPr lang="en-US" b="0" dirty="0">
                <a:effectLst/>
              </a:rPr>
            </a:br>
            <a:endParaRPr lang="en-US" dirty="0"/>
          </a:p>
        </p:txBody>
      </p:sp>
      <p:sp>
        <p:nvSpPr>
          <p:cNvPr id="6" name="TextBox 5">
            <a:extLst>
              <a:ext uri="{FF2B5EF4-FFF2-40B4-BE49-F238E27FC236}">
                <a16:creationId xmlns:a16="http://schemas.microsoft.com/office/drawing/2014/main" id="{66270C91-AE38-4243-84DB-06090BF8505A}"/>
              </a:ext>
            </a:extLst>
          </p:cNvPr>
          <p:cNvSpPr txBox="1"/>
          <p:nvPr/>
        </p:nvSpPr>
        <p:spPr>
          <a:xfrm>
            <a:off x="1570895" y="3041608"/>
            <a:ext cx="9920651" cy="3693319"/>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2. </a:t>
            </a:r>
            <a:r>
              <a:rPr lang="en-US" dirty="0">
                <a:solidFill>
                  <a:srgbClr val="000000"/>
                </a:solidFill>
                <a:latin typeface="Arial" panose="020B0604020202020204" pitchFamily="34" charset="0"/>
              </a:rPr>
              <a:t>How model 1 looks like:</a:t>
            </a: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input layer </a:t>
            </a:r>
            <a:r>
              <a:rPr lang="en-US" dirty="0">
                <a:solidFill>
                  <a:srgbClr val="000000"/>
                </a:solidFill>
                <a:latin typeface="Arial" panose="020B0604020202020204" pitchFamily="34" charset="0"/>
              </a:rPr>
              <a:t>= (1</a:t>
            </a:r>
            <a:r>
              <a:rPr lang="en-US" sz="1800" b="0" i="0" u="none" strike="noStrike" dirty="0">
                <a:solidFill>
                  <a:srgbClr val="000000"/>
                </a:solidFill>
                <a:effectLst/>
                <a:latin typeface="Arial" panose="020B0604020202020204" pitchFamily="34" charset="0"/>
              </a:rPr>
              <a:t> x 1 x 5937 )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--convolutional layer: inputs =  nn.Conv1d(1, 4, 9)--&gt;</a:t>
            </a: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hidden layer of conv units (1 x 4 x 5929).</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--pooling layer: F.max_pool2d(inputs, (2,4))--&gt; hidden layer of conv units (1 x 2 x 1482).</a:t>
            </a:r>
          </a:p>
          <a:p>
            <a:pPr rtl="0">
              <a:spcBef>
                <a:spcPts val="0"/>
              </a:spcBef>
              <a:spcAft>
                <a:spcPts val="0"/>
              </a:spcAft>
            </a:pPr>
            <a:r>
              <a:rPr lang="en-US" sz="1800" b="0" i="0" u="none" strike="noStrike" dirty="0">
                <a:solidFill>
                  <a:srgbClr val="000000"/>
                </a:solidFill>
                <a:effectLst/>
                <a:latin typeface="Arial" panose="020B0604020202020204" pitchFamily="34" charset="0"/>
              </a:rPr>
              <a:t>--convolutional layer: inputs =  nn.Conv1d(2, 2, 9)--&gt;</a:t>
            </a: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hidden layer of conv units (1 x 2 x 1474).</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--pooling layer: F.max_pool2d(inputs, (2,3))--&gt; hidden layer of conv units (1 x 1 x 491).</a:t>
            </a:r>
          </a:p>
          <a:p>
            <a:pPr rtl="0">
              <a:spcBef>
                <a:spcPts val="0"/>
              </a:spcBef>
              <a:spcAft>
                <a:spcPts val="0"/>
              </a:spcAft>
            </a:pPr>
            <a:r>
              <a:rPr lang="en-US" sz="1800" b="0" i="0" u="none" strike="noStrike" dirty="0">
                <a:solidFill>
                  <a:srgbClr val="000000"/>
                </a:solidFill>
                <a:effectLst/>
                <a:latin typeface="Arial" panose="020B0604020202020204" pitchFamily="34" charset="0"/>
              </a:rPr>
              <a:t>--flatten--&gt; fully connected layer--&gt; 491 hidden units (LEARNED)</a:t>
            </a:r>
          </a:p>
          <a:p>
            <a:pPr rtl="0">
              <a:spcBef>
                <a:spcPts val="0"/>
              </a:spcBef>
              <a:spcAft>
                <a:spcPts val="0"/>
              </a:spcAft>
            </a:pP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fully connected layer: Linear(491, 120) --&gt; 120 hidden units </a:t>
            </a:r>
          </a:p>
          <a:p>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fully connected layer: Linear(120, 1) </a:t>
            </a:r>
            <a:r>
              <a:rPr lang="en-US" dirty="0">
                <a:solidFill>
                  <a:srgbClr val="000000"/>
                </a:solidFill>
                <a:latin typeface="Arial" panose="020B0604020202020204" pitchFamily="34" charset="0"/>
                <a:sym typeface="Wingdings" panose="05000000000000000000" pitchFamily="2" charset="2"/>
              </a:rPr>
              <a:t>--&gt; </a:t>
            </a:r>
            <a:r>
              <a:rPr lang="en-US" sz="1800" b="0" i="0" u="none" strike="noStrike" dirty="0">
                <a:solidFill>
                  <a:srgbClr val="000000"/>
                </a:solidFill>
                <a:effectLst/>
                <a:latin typeface="Arial" panose="020B0604020202020204" pitchFamily="34" charset="0"/>
              </a:rPr>
              <a:t>one predicted output value.</a:t>
            </a:r>
          </a:p>
          <a:p>
            <a:pPr rtl="0">
              <a:spcBef>
                <a:spcPts val="0"/>
              </a:spcBef>
              <a:spcAft>
                <a:spcPts val="0"/>
              </a:spcAft>
            </a:pP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3.Do early stop </a:t>
            </a:r>
            <a:r>
              <a:rPr lang="en-US" dirty="0" err="1">
                <a:solidFill>
                  <a:srgbClr val="000000"/>
                </a:solidFill>
                <a:latin typeface="Arial" panose="020B0604020202020204" pitchFamily="34" charset="0"/>
              </a:rPr>
              <a:t>regulization</a:t>
            </a:r>
            <a:r>
              <a:rPr lang="en-US" dirty="0">
                <a:solidFill>
                  <a:srgbClr val="000000"/>
                </a:solidFill>
                <a:latin typeface="Arial" panose="020B0604020202020204" pitchFamily="34" charset="0"/>
              </a:rPr>
              <a:t> on Model3</a:t>
            </a:r>
            <a:endParaRPr lang="en-US" dirty="0"/>
          </a:p>
          <a:p>
            <a:pPr rtl="0">
              <a:spcBef>
                <a:spcPts val="0"/>
              </a:spcBef>
              <a:spcAft>
                <a:spcPts val="0"/>
              </a:spcAft>
            </a:pPr>
            <a:endParaRPr lang="en-US" b="0" dirty="0">
              <a:effectLst/>
            </a:endParaRPr>
          </a:p>
          <a:p>
            <a:endParaRPr lang="en-US" dirty="0"/>
          </a:p>
        </p:txBody>
      </p:sp>
    </p:spTree>
    <p:extLst>
      <p:ext uri="{BB962C8B-B14F-4D97-AF65-F5344CB8AC3E}">
        <p14:creationId xmlns:p14="http://schemas.microsoft.com/office/powerpoint/2010/main" val="101821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7B128-EEC1-4484-B93D-370C983476C8}"/>
              </a:ext>
            </a:extLst>
          </p:cNvPr>
          <p:cNvSpPr>
            <a:spLocks noGrp="1"/>
          </p:cNvSpPr>
          <p:nvPr>
            <p:ph type="title"/>
          </p:nvPr>
        </p:nvSpPr>
        <p:spPr>
          <a:xfrm>
            <a:off x="2993415" y="518746"/>
            <a:ext cx="5448730" cy="2411434"/>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icture containing chart, diagram&#10;&#10;Description automatically generated">
            <a:extLst>
              <a:ext uri="{FF2B5EF4-FFF2-40B4-BE49-F238E27FC236}">
                <a16:creationId xmlns:a16="http://schemas.microsoft.com/office/drawing/2014/main" id="{FDCD7E47-DDE4-4819-9F2A-24EB7676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7" y="2148202"/>
            <a:ext cx="5448731" cy="2857748"/>
          </a:xfrm>
          <a:prstGeom prst="rect">
            <a:avLst/>
          </a:prstGeom>
        </p:spPr>
      </p:pic>
      <p:sp>
        <p:nvSpPr>
          <p:cNvPr id="6" name="TextBox 5">
            <a:extLst>
              <a:ext uri="{FF2B5EF4-FFF2-40B4-BE49-F238E27FC236}">
                <a16:creationId xmlns:a16="http://schemas.microsoft.com/office/drawing/2014/main" id="{1FE7DDEC-DDF2-44DA-AE4C-81CE2253DB92}"/>
              </a:ext>
            </a:extLst>
          </p:cNvPr>
          <p:cNvSpPr txBox="1"/>
          <p:nvPr/>
        </p:nvSpPr>
        <p:spPr>
          <a:xfrm>
            <a:off x="3371482" y="430266"/>
            <a:ext cx="5448730" cy="707886"/>
          </a:xfrm>
          <a:prstGeom prst="rect">
            <a:avLst/>
          </a:prstGeom>
          <a:noFill/>
        </p:spPr>
        <p:txBody>
          <a:bodyPr wrap="square" rtlCol="0">
            <a:spAutoFit/>
          </a:bodyPr>
          <a:lstStyle/>
          <a:p>
            <a:r>
              <a:rPr lang="en-US" sz="4000" dirty="0">
                <a:solidFill>
                  <a:srgbClr val="222222"/>
                </a:solidFill>
                <a:latin typeface="Arial" panose="020B0604020202020204" pitchFamily="34" charset="0"/>
                <a:ea typeface="+mj-ea"/>
                <a:cs typeface="+mj-cs"/>
              </a:rPr>
              <a:t>Project description</a:t>
            </a:r>
          </a:p>
        </p:txBody>
      </p:sp>
      <p:pic>
        <p:nvPicPr>
          <p:cNvPr id="9" name="Picture 8" descr="Chart&#10;&#10;Description automatically generated">
            <a:extLst>
              <a:ext uri="{FF2B5EF4-FFF2-40B4-BE49-F238E27FC236}">
                <a16:creationId xmlns:a16="http://schemas.microsoft.com/office/drawing/2014/main" id="{EFC7BE0A-59B6-4CE4-9463-AAD0C3515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665" y="2148202"/>
            <a:ext cx="5995912" cy="2830801"/>
          </a:xfrm>
          <a:prstGeom prst="rect">
            <a:avLst/>
          </a:prstGeom>
        </p:spPr>
      </p:pic>
      <p:sp>
        <p:nvSpPr>
          <p:cNvPr id="11" name="TextBox 10">
            <a:extLst>
              <a:ext uri="{FF2B5EF4-FFF2-40B4-BE49-F238E27FC236}">
                <a16:creationId xmlns:a16="http://schemas.microsoft.com/office/drawing/2014/main" id="{6A2138A5-422A-4167-B07F-04513CE18CCD}"/>
              </a:ext>
            </a:extLst>
          </p:cNvPr>
          <p:cNvSpPr txBox="1"/>
          <p:nvPr/>
        </p:nvSpPr>
        <p:spPr>
          <a:xfrm>
            <a:off x="644872" y="5003978"/>
            <a:ext cx="11119235" cy="830997"/>
          </a:xfrm>
          <a:prstGeom prst="rect">
            <a:avLst/>
          </a:prstGeom>
          <a:noFill/>
        </p:spPr>
        <p:txBody>
          <a:bodyPr wrap="square" rtlCol="0">
            <a:spAutoFit/>
          </a:bodyPr>
          <a:lstStyle/>
          <a:p>
            <a:r>
              <a:rPr lang="en-US" sz="2400" dirty="0"/>
              <a:t>Left: black points show one signal (pi, </a:t>
            </a:r>
            <a:r>
              <a:rPr lang="en-US" sz="2400" dirty="0" err="1"/>
              <a:t>yi</a:t>
            </a:r>
            <a:r>
              <a:rPr lang="en-US" sz="2400" dirty="0"/>
              <a:t>) in one sequence id.</a:t>
            </a:r>
          </a:p>
          <a:p>
            <a:r>
              <a:rPr lang="en-US" sz="2400" dirty="0"/>
              <a:t>Right: the interval target which drawn in green is the error of one sequence id  </a:t>
            </a:r>
            <a:r>
              <a:rPr lang="en-US" sz="2400" dirty="0" err="1"/>
              <a:t>i</a:t>
            </a:r>
            <a:r>
              <a:rPr lang="en-US" sz="2400" dirty="0"/>
              <a:t>.</a:t>
            </a:r>
          </a:p>
        </p:txBody>
      </p:sp>
      <p:sp>
        <p:nvSpPr>
          <p:cNvPr id="13" name="TextBox 12">
            <a:extLst>
              <a:ext uri="{FF2B5EF4-FFF2-40B4-BE49-F238E27FC236}">
                <a16:creationId xmlns:a16="http://schemas.microsoft.com/office/drawing/2014/main" id="{F8ECB4CA-EB70-4404-AC4B-9489D7D8EC30}"/>
              </a:ext>
            </a:extLst>
          </p:cNvPr>
          <p:cNvSpPr txBox="1"/>
          <p:nvPr/>
        </p:nvSpPr>
        <p:spPr>
          <a:xfrm>
            <a:off x="5727098" y="6058402"/>
            <a:ext cx="5448730" cy="369332"/>
          </a:xfrm>
          <a:prstGeom prst="rect">
            <a:avLst/>
          </a:prstGeom>
          <a:noFill/>
        </p:spPr>
        <p:txBody>
          <a:bodyPr wrap="square" rtlCol="0">
            <a:spAutoFit/>
          </a:bodyPr>
          <a:lstStyle/>
          <a:p>
            <a:r>
              <a:rPr lang="en-US" dirty="0"/>
              <a:t>Link: http://proceedings.mlr.press/v28/hocking13.pdf</a:t>
            </a:r>
          </a:p>
        </p:txBody>
      </p:sp>
      <p:sp>
        <p:nvSpPr>
          <p:cNvPr id="19" name="TextBox 18">
            <a:extLst>
              <a:ext uri="{FF2B5EF4-FFF2-40B4-BE49-F238E27FC236}">
                <a16:creationId xmlns:a16="http://schemas.microsoft.com/office/drawing/2014/main" id="{F1FF927D-192E-4C95-81F5-F7BB921E8501}"/>
              </a:ext>
            </a:extLst>
          </p:cNvPr>
          <p:cNvSpPr txBox="1"/>
          <p:nvPr/>
        </p:nvSpPr>
        <p:spPr>
          <a:xfrm>
            <a:off x="469160" y="1103534"/>
            <a:ext cx="8616461" cy="646331"/>
          </a:xfrm>
          <a:prstGeom prst="rect">
            <a:avLst/>
          </a:prstGeom>
          <a:noFill/>
        </p:spPr>
        <p:txBody>
          <a:bodyPr wrap="square" rtlCol="0">
            <a:spAutoFit/>
          </a:bodyPr>
          <a:lstStyle/>
          <a:p>
            <a:r>
              <a:rPr lang="en-US" dirty="0"/>
              <a:t>What our profiles data looks like:</a:t>
            </a:r>
          </a:p>
          <a:p>
            <a:r>
              <a:rPr lang="en-US" dirty="0"/>
              <a:t>For each </a:t>
            </a:r>
            <a:r>
              <a:rPr lang="en-US" dirty="0" err="1"/>
              <a:t>sequcenceID</a:t>
            </a:r>
            <a:r>
              <a:rPr lang="en-US" dirty="0"/>
              <a:t>, it has different number of signals on different position</a:t>
            </a:r>
          </a:p>
        </p:txBody>
      </p:sp>
    </p:spTree>
    <p:extLst>
      <p:ext uri="{BB962C8B-B14F-4D97-AF65-F5344CB8AC3E}">
        <p14:creationId xmlns:p14="http://schemas.microsoft.com/office/powerpoint/2010/main" val="9100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9F6A3-E0EA-4D46-BDC8-13244576A65A}"/>
              </a:ext>
            </a:extLst>
          </p:cNvPr>
          <p:cNvSpPr>
            <a:spLocks noGrp="1"/>
          </p:cNvSpPr>
          <p:nvPr>
            <p:ph type="title"/>
          </p:nvPr>
        </p:nvSpPr>
        <p:spPr>
          <a:xfrm>
            <a:off x="2568554" y="621722"/>
            <a:ext cx="5152526" cy="1105772"/>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Model 4</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DE1FCB46-8635-46B0-BF6D-3A88932D1F99}"/>
              </a:ext>
            </a:extLst>
          </p:cNvPr>
          <p:cNvSpPr txBox="1"/>
          <p:nvPr/>
        </p:nvSpPr>
        <p:spPr>
          <a:xfrm>
            <a:off x="376504" y="1685043"/>
            <a:ext cx="9268656" cy="369332"/>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 1.spatial pyramid approach. adaptive size window (already coded and evaluating)</a:t>
            </a:r>
            <a:endParaRPr lang="en-US" dirty="0"/>
          </a:p>
        </p:txBody>
      </p:sp>
      <p:sp>
        <p:nvSpPr>
          <p:cNvPr id="4" name="TextBox 3">
            <a:extLst>
              <a:ext uri="{FF2B5EF4-FFF2-40B4-BE49-F238E27FC236}">
                <a16:creationId xmlns:a16="http://schemas.microsoft.com/office/drawing/2014/main" id="{D3816177-5634-4649-9914-F65588AC6E4C}"/>
              </a:ext>
            </a:extLst>
          </p:cNvPr>
          <p:cNvSpPr txBox="1"/>
          <p:nvPr/>
        </p:nvSpPr>
        <p:spPr>
          <a:xfrm>
            <a:off x="640193" y="1988394"/>
            <a:ext cx="8904145" cy="1200329"/>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assume kernel width 10, </a:t>
            </a:r>
            <a:r>
              <a:rPr lang="en-US" dirty="0">
                <a:solidFill>
                  <a:srgbClr val="000000"/>
                </a:solidFill>
                <a:latin typeface="Arial" panose="020B0604020202020204" pitchFamily="34" charset="0"/>
              </a:rPr>
              <a:t>channel size 5.</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last convolution layer + spatial pyramid pooling.</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EX:s_i</a:t>
            </a:r>
            <a:r>
              <a:rPr lang="en-US" sz="1800" b="0" i="0" u="none" strike="noStrike" dirty="0">
                <a:solidFill>
                  <a:srgbClr val="000000"/>
                </a:solidFill>
                <a:effectLst/>
                <a:latin typeface="Arial" panose="020B0604020202020204" pitchFamily="34" charset="0"/>
              </a:rPr>
              <a:t>=100 -&gt; 91 x 5 units -&gt; pooling to a uniform number of units, say 21 x 5</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s_i</a:t>
            </a:r>
            <a:r>
              <a:rPr lang="en-US" sz="1800" b="0" i="0" u="none" strike="noStrike" dirty="0">
                <a:solidFill>
                  <a:srgbClr val="000000"/>
                </a:solidFill>
                <a:effectLst/>
                <a:latin typeface="Arial" panose="020B0604020202020204" pitchFamily="34" charset="0"/>
              </a:rPr>
              <a:t>=2000 -&gt; 1991 x 5 units. -&gt; pooling to a uniform number of units, say 21 x 5</a:t>
            </a:r>
            <a:endParaRPr lang="en-US" b="0" dirty="0">
              <a:effectLst/>
            </a:endParaRPr>
          </a:p>
        </p:txBody>
      </p:sp>
      <p:sp>
        <p:nvSpPr>
          <p:cNvPr id="6" name="TextBox 5">
            <a:extLst>
              <a:ext uri="{FF2B5EF4-FFF2-40B4-BE49-F238E27FC236}">
                <a16:creationId xmlns:a16="http://schemas.microsoft.com/office/drawing/2014/main" id="{CD877FCD-A94F-4A94-B6DE-9C9ABF00FAAA}"/>
              </a:ext>
            </a:extLst>
          </p:cNvPr>
          <p:cNvSpPr txBox="1"/>
          <p:nvPr/>
        </p:nvSpPr>
        <p:spPr>
          <a:xfrm>
            <a:off x="473708" y="3249038"/>
            <a:ext cx="11527792" cy="2862322"/>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2. </a:t>
            </a:r>
            <a:r>
              <a:rPr lang="en-US" dirty="0">
                <a:solidFill>
                  <a:srgbClr val="000000"/>
                </a:solidFill>
                <a:latin typeface="Arial" panose="020B0604020202020204" pitchFamily="34" charset="0"/>
              </a:rPr>
              <a:t>How model 1 looks like:</a:t>
            </a: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input layer </a:t>
            </a:r>
            <a:r>
              <a:rPr lang="en-US" dirty="0">
                <a:solidFill>
                  <a:srgbClr val="000000"/>
                </a:solidFill>
                <a:latin typeface="Arial" panose="020B0604020202020204" pitchFamily="34" charset="0"/>
              </a:rPr>
              <a:t>= (1</a:t>
            </a:r>
            <a:r>
              <a:rPr lang="en-US" sz="1800" b="0" i="0" u="none" strike="noStrike" dirty="0">
                <a:solidFill>
                  <a:srgbClr val="000000"/>
                </a:solidFill>
                <a:effectLst/>
                <a:latin typeface="Arial" panose="020B0604020202020204" pitchFamily="34" charset="0"/>
              </a:rPr>
              <a:t> x 1 x feature)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--convolutional layer: inputs =  nn.Conv1d(1, 6, 9)--&gt;</a:t>
            </a: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hidden layer of conv units (1 x 6 x feature - 8).</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--pooling layer: F.max_pool2d(inputs, (2,4))--&gt; hidden layer of conv units (1 x 3 x (feature – 8)/4).</a:t>
            </a:r>
          </a:p>
          <a:p>
            <a:pPr rtl="0">
              <a:spcBef>
                <a:spcPts val="0"/>
              </a:spcBef>
              <a:spcAft>
                <a:spcPts val="0"/>
              </a:spcAft>
            </a:pPr>
            <a:r>
              <a:rPr lang="en-US" sz="1800" b="0" i="0" u="none" strike="noStrike" dirty="0">
                <a:solidFill>
                  <a:srgbClr val="000000"/>
                </a:solidFill>
                <a:effectLst/>
                <a:latin typeface="Arial" panose="020B0604020202020204" pitchFamily="34" charset="0"/>
              </a:rPr>
              <a:t>--convolutional layer: inputs =  nn.Conv1d(3, 5, 9)--&gt;</a:t>
            </a: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hidden layer of conv units (1 x 5 x (feature – 8)/4 - 8).</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spp</a:t>
            </a:r>
            <a:r>
              <a:rPr lang="en-US" sz="1800" b="0" i="0" u="none" strike="noStrike" dirty="0">
                <a:solidFill>
                  <a:srgbClr val="000000"/>
                </a:solidFill>
                <a:effectLst/>
                <a:latin typeface="Arial" panose="020B0604020202020204" pitchFamily="34" charset="0"/>
              </a:rPr>
              <a:t> pooling layer: </a:t>
            </a:r>
            <a:r>
              <a:rPr lang="en-US" sz="1800" b="0" i="0" u="none" strike="noStrike" dirty="0" err="1">
                <a:solidFill>
                  <a:srgbClr val="000000"/>
                </a:solidFill>
                <a:effectLst/>
                <a:latin typeface="Arial" panose="020B0604020202020204" pitchFamily="34" charset="0"/>
              </a:rPr>
              <a:t>spp</a:t>
            </a:r>
            <a:r>
              <a:rPr lang="en-US" sz="1800" b="0" i="0" u="none" strike="noStrike" dirty="0">
                <a:solidFill>
                  <a:srgbClr val="000000"/>
                </a:solidFill>
                <a:effectLst/>
                <a:latin typeface="Arial" panose="020B0604020202020204" pitchFamily="34" charset="0"/>
              </a:rPr>
              <a:t>(inputs) --&gt; hidden layer of linear units ( 1 x (1 + 4 + 16)  * 5) )</a:t>
            </a:r>
          </a:p>
          <a:p>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fully connected layer: Linear(105, 1) </a:t>
            </a:r>
            <a:r>
              <a:rPr lang="en-US" dirty="0">
                <a:solidFill>
                  <a:srgbClr val="000000"/>
                </a:solidFill>
                <a:latin typeface="Arial" panose="020B0604020202020204" pitchFamily="34" charset="0"/>
                <a:sym typeface="Wingdings" panose="05000000000000000000" pitchFamily="2" charset="2"/>
              </a:rPr>
              <a:t>--&gt; </a:t>
            </a:r>
            <a:r>
              <a:rPr lang="en-US" sz="1800" b="0" i="0" u="none" strike="noStrike" dirty="0">
                <a:solidFill>
                  <a:srgbClr val="000000"/>
                </a:solidFill>
                <a:effectLst/>
                <a:latin typeface="Arial" panose="020B0604020202020204" pitchFamily="34" charset="0"/>
              </a:rPr>
              <a:t>one predicted output value.</a:t>
            </a:r>
          </a:p>
          <a:p>
            <a:pPr rtl="0">
              <a:spcBef>
                <a:spcPts val="0"/>
              </a:spcBef>
              <a:spcAft>
                <a:spcPts val="0"/>
              </a:spcAft>
            </a:pP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3.Do early stop </a:t>
            </a:r>
            <a:r>
              <a:rPr lang="en-US" dirty="0" err="1">
                <a:solidFill>
                  <a:srgbClr val="000000"/>
                </a:solidFill>
                <a:latin typeface="Arial" panose="020B0604020202020204" pitchFamily="34" charset="0"/>
              </a:rPr>
              <a:t>regulization</a:t>
            </a:r>
            <a:r>
              <a:rPr lang="en-US" dirty="0">
                <a:solidFill>
                  <a:srgbClr val="000000"/>
                </a:solidFill>
                <a:latin typeface="Arial" panose="020B0604020202020204" pitchFamily="34" charset="0"/>
              </a:rPr>
              <a:t> on Model4</a:t>
            </a:r>
            <a:endParaRPr lang="en-US" dirty="0"/>
          </a:p>
          <a:p>
            <a:endParaRPr lang="en-US" dirty="0"/>
          </a:p>
        </p:txBody>
      </p:sp>
    </p:spTree>
    <p:extLst>
      <p:ext uri="{BB962C8B-B14F-4D97-AF65-F5344CB8AC3E}">
        <p14:creationId xmlns:p14="http://schemas.microsoft.com/office/powerpoint/2010/main" val="3574397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hart, line chart&#10;&#10;Description automatically generated">
            <a:extLst>
              <a:ext uri="{FF2B5EF4-FFF2-40B4-BE49-F238E27FC236}">
                <a16:creationId xmlns:a16="http://schemas.microsoft.com/office/drawing/2014/main" id="{35FF5C32-2F24-483B-932D-72BF8464D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62" y="1560658"/>
            <a:ext cx="4979534" cy="3531405"/>
          </a:xfrm>
          <a:prstGeom prst="rect">
            <a:avLst/>
          </a:prstGeom>
        </p:spPr>
      </p:pic>
      <p:pic>
        <p:nvPicPr>
          <p:cNvPr id="7" name="Picture 6">
            <a:extLst>
              <a:ext uri="{FF2B5EF4-FFF2-40B4-BE49-F238E27FC236}">
                <a16:creationId xmlns:a16="http://schemas.microsoft.com/office/drawing/2014/main" id="{7D645165-3962-40C7-ADB2-457E428C2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690" y="1560657"/>
            <a:ext cx="4979534" cy="3531405"/>
          </a:xfrm>
          <a:prstGeom prst="rect">
            <a:avLst/>
          </a:prstGeom>
        </p:spPr>
      </p:pic>
      <p:sp>
        <p:nvSpPr>
          <p:cNvPr id="9" name="TextBox 8">
            <a:extLst>
              <a:ext uri="{FF2B5EF4-FFF2-40B4-BE49-F238E27FC236}">
                <a16:creationId xmlns:a16="http://schemas.microsoft.com/office/drawing/2014/main" id="{2EBBC9F1-1ACE-45B9-9BD2-960642B3808B}"/>
              </a:ext>
            </a:extLst>
          </p:cNvPr>
          <p:cNvSpPr txBox="1"/>
          <p:nvPr/>
        </p:nvSpPr>
        <p:spPr>
          <a:xfrm>
            <a:off x="1755228" y="5625489"/>
            <a:ext cx="2774731" cy="646331"/>
          </a:xfrm>
          <a:prstGeom prst="rect">
            <a:avLst/>
          </a:prstGeom>
          <a:noFill/>
        </p:spPr>
        <p:txBody>
          <a:bodyPr wrap="square" rtlCol="0">
            <a:spAutoFit/>
          </a:bodyPr>
          <a:lstStyle/>
          <a:p>
            <a:r>
              <a:rPr lang="en-US" dirty="0"/>
              <a:t>Epoch: 300</a:t>
            </a:r>
          </a:p>
          <a:p>
            <a:r>
              <a:rPr lang="en-US" dirty="0"/>
              <a:t>Step: 0.001</a:t>
            </a:r>
          </a:p>
        </p:txBody>
      </p:sp>
      <p:sp>
        <p:nvSpPr>
          <p:cNvPr id="11" name="TextBox 10">
            <a:extLst>
              <a:ext uri="{FF2B5EF4-FFF2-40B4-BE49-F238E27FC236}">
                <a16:creationId xmlns:a16="http://schemas.microsoft.com/office/drawing/2014/main" id="{A62AF00B-FC47-48F5-B1C2-0BDDC7314659}"/>
              </a:ext>
            </a:extLst>
          </p:cNvPr>
          <p:cNvSpPr txBox="1"/>
          <p:nvPr/>
        </p:nvSpPr>
        <p:spPr>
          <a:xfrm>
            <a:off x="6734762" y="5528441"/>
            <a:ext cx="2774731" cy="646331"/>
          </a:xfrm>
          <a:prstGeom prst="rect">
            <a:avLst/>
          </a:prstGeom>
          <a:noFill/>
        </p:spPr>
        <p:txBody>
          <a:bodyPr wrap="square" rtlCol="0">
            <a:spAutoFit/>
          </a:bodyPr>
          <a:lstStyle/>
          <a:p>
            <a:r>
              <a:rPr lang="en-US" dirty="0"/>
              <a:t>Epoch: 200</a:t>
            </a:r>
          </a:p>
          <a:p>
            <a:r>
              <a:rPr lang="en-US" dirty="0"/>
              <a:t>Step: 0.01</a:t>
            </a:r>
          </a:p>
        </p:txBody>
      </p:sp>
    </p:spTree>
    <p:extLst>
      <p:ext uri="{BB962C8B-B14F-4D97-AF65-F5344CB8AC3E}">
        <p14:creationId xmlns:p14="http://schemas.microsoft.com/office/powerpoint/2010/main" val="3827617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C5C60A24-D9D9-4E6D-955D-B132767DAE94}"/>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Thank you</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9023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6"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1"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3BA1131-71B9-4E19-992C-3E7EE9B19835}"/>
              </a:ext>
            </a:extLst>
          </p:cNvPr>
          <p:cNvSpPr>
            <a:spLocks noGrp="1"/>
          </p:cNvSpPr>
          <p:nvPr>
            <p:ph type="title"/>
          </p:nvPr>
        </p:nvSpPr>
        <p:spPr>
          <a:xfrm>
            <a:off x="2583809" y="397002"/>
            <a:ext cx="7340367" cy="1272407"/>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What is deep learning?</a:t>
            </a:r>
          </a:p>
        </p:txBody>
      </p:sp>
      <p:sp>
        <p:nvSpPr>
          <p:cNvPr id="6" name="TextBox 5">
            <a:extLst>
              <a:ext uri="{FF2B5EF4-FFF2-40B4-BE49-F238E27FC236}">
                <a16:creationId xmlns:a16="http://schemas.microsoft.com/office/drawing/2014/main" id="{F9A9C25B-1164-42B1-B59C-51C10E49F2EE}"/>
              </a:ext>
            </a:extLst>
          </p:cNvPr>
          <p:cNvSpPr txBox="1"/>
          <p:nvPr/>
        </p:nvSpPr>
        <p:spPr>
          <a:xfrm>
            <a:off x="1455729" y="1921079"/>
            <a:ext cx="9416698" cy="3046988"/>
          </a:xfrm>
          <a:prstGeom prst="rect">
            <a:avLst/>
          </a:prstGeom>
          <a:noFill/>
        </p:spPr>
        <p:txBody>
          <a:bodyPr wrap="square" rtlCol="0">
            <a:spAutoFit/>
          </a:bodyPr>
          <a:lstStyle/>
          <a:p>
            <a:r>
              <a:rPr lang="en-US" sz="2400" dirty="0"/>
              <a:t>Deep learning is an artificial intelligence (AI) function that imitates the workings of the human brain in processing data and creating patterns for use in decision making.</a:t>
            </a:r>
          </a:p>
          <a:p>
            <a:endParaRPr lang="en-US" sz="2400" dirty="0"/>
          </a:p>
          <a:p>
            <a:r>
              <a:rPr lang="en-US" sz="2400" dirty="0"/>
              <a:t>Deep learning is a subset of machine learning that has networks capable of learning from unstructured or unlabeled data.</a:t>
            </a:r>
          </a:p>
          <a:p>
            <a:endParaRPr lang="en-US" sz="2400" dirty="0"/>
          </a:p>
          <a:p>
            <a:r>
              <a:rPr lang="en-US" sz="2400" dirty="0"/>
              <a:t>Also known as deep neural learning or deep neural network.</a:t>
            </a:r>
          </a:p>
        </p:txBody>
      </p:sp>
      <p:sp>
        <p:nvSpPr>
          <p:cNvPr id="7" name="TextBox 6">
            <a:extLst>
              <a:ext uri="{FF2B5EF4-FFF2-40B4-BE49-F238E27FC236}">
                <a16:creationId xmlns:a16="http://schemas.microsoft.com/office/drawing/2014/main" id="{D50EB7DA-FA8E-431B-BD48-DC9F23166197}"/>
              </a:ext>
            </a:extLst>
          </p:cNvPr>
          <p:cNvSpPr txBox="1"/>
          <p:nvPr/>
        </p:nvSpPr>
        <p:spPr>
          <a:xfrm>
            <a:off x="1544106" y="6091666"/>
            <a:ext cx="9180912" cy="369332"/>
          </a:xfrm>
          <a:prstGeom prst="rect">
            <a:avLst/>
          </a:prstGeom>
          <a:noFill/>
        </p:spPr>
        <p:txBody>
          <a:bodyPr wrap="square" rtlCol="0">
            <a:spAutoFit/>
          </a:bodyPr>
          <a:lstStyle/>
          <a:p>
            <a:r>
              <a:rPr lang="en-US" dirty="0"/>
              <a:t>Link: https://www.investopedia.com/terms/d/deep-learning.asp</a:t>
            </a:r>
          </a:p>
        </p:txBody>
      </p:sp>
    </p:spTree>
    <p:extLst>
      <p:ext uri="{BB962C8B-B14F-4D97-AF65-F5344CB8AC3E}">
        <p14:creationId xmlns:p14="http://schemas.microsoft.com/office/powerpoint/2010/main" val="262101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DDC1A903-007D-4FD3-ABB6-F12543D51804}"/>
              </a:ext>
            </a:extLst>
          </p:cNvPr>
          <p:cNvSpPr>
            <a:spLocks noGrp="1"/>
          </p:cNvSpPr>
          <p:nvPr>
            <p:ph type="title"/>
          </p:nvPr>
        </p:nvSpPr>
        <p:spPr>
          <a:xfrm>
            <a:off x="2578260" y="1006679"/>
            <a:ext cx="6565739" cy="788565"/>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How deep learning work</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descr="Diagram&#10;&#10;Description automatically generated">
            <a:extLst>
              <a:ext uri="{FF2B5EF4-FFF2-40B4-BE49-F238E27FC236}">
                <a16:creationId xmlns:a16="http://schemas.microsoft.com/office/drawing/2014/main" id="{AB45FBBD-E0DB-49DC-881E-0BD5A693F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728" y="1709021"/>
            <a:ext cx="7590238" cy="3657113"/>
          </a:xfrm>
          <a:prstGeom prst="rect">
            <a:avLst/>
          </a:prstGeom>
        </p:spPr>
      </p:pic>
      <p:sp>
        <p:nvSpPr>
          <p:cNvPr id="3" name="TextBox 2">
            <a:extLst>
              <a:ext uri="{FF2B5EF4-FFF2-40B4-BE49-F238E27FC236}">
                <a16:creationId xmlns:a16="http://schemas.microsoft.com/office/drawing/2014/main" id="{A924E52A-C0E4-41BB-83FE-6470019CCF55}"/>
              </a:ext>
            </a:extLst>
          </p:cNvPr>
          <p:cNvSpPr txBox="1"/>
          <p:nvPr/>
        </p:nvSpPr>
        <p:spPr>
          <a:xfrm>
            <a:off x="5564112" y="4494845"/>
            <a:ext cx="7286648" cy="369332"/>
          </a:xfrm>
          <a:prstGeom prst="rect">
            <a:avLst/>
          </a:prstGeom>
          <a:noFill/>
        </p:spPr>
        <p:txBody>
          <a:bodyPr wrap="square" rtlCol="0">
            <a:spAutoFit/>
          </a:bodyPr>
          <a:lstStyle/>
          <a:p>
            <a:r>
              <a:rPr lang="en-US" dirty="0"/>
              <a:t>Y = Activate( sum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j</a:t>
            </a:r>
            <a:r>
              <a:rPr lang="en-US" dirty="0"/>
              <a:t> ) ) ( j is from 1 to n)</a:t>
            </a:r>
          </a:p>
        </p:txBody>
      </p:sp>
    </p:spTree>
    <p:extLst>
      <p:ext uri="{BB962C8B-B14F-4D97-AF65-F5344CB8AC3E}">
        <p14:creationId xmlns:p14="http://schemas.microsoft.com/office/powerpoint/2010/main" val="210613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395EC7F-FD5C-4256-A707-E3157A931575}"/>
              </a:ext>
            </a:extLst>
          </p:cNvPr>
          <p:cNvSpPr>
            <a:spLocks noGrp="1"/>
          </p:cNvSpPr>
          <p:nvPr>
            <p:ph type="title"/>
          </p:nvPr>
        </p:nvSpPr>
        <p:spPr>
          <a:xfrm>
            <a:off x="2694592" y="275644"/>
            <a:ext cx="5626740" cy="1080654"/>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Gradient descent</a:t>
            </a:r>
          </a:p>
        </p:txBody>
      </p:sp>
      <p:grpSp>
        <p:nvGrpSpPr>
          <p:cNvPr id="23" name="Group 2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4" name="Freeform: Shape 2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0" name="Freeform: Shape 2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4190DD0B-941C-4417-9706-22FD9339A285}"/>
              </a:ext>
            </a:extLst>
          </p:cNvPr>
          <p:cNvSpPr txBox="1"/>
          <p:nvPr/>
        </p:nvSpPr>
        <p:spPr>
          <a:xfrm>
            <a:off x="248477" y="1231675"/>
            <a:ext cx="7396000" cy="4524315"/>
          </a:xfrm>
          <a:prstGeom prst="rect">
            <a:avLst/>
          </a:prstGeom>
          <a:noFill/>
        </p:spPr>
        <p:txBody>
          <a:bodyPr wrap="square" rtlCol="0">
            <a:spAutoFit/>
          </a:bodyPr>
          <a:lstStyle/>
          <a:p>
            <a:r>
              <a:rPr lang="en-US" sz="2400" dirty="0"/>
              <a:t>Aim:</a:t>
            </a:r>
          </a:p>
          <a:p>
            <a:r>
              <a:rPr lang="en-US" sz="2400" dirty="0"/>
              <a:t>To find the best w which minimize the Loss function</a:t>
            </a:r>
          </a:p>
          <a:p>
            <a:endParaRPr lang="en-US" sz="2400" dirty="0"/>
          </a:p>
          <a:p>
            <a:r>
              <a:rPr lang="en-US" sz="2400" dirty="0"/>
              <a:t>How it work:</a:t>
            </a:r>
          </a:p>
          <a:p>
            <a:r>
              <a:rPr lang="en-US" sz="2400" dirty="0"/>
              <a:t>1.Init Activated function f(), loss function L(), </a:t>
            </a:r>
            <a:r>
              <a:rPr lang="en-US" sz="2400" dirty="0" err="1"/>
              <a:t>epoches</a:t>
            </a:r>
            <a:r>
              <a:rPr lang="en-US" sz="2400" dirty="0"/>
              <a:t> = number of steps, w = initial weights, x = inputs,</a:t>
            </a:r>
          </a:p>
          <a:p>
            <a:r>
              <a:rPr lang="en-US" sz="2400" dirty="0"/>
              <a:t>y = labels, step = small value, EX 0.01</a:t>
            </a:r>
          </a:p>
          <a:p>
            <a:r>
              <a:rPr lang="en-US" sz="2400" dirty="0"/>
              <a:t>2.Loop through </a:t>
            </a:r>
            <a:r>
              <a:rPr lang="en-US" sz="2400" dirty="0" err="1"/>
              <a:t>epoches</a:t>
            </a:r>
            <a:endParaRPr lang="en-US" sz="2400" dirty="0"/>
          </a:p>
          <a:p>
            <a:r>
              <a:rPr lang="en-US" sz="2400" dirty="0"/>
              <a:t>    Get the output Y from our network. Y = f(</a:t>
            </a:r>
            <a:r>
              <a:rPr lang="en-US" sz="2400" dirty="0" err="1"/>
              <a:t>wx</a:t>
            </a:r>
            <a:r>
              <a:rPr lang="en-US" sz="2400" dirty="0"/>
              <a:t>)</a:t>
            </a:r>
          </a:p>
          <a:p>
            <a:r>
              <a:rPr lang="en-US" sz="2400" dirty="0"/>
              <a:t>    Compute Loss = L(output ,y)</a:t>
            </a:r>
          </a:p>
          <a:p>
            <a:r>
              <a:rPr lang="en-US" sz="2400" dirty="0"/>
              <a:t>    Compute delta = derivate(Loss) with respect to w</a:t>
            </a:r>
          </a:p>
          <a:p>
            <a:r>
              <a:rPr lang="en-US" sz="2400" dirty="0"/>
              <a:t>    Update w by w = w – delta*step</a:t>
            </a:r>
          </a:p>
        </p:txBody>
      </p:sp>
      <p:pic>
        <p:nvPicPr>
          <p:cNvPr id="5" name="Picture 4" descr="Diagram&#10;&#10;Description automatically generated">
            <a:extLst>
              <a:ext uri="{FF2B5EF4-FFF2-40B4-BE49-F238E27FC236}">
                <a16:creationId xmlns:a16="http://schemas.microsoft.com/office/drawing/2014/main" id="{8C499F0F-5008-4900-A278-25C5FCC95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173" y="1622709"/>
            <a:ext cx="4558910" cy="3608925"/>
          </a:xfrm>
          <a:prstGeom prst="rect">
            <a:avLst/>
          </a:prstGeom>
        </p:spPr>
      </p:pic>
      <p:sp>
        <p:nvSpPr>
          <p:cNvPr id="6" name="TextBox 5">
            <a:extLst>
              <a:ext uri="{FF2B5EF4-FFF2-40B4-BE49-F238E27FC236}">
                <a16:creationId xmlns:a16="http://schemas.microsoft.com/office/drawing/2014/main" id="{A70AE6BE-B3EB-404E-9262-C2DC49FC8120}"/>
              </a:ext>
            </a:extLst>
          </p:cNvPr>
          <p:cNvSpPr txBox="1"/>
          <p:nvPr/>
        </p:nvSpPr>
        <p:spPr>
          <a:xfrm>
            <a:off x="7688461" y="5755990"/>
            <a:ext cx="3703110" cy="369332"/>
          </a:xfrm>
          <a:prstGeom prst="rect">
            <a:avLst/>
          </a:prstGeom>
          <a:noFill/>
        </p:spPr>
        <p:txBody>
          <a:bodyPr wrap="square" rtlCol="0">
            <a:spAutoFit/>
          </a:bodyPr>
          <a:lstStyle/>
          <a:p>
            <a:r>
              <a:rPr lang="en-US" dirty="0"/>
              <a:t>Link: https://www.kdnuggets.com/</a:t>
            </a:r>
          </a:p>
        </p:txBody>
      </p:sp>
      <p:cxnSp>
        <p:nvCxnSpPr>
          <p:cNvPr id="7" name="Straight Arrow Connector 6">
            <a:extLst>
              <a:ext uri="{FF2B5EF4-FFF2-40B4-BE49-F238E27FC236}">
                <a16:creationId xmlns:a16="http://schemas.microsoft.com/office/drawing/2014/main" id="{D654541B-D2D5-4BCC-8676-D6BEED2A1277}"/>
              </a:ext>
            </a:extLst>
          </p:cNvPr>
          <p:cNvCxnSpPr/>
          <p:nvPr/>
        </p:nvCxnSpPr>
        <p:spPr>
          <a:xfrm flipH="1" flipV="1">
            <a:off x="8992998" y="3775046"/>
            <a:ext cx="327171" cy="11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F40222-E2AE-436F-8355-C74519ADDF2E}"/>
              </a:ext>
            </a:extLst>
          </p:cNvPr>
          <p:cNvCxnSpPr/>
          <p:nvPr/>
        </p:nvCxnSpPr>
        <p:spPr>
          <a:xfrm flipH="1" flipV="1">
            <a:off x="8774884" y="3531765"/>
            <a:ext cx="218114" cy="24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15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916D251F-F45F-4A71-9372-82D11FE9CA2E}"/>
              </a:ext>
            </a:extLst>
          </p:cNvPr>
          <p:cNvSpPr>
            <a:spLocks noGrp="1"/>
          </p:cNvSpPr>
          <p:nvPr>
            <p:ph type="title"/>
          </p:nvPr>
        </p:nvSpPr>
        <p:spPr>
          <a:xfrm>
            <a:off x="2878145" y="317157"/>
            <a:ext cx="6067423" cy="891219"/>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early stop regularization</a:t>
            </a:r>
          </a:p>
        </p:txBody>
      </p:sp>
      <p:grpSp>
        <p:nvGrpSpPr>
          <p:cNvPr id="23" name="Group 2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4" name="Freeform: Shape 2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0" name="Freeform: Shape 2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12EAF8B1-0A88-48EE-ADB3-E7E712D2B2BB}"/>
              </a:ext>
            </a:extLst>
          </p:cNvPr>
          <p:cNvSpPr txBox="1"/>
          <p:nvPr/>
        </p:nvSpPr>
        <p:spPr>
          <a:xfrm>
            <a:off x="1215820" y="1271181"/>
            <a:ext cx="10459035" cy="6370975"/>
          </a:xfrm>
          <a:prstGeom prst="rect">
            <a:avLst/>
          </a:prstGeom>
          <a:noFill/>
        </p:spPr>
        <p:txBody>
          <a:bodyPr wrap="square" rtlCol="0">
            <a:spAutoFit/>
          </a:bodyPr>
          <a:lstStyle/>
          <a:p>
            <a:r>
              <a:rPr lang="en-US" sz="2400" dirty="0"/>
              <a:t>Aim: avoid overfitting</a:t>
            </a:r>
          </a:p>
          <a:p>
            <a:endParaRPr lang="en-US" sz="2400" dirty="0"/>
          </a:p>
          <a:p>
            <a:r>
              <a:rPr lang="en-US" sz="2400" dirty="0"/>
              <a:t>How it work:</a:t>
            </a:r>
          </a:p>
          <a:p>
            <a:pPr marL="457200" indent="-457200">
              <a:buAutoNum type="arabicPeriod"/>
            </a:pPr>
            <a:r>
              <a:rPr lang="en-US" sz="2400" dirty="0"/>
              <a:t>Split data to train sets and test sets</a:t>
            </a:r>
          </a:p>
          <a:p>
            <a:pPr marL="457200" indent="-457200">
              <a:buAutoNum type="arabicPeriod"/>
            </a:pPr>
            <a:r>
              <a:rPr lang="en-US" sz="2400" dirty="0"/>
              <a:t>Split train sets to </a:t>
            </a:r>
            <a:r>
              <a:rPr lang="en-US" sz="2400" dirty="0" err="1"/>
              <a:t>subtrain</a:t>
            </a:r>
            <a:r>
              <a:rPr lang="en-US" sz="2400" dirty="0"/>
              <a:t> sets and validation sets</a:t>
            </a:r>
          </a:p>
          <a:p>
            <a:r>
              <a:rPr lang="en-US" sz="2400" dirty="0"/>
              <a:t>3.   Save initial weight w</a:t>
            </a:r>
          </a:p>
          <a:p>
            <a:r>
              <a:rPr lang="en-US" sz="2400" dirty="0"/>
              <a:t>4.    Loop through </a:t>
            </a:r>
            <a:r>
              <a:rPr lang="en-US" sz="2400" dirty="0" err="1"/>
              <a:t>epoches</a:t>
            </a:r>
            <a:r>
              <a:rPr lang="en-US" sz="2400" dirty="0"/>
              <a:t>:</a:t>
            </a:r>
          </a:p>
          <a:p>
            <a:r>
              <a:rPr lang="en-US" sz="2400" dirty="0"/>
              <a:t>           </a:t>
            </a:r>
            <a:r>
              <a:rPr lang="en-US" sz="2400" dirty="0" err="1"/>
              <a:t>Subtrain_Output</a:t>
            </a:r>
            <a:r>
              <a:rPr lang="en-US" sz="2400" dirty="0"/>
              <a:t> = Network( </a:t>
            </a:r>
            <a:r>
              <a:rPr lang="en-US" sz="2400" dirty="0" err="1"/>
              <a:t>subtrain</a:t>
            </a:r>
            <a:r>
              <a:rPr lang="en-US" sz="2400" dirty="0"/>
              <a:t> )</a:t>
            </a:r>
          </a:p>
          <a:p>
            <a:r>
              <a:rPr lang="en-US" sz="2400" dirty="0"/>
              <a:t>           Compute </a:t>
            </a:r>
            <a:r>
              <a:rPr lang="en-US" sz="2400" dirty="0" err="1"/>
              <a:t>Subtrain_loss</a:t>
            </a:r>
            <a:r>
              <a:rPr lang="en-US" sz="2400" dirty="0"/>
              <a:t> corresponding to </a:t>
            </a:r>
            <a:r>
              <a:rPr lang="en-US" sz="2400" dirty="0" err="1"/>
              <a:t>Subtrain_Output</a:t>
            </a:r>
            <a:r>
              <a:rPr lang="en-US" sz="2400" dirty="0"/>
              <a:t>  and do gradient        </a:t>
            </a:r>
          </a:p>
          <a:p>
            <a:r>
              <a:rPr lang="en-US" sz="2400" dirty="0"/>
              <a:t>           descent  </a:t>
            </a:r>
          </a:p>
          <a:p>
            <a:r>
              <a:rPr lang="en-US" sz="2400" dirty="0"/>
              <a:t>           Save weights of model and </a:t>
            </a:r>
            <a:r>
              <a:rPr lang="en-US" sz="2400" dirty="0" err="1"/>
              <a:t>subtrain</a:t>
            </a:r>
            <a:r>
              <a:rPr lang="en-US" sz="2400" dirty="0"/>
              <a:t> loss.</a:t>
            </a:r>
          </a:p>
          <a:p>
            <a:r>
              <a:rPr lang="en-US" sz="2400" dirty="0"/>
              <a:t>           </a:t>
            </a:r>
            <a:r>
              <a:rPr lang="en-US" sz="2400" dirty="0" err="1"/>
              <a:t>Validation_Output</a:t>
            </a:r>
            <a:r>
              <a:rPr lang="en-US" sz="2400" dirty="0"/>
              <a:t> = Network( validation ), use the weight we save. </a:t>
            </a:r>
          </a:p>
          <a:p>
            <a:r>
              <a:rPr lang="en-US" sz="2400" dirty="0"/>
              <a:t>           Compute and save the validation loss.</a:t>
            </a:r>
          </a:p>
          <a:p>
            <a:r>
              <a:rPr lang="en-US" sz="2400" dirty="0"/>
              <a:t>5.    When loop stop, compare </a:t>
            </a:r>
            <a:r>
              <a:rPr lang="en-US" sz="2400" dirty="0" err="1"/>
              <a:t>subtrain</a:t>
            </a:r>
            <a:r>
              <a:rPr lang="en-US" sz="2400" dirty="0"/>
              <a:t> loss and validation loss</a:t>
            </a:r>
          </a:p>
          <a:p>
            <a:endParaRPr lang="en-US" sz="2400" dirty="0"/>
          </a:p>
          <a:p>
            <a:endParaRPr lang="en-US" sz="2400" dirty="0"/>
          </a:p>
          <a:p>
            <a:endParaRPr lang="en-US" sz="2400" dirty="0"/>
          </a:p>
        </p:txBody>
      </p:sp>
    </p:spTree>
    <p:extLst>
      <p:ext uri="{BB962C8B-B14F-4D97-AF65-F5344CB8AC3E}">
        <p14:creationId xmlns:p14="http://schemas.microsoft.com/office/powerpoint/2010/main" val="89055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3" name="Freeform: Shape 12">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19" name="Freeform: Shape 18">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iagram&#10;&#10;Description automatically generated">
            <a:extLst>
              <a:ext uri="{FF2B5EF4-FFF2-40B4-BE49-F238E27FC236}">
                <a16:creationId xmlns:a16="http://schemas.microsoft.com/office/drawing/2014/main" id="{E703E8BB-5E67-485D-BBD1-38CFAFF4B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209" y="-185756"/>
            <a:ext cx="7390997" cy="4043371"/>
          </a:xfrm>
          <a:prstGeom prst="rect">
            <a:avLst/>
          </a:prstGeom>
        </p:spPr>
      </p:pic>
      <p:sp>
        <p:nvSpPr>
          <p:cNvPr id="7" name="TextBox 6">
            <a:extLst>
              <a:ext uri="{FF2B5EF4-FFF2-40B4-BE49-F238E27FC236}">
                <a16:creationId xmlns:a16="http://schemas.microsoft.com/office/drawing/2014/main" id="{C2C675B2-EB17-4773-8EC7-7424EF3E5C2C}"/>
              </a:ext>
            </a:extLst>
          </p:cNvPr>
          <p:cNvSpPr txBox="1"/>
          <p:nvPr/>
        </p:nvSpPr>
        <p:spPr>
          <a:xfrm>
            <a:off x="3320318" y="3888009"/>
            <a:ext cx="4966854" cy="369332"/>
          </a:xfrm>
          <a:prstGeom prst="rect">
            <a:avLst/>
          </a:prstGeom>
          <a:noFill/>
        </p:spPr>
        <p:txBody>
          <a:bodyPr wrap="square" rtlCol="0">
            <a:spAutoFit/>
          </a:bodyPr>
          <a:lstStyle/>
          <a:p>
            <a:r>
              <a:rPr lang="en-US" dirty="0"/>
              <a:t>Link: http://fouryears.eu/</a:t>
            </a:r>
          </a:p>
        </p:txBody>
      </p:sp>
      <p:sp>
        <p:nvSpPr>
          <p:cNvPr id="11" name="TextBox 10">
            <a:extLst>
              <a:ext uri="{FF2B5EF4-FFF2-40B4-BE49-F238E27FC236}">
                <a16:creationId xmlns:a16="http://schemas.microsoft.com/office/drawing/2014/main" id="{DAA2ACEA-0A23-415D-BFE3-EEC0307E23E5}"/>
              </a:ext>
            </a:extLst>
          </p:cNvPr>
          <p:cNvSpPr txBox="1"/>
          <p:nvPr/>
        </p:nvSpPr>
        <p:spPr>
          <a:xfrm>
            <a:off x="2145708" y="4145969"/>
            <a:ext cx="7236070" cy="2677656"/>
          </a:xfrm>
          <a:prstGeom prst="rect">
            <a:avLst/>
          </a:prstGeom>
          <a:noFill/>
        </p:spPr>
        <p:txBody>
          <a:bodyPr wrap="square" rtlCol="0">
            <a:spAutoFit/>
          </a:bodyPr>
          <a:lstStyle/>
          <a:p>
            <a:r>
              <a:rPr lang="en-US" sz="2400" dirty="0"/>
              <a:t>5. Choose the best number of epoch ,</a:t>
            </a:r>
            <a:r>
              <a:rPr lang="en-US" sz="2400" dirty="0" err="1"/>
              <a:t>best_epoch</a:t>
            </a:r>
            <a:endParaRPr lang="en-US" sz="2400" dirty="0"/>
          </a:p>
          <a:p>
            <a:r>
              <a:rPr lang="en-US" sz="2400" dirty="0"/>
              <a:t>6. Loop through </a:t>
            </a:r>
            <a:r>
              <a:rPr lang="en-US" sz="2400" dirty="0" err="1"/>
              <a:t>best_epoch</a:t>
            </a:r>
            <a:endParaRPr lang="en-US" sz="2400" dirty="0"/>
          </a:p>
          <a:p>
            <a:r>
              <a:rPr lang="en-US" sz="2400" dirty="0"/>
              <a:t>         </a:t>
            </a:r>
            <a:r>
              <a:rPr lang="en-US" sz="2400" dirty="0" err="1"/>
              <a:t>train_Output</a:t>
            </a:r>
            <a:r>
              <a:rPr lang="en-US" sz="2400" dirty="0"/>
              <a:t> = Network( train ) with initial w</a:t>
            </a:r>
          </a:p>
          <a:p>
            <a:r>
              <a:rPr lang="en-US" sz="2400" dirty="0"/>
              <a:t>         Do gradient descent </a:t>
            </a:r>
          </a:p>
          <a:p>
            <a:r>
              <a:rPr lang="en-US" sz="2400" dirty="0"/>
              <a:t>     save the weight of model after training</a:t>
            </a:r>
          </a:p>
          <a:p>
            <a:r>
              <a:rPr lang="en-US" sz="2400" dirty="0"/>
              <a:t>7. </a:t>
            </a:r>
            <a:r>
              <a:rPr lang="en-US" sz="2400" dirty="0" err="1"/>
              <a:t>test_Output</a:t>
            </a:r>
            <a:r>
              <a:rPr lang="en-US" sz="2400" dirty="0"/>
              <a:t>  = Network( test ) use the weight we saved, compare </a:t>
            </a:r>
            <a:r>
              <a:rPr lang="en-US" sz="2400" dirty="0" err="1"/>
              <a:t>test_Output</a:t>
            </a:r>
            <a:r>
              <a:rPr lang="en-US" sz="2400" dirty="0"/>
              <a:t> with labels, get accuracy.</a:t>
            </a:r>
          </a:p>
        </p:txBody>
      </p:sp>
      <p:sp>
        <p:nvSpPr>
          <p:cNvPr id="2" name="TextBox 1">
            <a:extLst>
              <a:ext uri="{FF2B5EF4-FFF2-40B4-BE49-F238E27FC236}">
                <a16:creationId xmlns:a16="http://schemas.microsoft.com/office/drawing/2014/main" id="{BDB29F86-0943-48FC-9175-2C91B1A0D9A4}"/>
              </a:ext>
            </a:extLst>
          </p:cNvPr>
          <p:cNvSpPr txBox="1"/>
          <p:nvPr/>
        </p:nvSpPr>
        <p:spPr>
          <a:xfrm>
            <a:off x="4706224" y="1400961"/>
            <a:ext cx="1389776" cy="369332"/>
          </a:xfrm>
          <a:prstGeom prst="rect">
            <a:avLst/>
          </a:prstGeom>
          <a:noFill/>
        </p:spPr>
        <p:txBody>
          <a:bodyPr wrap="square" rtlCol="0">
            <a:spAutoFit/>
          </a:bodyPr>
          <a:lstStyle/>
          <a:p>
            <a:r>
              <a:rPr lang="en-US" dirty="0"/>
              <a:t>underfitting</a:t>
            </a:r>
          </a:p>
        </p:txBody>
      </p:sp>
      <p:sp>
        <p:nvSpPr>
          <p:cNvPr id="3" name="TextBox 2">
            <a:extLst>
              <a:ext uri="{FF2B5EF4-FFF2-40B4-BE49-F238E27FC236}">
                <a16:creationId xmlns:a16="http://schemas.microsoft.com/office/drawing/2014/main" id="{172ADA77-0BCF-492B-A6EE-F53369154173}"/>
              </a:ext>
            </a:extLst>
          </p:cNvPr>
          <p:cNvSpPr txBox="1"/>
          <p:nvPr/>
        </p:nvSpPr>
        <p:spPr>
          <a:xfrm>
            <a:off x="7541703" y="1585519"/>
            <a:ext cx="1389776" cy="369332"/>
          </a:xfrm>
          <a:prstGeom prst="rect">
            <a:avLst/>
          </a:prstGeom>
          <a:noFill/>
        </p:spPr>
        <p:txBody>
          <a:bodyPr wrap="square" rtlCol="0">
            <a:spAutoFit/>
          </a:bodyPr>
          <a:lstStyle/>
          <a:p>
            <a:r>
              <a:rPr lang="en-US" dirty="0"/>
              <a:t>overfitting</a:t>
            </a:r>
          </a:p>
        </p:txBody>
      </p:sp>
    </p:spTree>
    <p:extLst>
      <p:ext uri="{BB962C8B-B14F-4D97-AF65-F5344CB8AC3E}">
        <p14:creationId xmlns:p14="http://schemas.microsoft.com/office/powerpoint/2010/main" val="288482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C0C482A-6959-4469-A6FA-53787CD82B0F}"/>
              </a:ext>
            </a:extLst>
          </p:cNvPr>
          <p:cNvSpPr>
            <a:spLocks noGrp="1"/>
          </p:cNvSpPr>
          <p:nvPr>
            <p:ph type="title"/>
          </p:nvPr>
        </p:nvSpPr>
        <p:spPr>
          <a:xfrm>
            <a:off x="2264381" y="497636"/>
            <a:ext cx="6887361" cy="838899"/>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Convolutional network</a:t>
            </a:r>
          </a:p>
        </p:txBody>
      </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A4715DBE-8879-443F-AA6E-8A2EC2094076}"/>
              </a:ext>
            </a:extLst>
          </p:cNvPr>
          <p:cNvSpPr txBox="1"/>
          <p:nvPr/>
        </p:nvSpPr>
        <p:spPr>
          <a:xfrm>
            <a:off x="1847698" y="1448968"/>
            <a:ext cx="8267697" cy="1846659"/>
          </a:xfrm>
          <a:prstGeom prst="rect">
            <a:avLst/>
          </a:prstGeom>
          <a:noFill/>
        </p:spPr>
        <p:txBody>
          <a:bodyPr wrap="square" rtlCol="0">
            <a:spAutoFit/>
          </a:bodyPr>
          <a:lstStyle/>
          <a:p>
            <a:r>
              <a:rPr lang="en-US" sz="2400" dirty="0"/>
              <a:t>What is convolution:</a:t>
            </a:r>
          </a:p>
          <a:p>
            <a:r>
              <a:rPr lang="en-US" sz="2400" dirty="0"/>
              <a:t>convolution </a:t>
            </a:r>
            <a:r>
              <a:rPr lang="en-US" sz="2400" b="0" i="0" dirty="0">
                <a:solidFill>
                  <a:srgbClr val="292929"/>
                </a:solidFill>
                <a:effectLst/>
                <a:latin typeface="charter"/>
              </a:rPr>
              <a:t>performing </a:t>
            </a:r>
            <a:r>
              <a:rPr lang="en-US" sz="2400" dirty="0">
                <a:solidFill>
                  <a:srgbClr val="292929"/>
                </a:solidFill>
                <a:latin typeface="charter"/>
              </a:rPr>
              <a:t>a matrix multiplication operation between kernel and the portion of the image over which the kernel is hovering.  </a:t>
            </a:r>
          </a:p>
          <a:p>
            <a:endParaRPr lang="en-US" dirty="0"/>
          </a:p>
        </p:txBody>
      </p:sp>
      <p:pic>
        <p:nvPicPr>
          <p:cNvPr id="9" name="Picture 8" descr="Diagram&#10;&#10;Description automatically generated">
            <a:extLst>
              <a:ext uri="{FF2B5EF4-FFF2-40B4-BE49-F238E27FC236}">
                <a16:creationId xmlns:a16="http://schemas.microsoft.com/office/drawing/2014/main" id="{BCD8F102-4E48-4A6D-9CD4-8EB796EC8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082" y="2973369"/>
            <a:ext cx="9490928" cy="2552805"/>
          </a:xfrm>
          <a:prstGeom prst="rect">
            <a:avLst/>
          </a:prstGeom>
        </p:spPr>
      </p:pic>
      <p:sp>
        <p:nvSpPr>
          <p:cNvPr id="11" name="TextBox 10">
            <a:extLst>
              <a:ext uri="{FF2B5EF4-FFF2-40B4-BE49-F238E27FC236}">
                <a16:creationId xmlns:a16="http://schemas.microsoft.com/office/drawing/2014/main" id="{EA147242-ED41-48B3-8596-182CE30503FC}"/>
              </a:ext>
            </a:extLst>
          </p:cNvPr>
          <p:cNvSpPr txBox="1"/>
          <p:nvPr/>
        </p:nvSpPr>
        <p:spPr>
          <a:xfrm>
            <a:off x="1236082" y="5707002"/>
            <a:ext cx="4150179" cy="369332"/>
          </a:xfrm>
          <a:prstGeom prst="rect">
            <a:avLst/>
          </a:prstGeom>
          <a:noFill/>
        </p:spPr>
        <p:txBody>
          <a:bodyPr wrap="square" rtlCol="0">
            <a:spAutoFit/>
          </a:bodyPr>
          <a:lstStyle/>
          <a:p>
            <a:r>
              <a:rPr lang="en-US" dirty="0"/>
              <a:t>Link: https://peltarion.com/</a:t>
            </a:r>
          </a:p>
        </p:txBody>
      </p:sp>
      <p:sp>
        <p:nvSpPr>
          <p:cNvPr id="17" name="TextBox 16">
            <a:extLst>
              <a:ext uri="{FF2B5EF4-FFF2-40B4-BE49-F238E27FC236}">
                <a16:creationId xmlns:a16="http://schemas.microsoft.com/office/drawing/2014/main" id="{04DA4605-882B-474C-9303-D3C585737455}"/>
              </a:ext>
            </a:extLst>
          </p:cNvPr>
          <p:cNvSpPr txBox="1"/>
          <p:nvPr/>
        </p:nvSpPr>
        <p:spPr>
          <a:xfrm>
            <a:off x="5343759" y="5156843"/>
            <a:ext cx="5163047" cy="646331"/>
          </a:xfrm>
          <a:prstGeom prst="rect">
            <a:avLst/>
          </a:prstGeom>
          <a:noFill/>
        </p:spPr>
        <p:txBody>
          <a:bodyPr wrap="square" rtlCol="0">
            <a:spAutoFit/>
          </a:bodyPr>
          <a:lstStyle/>
          <a:p>
            <a:r>
              <a:rPr lang="en-US" dirty="0"/>
              <a:t>Sum(1*1, 0*0, 1*0, 0*1, 1*1, 0*0, 1*1, 0*1, 1*1) = 4</a:t>
            </a:r>
          </a:p>
          <a:p>
            <a:r>
              <a:rPr lang="en-US" dirty="0"/>
              <a:t>Sum(1*0, 0*0, 1*0, 0*1, 1*0, 0*0, 1*1, 0*1, 1*0) = 1</a:t>
            </a:r>
          </a:p>
        </p:txBody>
      </p:sp>
    </p:spTree>
    <p:extLst>
      <p:ext uri="{BB962C8B-B14F-4D97-AF65-F5344CB8AC3E}">
        <p14:creationId xmlns:p14="http://schemas.microsoft.com/office/powerpoint/2010/main" val="170393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478C3554-4AB9-4E35-88AC-0D32A4A95F94}"/>
              </a:ext>
            </a:extLst>
          </p:cNvPr>
          <p:cNvSpPr txBox="1"/>
          <p:nvPr/>
        </p:nvSpPr>
        <p:spPr>
          <a:xfrm>
            <a:off x="1978268" y="416613"/>
            <a:ext cx="8774723" cy="2677656"/>
          </a:xfrm>
          <a:prstGeom prst="rect">
            <a:avLst/>
          </a:prstGeom>
          <a:noFill/>
        </p:spPr>
        <p:txBody>
          <a:bodyPr wrap="square" rtlCol="0">
            <a:spAutoFit/>
          </a:bodyPr>
          <a:lstStyle/>
          <a:p>
            <a:r>
              <a:rPr lang="en-US" sz="2400" dirty="0"/>
              <a:t>What is pooling:</a:t>
            </a:r>
          </a:p>
          <a:p>
            <a:r>
              <a:rPr lang="en-US" sz="2400" dirty="0">
                <a:solidFill>
                  <a:srgbClr val="292929"/>
                </a:solidFill>
                <a:latin typeface="charter"/>
              </a:rPr>
              <a:t>There are two types of Pooling: Max Pooling and Average Pooling. </a:t>
            </a:r>
          </a:p>
          <a:p>
            <a:r>
              <a:rPr lang="en-US" sz="2400" dirty="0">
                <a:solidFill>
                  <a:srgbClr val="292929"/>
                </a:solidFill>
                <a:latin typeface="charter"/>
              </a:rPr>
              <a:t>Max Pooling returns the maximum value from the portion of the image covered by the Kernel. </a:t>
            </a:r>
          </a:p>
          <a:p>
            <a:r>
              <a:rPr lang="en-US" sz="2400" dirty="0">
                <a:solidFill>
                  <a:srgbClr val="292929"/>
                </a:solidFill>
                <a:latin typeface="charter"/>
              </a:rPr>
              <a:t>Average Pooling returns the average of all the values from the portion of the image covered by the Kernel.</a:t>
            </a:r>
          </a:p>
          <a:p>
            <a:r>
              <a:rPr lang="en-US" sz="2400" dirty="0">
                <a:solidFill>
                  <a:srgbClr val="292929"/>
                </a:solidFill>
                <a:latin typeface="charter"/>
              </a:rPr>
              <a:t>Aim: reduce parameter</a:t>
            </a:r>
          </a:p>
        </p:txBody>
      </p:sp>
      <p:pic>
        <p:nvPicPr>
          <p:cNvPr id="6" name="Picture 5" descr="Diagram&#10;&#10;Description automatically generated">
            <a:extLst>
              <a:ext uri="{FF2B5EF4-FFF2-40B4-BE49-F238E27FC236}">
                <a16:creationId xmlns:a16="http://schemas.microsoft.com/office/drawing/2014/main" id="{D101BD5A-7D72-4B10-976B-65FC02AD8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106" y="3094269"/>
            <a:ext cx="5024646" cy="3585737"/>
          </a:xfrm>
          <a:prstGeom prst="rect">
            <a:avLst/>
          </a:prstGeom>
        </p:spPr>
      </p:pic>
      <p:sp>
        <p:nvSpPr>
          <p:cNvPr id="7" name="TextBox 6">
            <a:extLst>
              <a:ext uri="{FF2B5EF4-FFF2-40B4-BE49-F238E27FC236}">
                <a16:creationId xmlns:a16="http://schemas.microsoft.com/office/drawing/2014/main" id="{4E8ED7E0-67FC-4AF4-B2AF-CCF13BCCDA62}"/>
              </a:ext>
            </a:extLst>
          </p:cNvPr>
          <p:cNvSpPr txBox="1"/>
          <p:nvPr/>
        </p:nvSpPr>
        <p:spPr>
          <a:xfrm>
            <a:off x="7803572" y="6005945"/>
            <a:ext cx="3784689" cy="369332"/>
          </a:xfrm>
          <a:prstGeom prst="rect">
            <a:avLst/>
          </a:prstGeom>
          <a:noFill/>
        </p:spPr>
        <p:txBody>
          <a:bodyPr wrap="square" rtlCol="0">
            <a:spAutoFit/>
          </a:bodyPr>
          <a:lstStyle/>
          <a:p>
            <a:r>
              <a:rPr lang="en-US" dirty="0" err="1"/>
              <a:t>Link:https</a:t>
            </a:r>
            <a:r>
              <a:rPr lang="en-US" dirty="0"/>
              <a:t>://towardsdatascience.com/</a:t>
            </a:r>
          </a:p>
        </p:txBody>
      </p:sp>
    </p:spTree>
    <p:extLst>
      <p:ext uri="{BB962C8B-B14F-4D97-AF65-F5344CB8AC3E}">
        <p14:creationId xmlns:p14="http://schemas.microsoft.com/office/powerpoint/2010/main" val="207893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1784</Words>
  <Application>Microsoft Office PowerPoint</Application>
  <PresentationFormat>Widescreen</PresentationFormat>
  <Paragraphs>172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charter</vt:lpstr>
      <vt:lpstr>MaisonNeue</vt:lpstr>
      <vt:lpstr>SFMono-Regular</vt:lpstr>
      <vt:lpstr>Office Theme</vt:lpstr>
      <vt:lpstr>deep learning for supervised changepoint detection</vt:lpstr>
      <vt:lpstr> </vt:lpstr>
      <vt:lpstr>What is deep learning?</vt:lpstr>
      <vt:lpstr>How deep learning work</vt:lpstr>
      <vt:lpstr>Gradient descent</vt:lpstr>
      <vt:lpstr>early stop regularization</vt:lpstr>
      <vt:lpstr>PowerPoint Presentation</vt:lpstr>
      <vt:lpstr>Convolutional network</vt:lpstr>
      <vt:lpstr>PowerPoint Presentation</vt:lpstr>
      <vt:lpstr>PowerPoint Presentation</vt:lpstr>
      <vt:lpstr> </vt:lpstr>
      <vt:lpstr>Square hinge loss function</vt:lpstr>
      <vt:lpstr>Spatial pyramid pooling</vt:lpstr>
      <vt:lpstr>PowerPoint Presentation</vt:lpstr>
      <vt:lpstr>Pytorch</vt:lpstr>
      <vt:lpstr>Model 1</vt:lpstr>
      <vt:lpstr>PowerPoint Presentation</vt:lpstr>
      <vt:lpstr>Model 2</vt:lpstr>
      <vt:lpstr>Model 3</vt:lpstr>
      <vt:lpstr>Model 4</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supervised changepoint detection</dc:title>
  <dc:creator>su weiheng</dc:creator>
  <cp:lastModifiedBy>su weiheng</cp:lastModifiedBy>
  <cp:revision>1</cp:revision>
  <dcterms:created xsi:type="dcterms:W3CDTF">2020-10-19T19:05:53Z</dcterms:created>
  <dcterms:modified xsi:type="dcterms:W3CDTF">2020-10-19T21:17:39Z</dcterms:modified>
</cp:coreProperties>
</file>