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imaryBackgroun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"/>
            <a:ext cx="8991600" cy="1523999"/>
          </a:xfrm>
        </p:spPr>
        <p:txBody>
          <a:bodyPr>
            <a:normAutofit/>
          </a:bodyPr>
          <a:lstStyle/>
          <a:p>
            <a:pPr algn="l"/>
            <a:r>
              <a:rPr lang="en-CA" sz="8000" dirty="0" smtClean="0">
                <a:solidFill>
                  <a:schemeClr val="bg1"/>
                </a:solidFill>
                <a:latin typeface="Capsuula" pitchFamily="2" charset="0"/>
              </a:rPr>
              <a:t>Jarvis Utility App</a:t>
            </a:r>
            <a:endParaRPr lang="en-CA" sz="8000" dirty="0">
              <a:solidFill>
                <a:schemeClr val="bg1"/>
              </a:solidFill>
              <a:latin typeface="Capsuula" pitchFamily="2" charset="0"/>
            </a:endParaRPr>
          </a:p>
        </p:txBody>
      </p:sp>
      <p:pic>
        <p:nvPicPr>
          <p:cNvPr id="5" name="Picture 4" descr="Bullodg_croppe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3424" y="0"/>
            <a:ext cx="1560576" cy="15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16764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 smtClean="0">
                <a:solidFill>
                  <a:schemeClr val="bg1"/>
                </a:solidFill>
                <a:latin typeface="Capsuula" pitchFamily="2" charset="0"/>
              </a:rPr>
              <a:t>Created by the </a:t>
            </a:r>
            <a:r>
              <a:rPr lang="en-CA" sz="5400" dirty="0" smtClean="0">
                <a:solidFill>
                  <a:schemeClr val="bg1"/>
                </a:solidFill>
                <a:latin typeface="Capsuula" pitchFamily="2" charset="0"/>
              </a:rPr>
              <a:t>J</a:t>
            </a:r>
            <a:r>
              <a:rPr lang="en-CA" sz="5400" dirty="0" smtClean="0">
                <a:solidFill>
                  <a:schemeClr val="bg1"/>
                </a:solidFill>
                <a:latin typeface="Capsuula" pitchFamily="2" charset="0"/>
              </a:rPr>
              <a:t>arvis App 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743200"/>
            <a:ext cx="7848600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Capsuula" pitchFamily="2" charset="0"/>
              </a:rPr>
              <a:t>Mahan Pandey</a:t>
            </a:r>
          </a:p>
          <a:p>
            <a:r>
              <a:rPr lang="en-CA" sz="2000" dirty="0" err="1" smtClean="0">
                <a:solidFill>
                  <a:schemeClr val="bg1"/>
                </a:solidFill>
                <a:latin typeface="Capsuula" pitchFamily="2" charset="0"/>
              </a:rPr>
              <a:t>Kazim</a:t>
            </a:r>
            <a:r>
              <a:rPr lang="en-CA" sz="2000" dirty="0" smtClean="0">
                <a:solidFill>
                  <a:schemeClr val="bg1"/>
                </a:solidFill>
                <a:latin typeface="Capsuula" pitchFamily="2" charset="0"/>
              </a:rPr>
              <a:t> </a:t>
            </a:r>
            <a:r>
              <a:rPr lang="en-CA" sz="2000" dirty="0" err="1" smtClean="0">
                <a:solidFill>
                  <a:schemeClr val="bg1"/>
                </a:solidFill>
                <a:latin typeface="Capsuula" pitchFamily="2" charset="0"/>
              </a:rPr>
              <a:t>Hussain</a:t>
            </a:r>
            <a:endParaRPr lang="en-CA" sz="2000" dirty="0" smtClean="0">
              <a:solidFill>
                <a:schemeClr val="bg1"/>
              </a:solidFill>
              <a:latin typeface="Capsuula" pitchFamily="2" charset="0"/>
            </a:endParaRPr>
          </a:p>
          <a:p>
            <a:r>
              <a:rPr lang="en-CA" sz="2000" dirty="0" err="1" smtClean="0">
                <a:solidFill>
                  <a:schemeClr val="bg1"/>
                </a:solidFill>
                <a:latin typeface="Capsuula" pitchFamily="2" charset="0"/>
              </a:rPr>
              <a:t>Zoairiah</a:t>
            </a:r>
            <a:r>
              <a:rPr lang="en-CA" sz="2000" dirty="0" smtClean="0">
                <a:solidFill>
                  <a:schemeClr val="bg1"/>
                </a:solidFill>
                <a:latin typeface="Capsuula" pitchFamily="2" charset="0"/>
              </a:rPr>
              <a:t> Khan</a:t>
            </a:r>
          </a:p>
          <a:p>
            <a:r>
              <a:rPr lang="en-CA" sz="2000" dirty="0" smtClean="0">
                <a:solidFill>
                  <a:schemeClr val="bg1"/>
                </a:solidFill>
                <a:latin typeface="Capsuula" pitchFamily="2" charset="0"/>
              </a:rPr>
              <a:t>Lead developer</a:t>
            </a:r>
          </a:p>
          <a:p>
            <a:endParaRPr lang="en-CA" sz="2000" dirty="0" smtClean="0">
              <a:solidFill>
                <a:schemeClr val="bg1"/>
              </a:solidFill>
              <a:latin typeface="Capsuula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0" y="1625798"/>
            <a:ext cx="78486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 smtClean="0">
                <a:solidFill>
                  <a:schemeClr val="bg1"/>
                </a:solidFill>
                <a:latin typeface="Capsuula" pitchFamily="2" charset="0"/>
              </a:rPr>
              <a:t>Lets you –</a:t>
            </a:r>
          </a:p>
          <a:p>
            <a:pPr>
              <a:lnSpc>
                <a:spcPct val="2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 </a:t>
            </a: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Plan your meal</a:t>
            </a:r>
          </a:p>
          <a:p>
            <a:pPr>
              <a:lnSpc>
                <a:spcPct val="2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 Stay connected</a:t>
            </a:r>
          </a:p>
          <a:p>
            <a:pPr>
              <a:lnSpc>
                <a:spcPct val="2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 Check the periods and schedule day of any date</a:t>
            </a:r>
          </a:p>
          <a:p>
            <a:pPr>
              <a:lnSpc>
                <a:spcPct val="2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 </a:t>
            </a: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And, be updated with Jarvis news </a:t>
            </a:r>
            <a:endParaRPr lang="en-CA" sz="2800" dirty="0">
              <a:solidFill>
                <a:schemeClr val="bg1"/>
              </a:solidFill>
              <a:latin typeface="Capsuula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25 0 " pathEditMode="relative" ptsTypes="AA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8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imaryBackgroun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"/>
            <a:ext cx="8991600" cy="1523999"/>
          </a:xfrm>
        </p:spPr>
        <p:txBody>
          <a:bodyPr>
            <a:normAutofit/>
          </a:bodyPr>
          <a:lstStyle/>
          <a:p>
            <a:pPr algn="l"/>
            <a:r>
              <a:rPr lang="en-CA" sz="8000" dirty="0" smtClean="0">
                <a:solidFill>
                  <a:schemeClr val="bg1"/>
                </a:solidFill>
                <a:latin typeface="Capsuula" pitchFamily="2" charset="0"/>
              </a:rPr>
              <a:t>Jarvis Utility App</a:t>
            </a:r>
            <a:endParaRPr lang="en-CA" sz="8000" dirty="0">
              <a:solidFill>
                <a:schemeClr val="bg1"/>
              </a:solidFill>
              <a:latin typeface="Capsuula" pitchFamily="2" charset="0"/>
            </a:endParaRPr>
          </a:p>
        </p:txBody>
      </p:sp>
      <p:pic>
        <p:nvPicPr>
          <p:cNvPr id="5" name="Picture 4" descr="Bullodg_cropp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83424" y="0"/>
            <a:ext cx="1560576" cy="15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1676400"/>
            <a:ext cx="78486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 smtClean="0">
                <a:solidFill>
                  <a:schemeClr val="bg1"/>
                </a:solidFill>
                <a:latin typeface="Capsuula" pitchFamily="2" charset="0"/>
              </a:rPr>
              <a:t>Lets you –</a:t>
            </a:r>
          </a:p>
          <a:p>
            <a:pPr>
              <a:lnSpc>
                <a:spcPct val="2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 </a:t>
            </a: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Plan your meal</a:t>
            </a:r>
          </a:p>
          <a:p>
            <a:pPr>
              <a:lnSpc>
                <a:spcPct val="2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 Stay connected</a:t>
            </a:r>
          </a:p>
          <a:p>
            <a:pPr>
              <a:lnSpc>
                <a:spcPct val="2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 Check the periods and schedule day of any date</a:t>
            </a:r>
          </a:p>
          <a:p>
            <a:pPr>
              <a:lnSpc>
                <a:spcPct val="2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 </a:t>
            </a: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And, be updated with Jarvis news </a:t>
            </a:r>
            <a:endParaRPr lang="en-CA" sz="2800" dirty="0">
              <a:solidFill>
                <a:schemeClr val="bg1"/>
              </a:solidFill>
              <a:latin typeface="Capsuula" pitchFamily="2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Jarvis Utility App</vt:lpstr>
      <vt:lpstr>Jarvis Utility App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Utility App</dc:title>
  <dc:creator>Mahan</dc:creator>
  <cp:lastModifiedBy>Mahan</cp:lastModifiedBy>
  <cp:revision>7</cp:revision>
  <dcterms:created xsi:type="dcterms:W3CDTF">2006-08-16T00:00:00Z</dcterms:created>
  <dcterms:modified xsi:type="dcterms:W3CDTF">2015-09-02T21:31:34Z</dcterms:modified>
</cp:coreProperties>
</file>