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llodg_croppe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8" y="4267200"/>
            <a:ext cx="2630090" cy="2590800"/>
          </a:xfrm>
          <a:prstGeom prst="rect">
            <a:avLst/>
          </a:prstGeom>
        </p:spPr>
      </p:pic>
      <p:pic>
        <p:nvPicPr>
          <p:cNvPr id="15" name="Picture 14" descr="device-2015-08-31-1459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76200"/>
            <a:ext cx="1737360" cy="2895600"/>
          </a:xfrm>
          <a:prstGeom prst="rect">
            <a:avLst/>
          </a:prstGeom>
        </p:spPr>
      </p:pic>
      <p:pic>
        <p:nvPicPr>
          <p:cNvPr id="16" name="Picture 15" descr="device-2015-08-31-16343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76200"/>
            <a:ext cx="1737360" cy="2895600"/>
          </a:xfrm>
          <a:prstGeom prst="rect">
            <a:avLst/>
          </a:prstGeom>
        </p:spPr>
      </p:pic>
      <p:pic>
        <p:nvPicPr>
          <p:cNvPr id="17" name="Picture 16" descr="device-2015-08-31-16424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2600" y="76200"/>
            <a:ext cx="1737360" cy="2895600"/>
          </a:xfrm>
          <a:prstGeom prst="rect">
            <a:avLst/>
          </a:prstGeom>
        </p:spPr>
      </p:pic>
      <p:pic>
        <p:nvPicPr>
          <p:cNvPr id="18" name="Picture 17" descr="device-2015-08-31-16435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76200"/>
            <a:ext cx="1737360" cy="2895600"/>
          </a:xfrm>
          <a:prstGeom prst="rect">
            <a:avLst/>
          </a:prstGeom>
        </p:spPr>
      </p:pic>
      <p:pic>
        <p:nvPicPr>
          <p:cNvPr id="19" name="Picture 18" descr="device-2015-08-31-16535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6640" y="76200"/>
            <a:ext cx="1737360" cy="2895600"/>
          </a:xfrm>
          <a:prstGeom prst="rect">
            <a:avLst/>
          </a:prstGeom>
        </p:spPr>
      </p:pic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274320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1523999"/>
          </a:xfrm>
        </p:spPr>
        <p:txBody>
          <a:bodyPr>
            <a:noAutofit/>
          </a:bodyPr>
          <a:lstStyle/>
          <a:p>
            <a:r>
              <a:rPr lang="en-CA" sz="9600" dirty="0" smtClean="0">
                <a:solidFill>
                  <a:schemeClr val="bg1"/>
                </a:solidFill>
                <a:latin typeface="Capsuula" pitchFamily="2" charset="0"/>
              </a:rPr>
              <a:t>Jarvis Utility App</a:t>
            </a:r>
            <a:endParaRPr lang="en-CA" sz="9600" dirty="0">
              <a:solidFill>
                <a:schemeClr val="bg1"/>
              </a:solidFill>
              <a:latin typeface="Capsuula" pitchFamily="2" charset="0"/>
            </a:endParaRPr>
          </a:p>
        </p:txBody>
      </p:sp>
      <p:pic>
        <p:nvPicPr>
          <p:cNvPr id="20" name="Picture 19" descr="Android_robot.sv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00" y="4531738"/>
            <a:ext cx="1981200" cy="2326262"/>
          </a:xfrm>
          <a:prstGeom prst="rect">
            <a:avLst/>
          </a:prstGeom>
        </p:spPr>
      </p:pic>
      <p:pic>
        <p:nvPicPr>
          <p:cNvPr id="21" name="Picture 20" descr="Apple_logo_black.svg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14600" y="4419600"/>
            <a:ext cx="2438400" cy="2438400"/>
          </a:xfrm>
          <a:prstGeom prst="rect">
            <a:avLst/>
          </a:prstGeom>
        </p:spPr>
      </p:pic>
      <p:pic>
        <p:nvPicPr>
          <p:cNvPr id="24" name="Picture 23" descr="minerva_shield_colour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9400" y="4267200"/>
            <a:ext cx="2590800" cy="2590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991600" cy="1523999"/>
          </a:xfrm>
        </p:spPr>
        <p:txBody>
          <a:bodyPr>
            <a:normAutofit/>
          </a:bodyPr>
          <a:lstStyle/>
          <a:p>
            <a:pPr algn="l"/>
            <a:r>
              <a:rPr lang="en-CA" sz="8000" dirty="0" smtClean="0">
                <a:solidFill>
                  <a:schemeClr val="bg1"/>
                </a:solidFill>
                <a:latin typeface="Capsuula" pitchFamily="2" charset="0"/>
              </a:rPr>
              <a:t>Jarvis Utility App</a:t>
            </a:r>
            <a:endParaRPr lang="en-CA" sz="8000" dirty="0">
              <a:solidFill>
                <a:schemeClr val="bg1"/>
              </a:solidFill>
              <a:latin typeface="Capsuula" pitchFamily="2" charset="0"/>
            </a:endParaRPr>
          </a:p>
        </p:txBody>
      </p:sp>
      <p:pic>
        <p:nvPicPr>
          <p:cNvPr id="5" name="Picture 4" descr="Bullodg_croppe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3424" y="0"/>
            <a:ext cx="1560576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6764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Created by the Jarvis App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743200"/>
            <a:ext cx="7848600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Mahan Pandey</a:t>
            </a:r>
          </a:p>
          <a:p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Kazim</a:t>
            </a:r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 </a:t>
            </a:r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Hussain</a:t>
            </a:r>
            <a:endParaRPr lang="en-CA" sz="2000" dirty="0" smtClean="0">
              <a:solidFill>
                <a:schemeClr val="bg1"/>
              </a:solidFill>
              <a:latin typeface="Capsuula" pitchFamily="2" charset="0"/>
            </a:endParaRPr>
          </a:p>
          <a:p>
            <a:r>
              <a:rPr lang="en-CA" sz="2000" dirty="0" err="1" smtClean="0">
                <a:solidFill>
                  <a:schemeClr val="bg1"/>
                </a:solidFill>
                <a:latin typeface="Capsuula" pitchFamily="2" charset="0"/>
              </a:rPr>
              <a:t>Zoairiah</a:t>
            </a:r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 Khan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Capsuula" pitchFamily="2" charset="0"/>
              </a:rPr>
              <a:t>Lead developer</a:t>
            </a:r>
          </a:p>
          <a:p>
            <a:endParaRPr lang="en-CA" sz="2000" dirty="0" smtClean="0">
              <a:solidFill>
                <a:schemeClr val="bg1"/>
              </a:solidFill>
              <a:latin typeface="Capsuula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991600" cy="1523999"/>
          </a:xfrm>
        </p:spPr>
        <p:txBody>
          <a:bodyPr>
            <a:normAutofit/>
          </a:bodyPr>
          <a:lstStyle/>
          <a:p>
            <a:pPr algn="l"/>
            <a:r>
              <a:rPr lang="en-CA" sz="8000" dirty="0" smtClean="0">
                <a:solidFill>
                  <a:schemeClr val="bg1"/>
                </a:solidFill>
                <a:latin typeface="Capsuula" pitchFamily="2" charset="0"/>
              </a:rPr>
              <a:t>Functions</a:t>
            </a:r>
            <a:endParaRPr lang="en-CA" sz="8000" dirty="0">
              <a:solidFill>
                <a:schemeClr val="bg1"/>
              </a:solidFill>
              <a:latin typeface="Capsuula" pitchFamily="2" charset="0"/>
            </a:endParaRPr>
          </a:p>
        </p:txBody>
      </p:sp>
      <p:pic>
        <p:nvPicPr>
          <p:cNvPr id="5" name="Picture 4" descr="Bullodg_cropp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3424" y="0"/>
            <a:ext cx="1560576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676400"/>
            <a:ext cx="7848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Jarvis Utility App </a:t>
            </a:r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l</a:t>
            </a:r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ets </a:t>
            </a:r>
            <a:r>
              <a:rPr lang="en-CA" sz="5400" dirty="0" smtClean="0">
                <a:solidFill>
                  <a:schemeClr val="bg1"/>
                </a:solidFill>
                <a:latin typeface="Capsuula" pitchFamily="2" charset="0"/>
              </a:rPr>
              <a:t>you –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Plan your meal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Stay connected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Check the periods and schedule day of any date</a:t>
            </a:r>
          </a:p>
          <a:p>
            <a:pPr>
              <a:lnSpc>
                <a:spcPct val="2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Capsuula" pitchFamily="2" charset="0"/>
              </a:rPr>
              <a:t> And, be updated with Jarvis news </a:t>
            </a:r>
            <a:endParaRPr lang="en-CA" sz="2800" dirty="0">
              <a:solidFill>
                <a:schemeClr val="bg1"/>
              </a:solidFill>
              <a:latin typeface="Capsuula" pitchFamily="2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maryBackgr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"/>
            <a:ext cx="8991600" cy="1523999"/>
          </a:xfrm>
        </p:spPr>
        <p:txBody>
          <a:bodyPr>
            <a:normAutofit/>
          </a:bodyPr>
          <a:lstStyle/>
          <a:p>
            <a:pPr algn="l"/>
            <a:r>
              <a:rPr lang="en-CA" sz="8000" dirty="0" smtClean="0">
                <a:solidFill>
                  <a:schemeClr val="bg1"/>
                </a:solidFill>
                <a:latin typeface="Capsuula" pitchFamily="2" charset="0"/>
              </a:rPr>
              <a:t>Downloading on Android</a:t>
            </a:r>
            <a:endParaRPr lang="en-CA" sz="8000" dirty="0">
              <a:solidFill>
                <a:schemeClr val="bg1"/>
              </a:solidFill>
              <a:latin typeface="Capsuula" pitchFamily="2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Jarvis Utility App</vt:lpstr>
      <vt:lpstr>Jarvis Utility App</vt:lpstr>
      <vt:lpstr>Functions</vt:lpstr>
      <vt:lpstr>Downloading on Android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Utility App</dc:title>
  <dc:creator>Mahan</dc:creator>
  <cp:lastModifiedBy>Mahan</cp:lastModifiedBy>
  <cp:revision>13</cp:revision>
  <dcterms:created xsi:type="dcterms:W3CDTF">2006-08-16T00:00:00Z</dcterms:created>
  <dcterms:modified xsi:type="dcterms:W3CDTF">2015-09-02T22:27:16Z</dcterms:modified>
</cp:coreProperties>
</file>