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JSliders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By Nathan DeLano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What is a JSlider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050" y="1308278"/>
            <a:ext cx="2744050" cy="31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How to create a JSlider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1). Create the object</a:t>
            </a:r>
            <a:endParaRPr>
              <a:solidFill>
                <a:srgbClr val="FF9900"/>
              </a:solidFill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DBD00"/>
                </a:solidFill>
              </a:rPr>
              <a:t>Private JSlider demoSlider = new JSlider( JSlider.HORIZONTAL, min, max, initial );</a:t>
            </a:r>
            <a:endParaRPr sz="1400">
              <a:solidFill>
                <a:srgbClr val="7DBD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2.) Connect it to a listener</a:t>
            </a:r>
            <a:endParaRPr>
              <a:solidFill>
                <a:srgbClr val="FF99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	</a:t>
            </a:r>
            <a:r>
              <a:rPr lang="en" sz="1400">
                <a:solidFill>
                  <a:srgbClr val="7DBD00"/>
                </a:solidFill>
              </a:rPr>
              <a:t>demoSlider.addChangeListener( new SliderListener());</a:t>
            </a:r>
            <a:endParaRPr sz="1400">
              <a:solidFill>
                <a:srgbClr val="7DBD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3.) Add slider to panel</a:t>
            </a:r>
            <a:endParaRPr>
              <a:solidFill>
                <a:srgbClr val="FF99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7DBD00"/>
                </a:solidFill>
              </a:rPr>
              <a:t>	add(demoSlider);</a:t>
            </a:r>
            <a:endParaRPr sz="1400">
              <a:solidFill>
                <a:srgbClr val="7DBD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ChangeListener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Part of Swing Class</a:t>
            </a:r>
            <a:endParaRPr>
              <a:solidFill>
                <a:srgbClr val="FF99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Need to be imported</a:t>
            </a:r>
            <a:endParaRPr>
              <a:solidFill>
                <a:srgbClr val="FF9900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DBD00"/>
                </a:solidFill>
              </a:rPr>
              <a:t>import javax.swing.event.ChangeEvent;</a:t>
            </a:r>
            <a:endParaRPr sz="1400">
              <a:solidFill>
                <a:srgbClr val="7DBD00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DBD00"/>
                </a:solidFill>
              </a:rPr>
              <a:t>import javax.swing.event.ChangeListener;</a:t>
            </a:r>
            <a:endParaRPr sz="1400">
              <a:solidFill>
                <a:srgbClr val="7DBD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Need to be added to slider</a:t>
            </a:r>
            <a:endParaRPr>
              <a:solidFill>
                <a:srgbClr val="FF9900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DBD00"/>
                </a:solidFill>
              </a:rPr>
              <a:t>demoSlider.addChangeListener(new SliderListener());</a:t>
            </a:r>
            <a:endParaRPr sz="1400">
              <a:solidFill>
                <a:srgbClr val="7DBD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Similar to action listener</a:t>
            </a:r>
            <a:endParaRPr>
              <a:solidFill>
                <a:srgbClr val="FF99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DBD00"/>
                </a:solidFill>
              </a:rPr>
              <a:t>	</a:t>
            </a:r>
            <a:r>
              <a:rPr lang="en" sz="1400">
                <a:solidFill>
                  <a:srgbClr val="7DBD00"/>
                </a:solidFill>
              </a:rPr>
              <a:t>public void stateChanged ( ChangeEvent event )</a:t>
            </a:r>
            <a:endParaRPr sz="1400">
              <a:solidFill>
                <a:srgbClr val="7DBD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DBD00"/>
                </a:solidFill>
              </a:rPr>
              <a:t>	{ </a:t>
            </a:r>
            <a:endParaRPr sz="1400">
              <a:solidFill>
                <a:srgbClr val="7DBD00"/>
              </a:solidFill>
            </a:endParaRP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DBD00"/>
                </a:solidFill>
              </a:rPr>
              <a:t>JSlider source = (JSlider)event.getSource();</a:t>
            </a:r>
            <a:endParaRPr sz="1400">
              <a:solidFill>
                <a:srgbClr val="7DBD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DBD00"/>
                </a:solidFill>
              </a:rPr>
              <a:t>		if (!source.getValueIsAdjusting());</a:t>
            </a:r>
            <a:endParaRPr sz="1400">
              <a:solidFill>
                <a:srgbClr val="7DBD00"/>
              </a:solidFill>
            </a:endParaRP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DBD00"/>
                </a:solidFill>
              </a:rPr>
              <a:t>{	…	}</a:t>
            </a:r>
            <a:endParaRPr sz="1400">
              <a:solidFill>
                <a:srgbClr val="7DBD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DBD00"/>
                </a:solidFill>
              </a:rPr>
              <a:t>}</a:t>
            </a:r>
            <a:endParaRPr sz="1400">
              <a:solidFill>
                <a:srgbClr val="7DBD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DBD00"/>
                </a:solidFill>
              </a:rPr>
              <a:t>	</a:t>
            </a:r>
            <a:endParaRPr>
              <a:solidFill>
                <a:srgbClr val="7DBD00"/>
              </a:solidFill>
            </a:endParaRPr>
          </a:p>
          <a:p>
            <a:pPr indent="0" lvl="0" marL="45720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7DBD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Bonus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Ticks can also be added to sliders</a:t>
            </a:r>
            <a:endParaRPr>
              <a:solidFill>
                <a:srgbClr val="FF9900"/>
              </a:solidFill>
            </a:endParaRPr>
          </a:p>
          <a:p>
            <a:pPr indent="457200" lvl="0" mar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DBD00"/>
                </a:solidFill>
              </a:rPr>
              <a:t>demoSlider.setMajorTickSpacing(10);</a:t>
            </a:r>
            <a:endParaRPr sz="1400">
              <a:solidFill>
                <a:srgbClr val="7DBD00"/>
              </a:solidFill>
            </a:endParaRPr>
          </a:p>
          <a:p>
            <a:pPr indent="45720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DBD00"/>
                </a:solidFill>
              </a:rPr>
              <a:t>demoSlider.setMinorTickSpacing(5);</a:t>
            </a:r>
            <a:endParaRPr sz="1400">
              <a:solidFill>
                <a:srgbClr val="7DBD00"/>
              </a:solidFill>
            </a:endParaRPr>
          </a:p>
          <a:p>
            <a:pPr indent="45720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DBD00"/>
                </a:solidFill>
              </a:rPr>
              <a:t>velocitySlider.setPaintTicks(true);</a:t>
            </a:r>
            <a:endParaRPr sz="1400">
              <a:solidFill>
                <a:srgbClr val="7DBD00"/>
              </a:solidFill>
            </a:endParaRPr>
          </a:p>
          <a:p>
            <a:pPr indent="45720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DBD00"/>
                </a:solidFill>
              </a:rPr>
              <a:t>velocitySlider.setPaintLabels(true);</a:t>
            </a:r>
            <a:endParaRPr sz="1400">
              <a:solidFill>
                <a:srgbClr val="7DBD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DBD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7DBD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Activity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Calculate projectile motion using VelocityPanel.java and VelocityGUI.java</a:t>
            </a:r>
            <a:endParaRPr>
              <a:solidFill>
                <a:srgbClr val="FF99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100" y="1867463"/>
            <a:ext cx="220980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