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8746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CEC0-DAD1-4C79-BBE9-AACE711BE914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DDC-BA02-464A-A3CF-67E4BEE423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59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CEC0-DAD1-4C79-BBE9-AACE711BE914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DDC-BA02-464A-A3CF-67E4BEE423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4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CEC0-DAD1-4C79-BBE9-AACE711BE914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DDC-BA02-464A-A3CF-67E4BEE423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04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CEC0-DAD1-4C79-BBE9-AACE711BE914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DDC-BA02-464A-A3CF-67E4BEE423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33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CEC0-DAD1-4C79-BBE9-AACE711BE914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DDC-BA02-464A-A3CF-67E4BEE423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10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CEC0-DAD1-4C79-BBE9-AACE711BE914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DDC-BA02-464A-A3CF-67E4BEE423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39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CEC0-DAD1-4C79-BBE9-AACE711BE914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DDC-BA02-464A-A3CF-67E4BEE423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32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CEC0-DAD1-4C79-BBE9-AACE711BE914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DDC-BA02-464A-A3CF-67E4BEE423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6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CEC0-DAD1-4C79-BBE9-AACE711BE914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DDC-BA02-464A-A3CF-67E4BEE423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22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CEC0-DAD1-4C79-BBE9-AACE711BE914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DDC-BA02-464A-A3CF-67E4BEE423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16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CEC0-DAD1-4C79-BBE9-AACE711BE914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DDC-BA02-464A-A3CF-67E4BEE423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75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9CEC0-DAD1-4C79-BBE9-AACE711BE914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DDDC-BA02-464A-A3CF-67E4BEE423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29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13"/>
            <a:ext cx="12192000" cy="673821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33137" y="753979"/>
            <a:ext cx="72436" cy="8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085347" y="1122363"/>
            <a:ext cx="19731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Unir Pessoas que querer ajuda com pessoas que querem/podem ajudar ou vise versa,</a:t>
            </a:r>
          </a:p>
          <a:p>
            <a:r>
              <a:rPr lang="pt-BR" sz="1600" dirty="0" smtClean="0"/>
              <a:t>Através de um </a:t>
            </a:r>
            <a:r>
              <a:rPr lang="pt-BR" sz="1600" dirty="0" err="1" smtClean="0"/>
              <a:t>App</a:t>
            </a:r>
            <a:r>
              <a:rPr lang="pt-BR" sz="1600" dirty="0"/>
              <a:t> </a:t>
            </a:r>
            <a:r>
              <a:rPr lang="pt-BR" sz="1600" dirty="0" smtClean="0"/>
              <a:t>que monitora o humor através de perguntas especificas.</a:t>
            </a:r>
          </a:p>
          <a:p>
            <a:endParaRPr lang="pt-BR" sz="1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443537" y="962526"/>
            <a:ext cx="2117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000" dirty="0"/>
          </a:p>
          <a:p>
            <a:r>
              <a:rPr lang="pt-BR" sz="1000" dirty="0" smtClean="0"/>
              <a:t>Para os Usuários “normais” Self - Service</a:t>
            </a:r>
            <a:endParaRPr lang="pt-BR" sz="1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9909544" y="839972"/>
            <a:ext cx="2158409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rgbClr val="002060"/>
                </a:solidFill>
              </a:rPr>
              <a:t>Tipo 1 – Suposto Depressivo </a:t>
            </a:r>
          </a:p>
          <a:p>
            <a:r>
              <a:rPr lang="pt-BR" sz="1050" dirty="0" smtClean="0">
                <a:solidFill>
                  <a:srgbClr val="002060"/>
                </a:solidFill>
              </a:rPr>
              <a:t> - Pessoas que  possuam algum sintoma de depressão como tristeza ,ansiedade , Irritabilidade, fadiga e vários outros entre a idade de </a:t>
            </a:r>
          </a:p>
          <a:p>
            <a:r>
              <a:rPr lang="pt-BR" sz="1050" dirty="0" smtClean="0">
                <a:solidFill>
                  <a:srgbClr val="002060"/>
                </a:solidFill>
              </a:rPr>
              <a:t>15 a 29 anos (idade aonde e mais comum o suicídio).</a:t>
            </a:r>
          </a:p>
          <a:p>
            <a:r>
              <a:rPr lang="pt-BR" sz="1050" dirty="0" smtClean="0">
                <a:solidFill>
                  <a:srgbClr val="92D050"/>
                </a:solidFill>
              </a:rPr>
              <a:t>Tipo 2 – O amigo</a:t>
            </a:r>
          </a:p>
          <a:p>
            <a:r>
              <a:rPr lang="pt-BR" sz="1050" dirty="0" smtClean="0">
                <a:solidFill>
                  <a:srgbClr val="92D050"/>
                </a:solidFill>
              </a:rPr>
              <a:t>-Pessoas que tenham algum amigo ou familiar que se encaixe no perfil acima que queira ajudar ou um voluntario que mesmo não conhecendo o outro queira ajudar.</a:t>
            </a:r>
          </a:p>
          <a:p>
            <a:r>
              <a:rPr lang="pt-BR" sz="1050" dirty="0" smtClean="0"/>
              <a:t>Tipo 3 – O voluntario</a:t>
            </a:r>
          </a:p>
          <a:p>
            <a:r>
              <a:rPr lang="pt-BR" sz="1050" dirty="0" smtClean="0"/>
              <a:t>-Pessoas que queiram ajudar mesmo não conhecendo a pessoa do outro lado</a:t>
            </a:r>
          </a:p>
          <a:p>
            <a:endParaRPr lang="pt-BR" sz="1050" dirty="0" smtClean="0"/>
          </a:p>
          <a:p>
            <a:endParaRPr lang="pt-BR" sz="105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443537" y="2998381"/>
            <a:ext cx="211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Software Mobile</a:t>
            </a:r>
          </a:p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322423" y="5577840"/>
            <a:ext cx="5572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- Patrocínio de Órgãos Públicos e Profissionais das Área</a:t>
            </a:r>
          </a:p>
          <a:p>
            <a:r>
              <a:rPr lang="pt-BR" dirty="0" smtClean="0"/>
              <a:t> - Venda das Informações geradas pelo software para fins de pesquisas etc.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86446" y="753979"/>
            <a:ext cx="21553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400" dirty="0" smtClean="0"/>
              <a:t>Desenvolver os Algoritmos</a:t>
            </a:r>
          </a:p>
          <a:p>
            <a:pPr marL="171450" indent="-171450">
              <a:buFontTx/>
              <a:buChar char="-"/>
            </a:pPr>
            <a:r>
              <a:rPr lang="pt-BR" sz="1400" dirty="0" smtClean="0"/>
              <a:t>Configurar e Atualizar o  </a:t>
            </a:r>
            <a:endParaRPr lang="pt-BR" sz="1400" dirty="0" smtClean="0">
              <a:solidFill>
                <a:srgbClr val="00B0F0"/>
              </a:solidFill>
            </a:endParaRPr>
          </a:p>
          <a:p>
            <a:pPr marL="171450" indent="-171450">
              <a:buFontTx/>
              <a:buChar char="-"/>
            </a:pPr>
            <a:r>
              <a:rPr lang="pt-BR" sz="1400" dirty="0" smtClean="0"/>
              <a:t>Suporte ao Cliente</a:t>
            </a:r>
          </a:p>
          <a:p>
            <a:pPr marL="171450" indent="-171450">
              <a:buFontTx/>
              <a:buChar char="-"/>
            </a:pPr>
            <a:r>
              <a:rPr lang="pt-BR" sz="1400" dirty="0" smtClean="0"/>
              <a:t>BOT para filtrar respostas</a:t>
            </a:r>
          </a:p>
          <a:p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86446" y="3200400"/>
            <a:ext cx="215537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100" dirty="0" err="1" smtClean="0"/>
              <a:t>Machine</a:t>
            </a:r>
            <a:r>
              <a:rPr lang="pt-BR" sz="1100" dirty="0" smtClean="0"/>
              <a:t> Learning</a:t>
            </a:r>
          </a:p>
          <a:p>
            <a:pPr marL="171450" indent="-171450">
              <a:buFontTx/>
              <a:buChar char="-"/>
            </a:pPr>
            <a:r>
              <a:rPr lang="pt-BR" sz="1100" dirty="0" err="1" smtClean="0"/>
              <a:t>Bot</a:t>
            </a:r>
            <a:r>
              <a:rPr lang="pt-BR" sz="1100" dirty="0" smtClean="0"/>
              <a:t> de Processamento (pegar as repostas do depressivo e transformar informações mais visuais , simples e diretas para o amigo </a:t>
            </a:r>
            <a:r>
              <a:rPr lang="pt-BR" sz="1100" dirty="0"/>
              <a:t>.</a:t>
            </a:r>
            <a:endParaRPr lang="pt-BR" sz="1100" dirty="0" smtClean="0"/>
          </a:p>
          <a:p>
            <a:r>
              <a:rPr lang="pt-BR" sz="1100" dirty="0" smtClean="0"/>
              <a:t>-    Banco de dados</a:t>
            </a:r>
            <a:endParaRPr lang="pt-BR" sz="11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65410" y="941628"/>
            <a:ext cx="2246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-Clinicas Psicológicas </a:t>
            </a:r>
          </a:p>
          <a:p>
            <a:r>
              <a:rPr lang="pt-BR" sz="1200" dirty="0" smtClean="0"/>
              <a:t>-Órgãos Públicos</a:t>
            </a:r>
            <a:endParaRPr lang="pt-BR" sz="1200" dirty="0" smtClean="0">
              <a:solidFill>
                <a:srgbClr val="FF0000"/>
              </a:solidFill>
            </a:endParaRPr>
          </a:p>
          <a:p>
            <a:r>
              <a:rPr lang="pt-BR" sz="1200" dirty="0" smtClean="0"/>
              <a:t>-Psicólogos</a:t>
            </a:r>
            <a:r>
              <a:rPr lang="pt-BR" sz="12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pt-BR" sz="1200" dirty="0" smtClean="0"/>
              <a:t>-Voluntários</a:t>
            </a:r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05573" y="5409809"/>
            <a:ext cx="4670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-Desenvolver todos os recursos do software e o </a:t>
            </a:r>
          </a:p>
          <a:p>
            <a:r>
              <a:rPr lang="pt-BR" dirty="0" smtClean="0"/>
              <a:t>Atualizar.</a:t>
            </a:r>
          </a:p>
          <a:p>
            <a:r>
              <a:rPr lang="pt-BR" dirty="0" smtClean="0"/>
              <a:t>-Manter ele Vivo</a:t>
            </a:r>
          </a:p>
        </p:txBody>
      </p:sp>
    </p:spTree>
    <p:extLst>
      <p:ext uri="{BB962C8B-B14F-4D97-AF65-F5344CB8AC3E}">
        <p14:creationId xmlns:p14="http://schemas.microsoft.com/office/powerpoint/2010/main" val="7472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223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Gilmar Godoy</dc:creator>
  <cp:lastModifiedBy>Gilmar Godoy</cp:lastModifiedBy>
  <cp:revision>14</cp:revision>
  <dcterms:created xsi:type="dcterms:W3CDTF">2018-04-02T14:06:53Z</dcterms:created>
  <dcterms:modified xsi:type="dcterms:W3CDTF">2018-06-18T23:06:00Z</dcterms:modified>
</cp:coreProperties>
</file>